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comments/comment3.xml" ContentType="application/vnd.openxmlformats-officedocument.presentationml.comments+xml"/>
  <Override PartName="/ppt/notesSlides/notesSlide7.xml" ContentType="application/vnd.openxmlformats-officedocument.presentationml.notesSlide+xml"/>
  <Override PartName="/ppt/comments/comment4.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5.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6.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7.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 id="2147483698" r:id="rId2"/>
  </p:sldMasterIdLst>
  <p:notesMasterIdLst>
    <p:notesMasterId r:id="rId30"/>
  </p:notesMasterIdLst>
  <p:sldIdLst>
    <p:sldId id="256" r:id="rId3"/>
    <p:sldId id="1530" r:id="rId4"/>
    <p:sldId id="1520" r:id="rId5"/>
    <p:sldId id="263" r:id="rId6"/>
    <p:sldId id="1531" r:id="rId7"/>
    <p:sldId id="1522" r:id="rId8"/>
    <p:sldId id="1507" r:id="rId9"/>
    <p:sldId id="1532" r:id="rId10"/>
    <p:sldId id="1523" r:id="rId11"/>
    <p:sldId id="1533" r:id="rId12"/>
    <p:sldId id="1525" r:id="rId13"/>
    <p:sldId id="1534" r:id="rId14"/>
    <p:sldId id="1526" r:id="rId15"/>
    <p:sldId id="1535" r:id="rId16"/>
    <p:sldId id="1529" r:id="rId17"/>
    <p:sldId id="1536" r:id="rId18"/>
    <p:sldId id="1528" r:id="rId19"/>
    <p:sldId id="1537" r:id="rId20"/>
    <p:sldId id="1524" r:id="rId21"/>
    <p:sldId id="265" r:id="rId22"/>
    <p:sldId id="1538" r:id="rId23"/>
    <p:sldId id="1519" r:id="rId24"/>
    <p:sldId id="1527" r:id="rId25"/>
    <p:sldId id="258" r:id="rId26"/>
    <p:sldId id="1539" r:id="rId27"/>
    <p:sldId id="267" r:id="rId28"/>
    <p:sldId id="268" r:id="rId29"/>
  </p:sldIdLst>
  <p:sldSz cx="18288000" cy="10287000"/>
  <p:notesSz cx="6858000" cy="9144000"/>
  <p:embeddedFontLst>
    <p:embeddedFont>
      <p:font typeface="Calibri" panose="020F0502020204030204" pitchFamily="34" charset="0"/>
      <p:regular r:id="rId31"/>
      <p:bold r:id="rId32"/>
      <p:italic r:id="rId33"/>
      <p:boldItalic r:id="rId34"/>
    </p:embeddedFont>
    <p:embeddedFont>
      <p:font typeface="Century Gothic" panose="020B0502020202020204" pitchFamily="34" charset="0"/>
      <p:regular r:id="rId35"/>
      <p:bold r:id="rId36"/>
      <p:italic r:id="rId37"/>
      <p:boldItalic r:id="rId38"/>
    </p:embeddedFont>
    <p:embeddedFont>
      <p:font typeface="Noto Sans Symbols" panose="020B0604020202020204" charset="0"/>
      <p:regular r:id="rId39"/>
      <p:bold r:id="rId40"/>
      <p:italic r:id="rId41"/>
      <p:boldItalic r:id="rId42"/>
    </p:embeddedFont>
    <p:embeddedFont>
      <p:font typeface="Open Sans" panose="020B0606030504020204" pitchFamily="34" charset="0"/>
      <p:regular r:id="rId43"/>
      <p:bold r:id="rId44"/>
      <p:italic r:id="rId45"/>
      <p:boldItalic r:id="rId46"/>
    </p:embeddedFont>
    <p:embeddedFont>
      <p:font typeface="Poppins" panose="00000500000000000000" pitchFamily="2" charset="0"/>
      <p:regular r:id="rId47"/>
      <p:bold r:id="rId48"/>
      <p:italic r:id="rId49"/>
      <p:boldItalic r:id="rId50"/>
    </p:embeddedFont>
    <p:embeddedFont>
      <p:font typeface="Poppins Medium" panose="00000600000000000000" pitchFamily="2" charset="0"/>
      <p:regular r:id="rId51"/>
      <p:bold r:id="rId52"/>
      <p:italic r:id="rId53"/>
      <p:boldItalic r:id="rId54"/>
    </p:embeddedFont>
    <p:embeddedFont>
      <p:font typeface="Poppins SemiBold" panose="00000700000000000000" pitchFamily="2" charset="0"/>
      <p:bold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6" roundtripDataSignature="AMtx7mj7hq9hkd3LIX+vfL9CjgprnScPT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y Vinograd" initials="GV" lastIdx="6" clrIdx="0">
    <p:extLst>
      <p:ext uri="{19B8F6BF-5375-455C-9EA6-DF929625EA0E}">
        <p15:presenceInfo xmlns:p15="http://schemas.microsoft.com/office/powerpoint/2012/main" userId="5f4a3cbf0b710509" providerId="Windows Live"/>
      </p:ext>
    </p:extLst>
  </p:cmAuthor>
  <p:cmAuthor id="2" name="kerenspector@outlook.co.il" initials="k" lastIdx="3" clrIdx="1">
    <p:extLst>
      <p:ext uri="{19B8F6BF-5375-455C-9EA6-DF929625EA0E}">
        <p15:presenceInfo xmlns:p15="http://schemas.microsoft.com/office/powerpoint/2012/main" userId="105293e0cb3db9c7" providerId="Windows Live"/>
      </p:ext>
    </p:extLst>
  </p:cmAuthor>
  <p:cmAuthor id="3" name="beth beth" initials="bb" lastIdx="9" clrIdx="2">
    <p:extLst>
      <p:ext uri="{19B8F6BF-5375-455C-9EA6-DF929625EA0E}">
        <p15:presenceInfo xmlns:p15="http://schemas.microsoft.com/office/powerpoint/2012/main" userId="62bc9efc62bf80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702" autoAdjust="0"/>
  </p:normalViewPr>
  <p:slideViewPr>
    <p:cSldViewPr snapToGrid="0">
      <p:cViewPr varScale="1">
        <p:scale>
          <a:sx n="47" d="100"/>
          <a:sy n="47" d="100"/>
        </p:scale>
        <p:origin x="278"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font" Target="fonts/font25.fntdata"/><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11.fntdata"/><Relationship Id="rId54" Type="http://schemas.openxmlformats.org/officeDocument/2006/relationships/font" Target="fonts/font24.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font" Target="fonts/font23.fntdata"/><Relationship Id="rId66"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49" Type="http://schemas.openxmlformats.org/officeDocument/2006/relationships/font" Target="fonts/font1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font" Target="fonts/font26.fntdata"/><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21.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67"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7-05T11:33:37.735" idx="6">
    <p:pos x="10" y="10"/>
    <p:text>Let's ask Tal to replace the hero image with something more suitable (like the one we have on the website)</p:text>
    <p:extLst>
      <p:ext uri="{C676402C-5697-4E1C-873F-D02D1690AC5C}">
        <p15:threadingInfo xmlns:p15="http://schemas.microsoft.com/office/powerpoint/2012/main" timeZoneBias="-180"/>
      </p:ext>
    </p:extLst>
  </p:cm>
  <p:cm authorId="2" dt="2022-07-10T22:28:01.716" idx="1">
    <p:pos x="106" y="106"/>
    <p:text>The webinar topic is: The Distributed Medical Device: A Game-Changing Architecture for Medical Devices</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22-07-11T14:17:07.622" idx="1">
    <p:pos x="8002" y="1522"/>
    <p:text>Not sure what this first sentence is trying to say. Based on my 'understanding' - I would write: "It may seem that connecting devices to a cloud is a given but something more is needed to truly open the possibilities for devices to be used for home care. Devices for hospital use need to be designed in a way that opens-up (or, allows) the option for home use. 
What kind of evolution is needed in order for a medical device to be suited for home care?"</p:text>
    <p:extLst>
      <p:ext uri="{C676402C-5697-4E1C-873F-D02D1690AC5C}">
        <p15:threadingInfo xmlns:p15="http://schemas.microsoft.com/office/powerpoint/2012/main" timeZoneBias="-1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3" dt="2022-07-11T14:31:53.067" idx="2">
    <p:pos x="9103" y="442"/>
    <p:text>Can add the word device and say, Medcial devices need to become distributed devices. While that will make this understandable and grammatically correct, it is not a good sentence for marketing purposes. It sounds agressive. I would change to something less agressive like: Developing Medical devices into distributed devices.</p:text>
    <p:extLst>
      <p:ext uri="{C676402C-5697-4E1C-873F-D02D1690AC5C}">
        <p15:threadingInfo xmlns:p15="http://schemas.microsoft.com/office/powerpoint/2012/main" timeZoneBias="-180"/>
      </p:ext>
    </p:extLst>
  </p:cm>
  <p:cm authorId="3" dt="2022-07-11T14:47:14.397" idx="4">
    <p:pos x="11078" y="2973"/>
    <p:text>Instead of 'not a machine but a set of evolving capabilities' I would say, 'the device becomes more then a machine; it becomes a set of evolving capabilites</p:text>
    <p:extLst>
      <p:ext uri="{C676402C-5697-4E1C-873F-D02D1690AC5C}">
        <p15:threadingInfo xmlns:p15="http://schemas.microsoft.com/office/powerpoint/2012/main" timeZoneBias="-1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3" dt="2022-07-11T14:50:35.285" idx="5">
    <p:pos x="1131" y="494"/>
    <p:text>Again, I would add the word device so that it reads: the future of medical devices is distributed 'distributed devices'</p:text>
    <p:extLst>
      <p:ext uri="{C676402C-5697-4E1C-873F-D02D1690AC5C}">
        <p15:threadingInfo xmlns:p15="http://schemas.microsoft.com/office/powerpoint/2012/main" timeZoneBias="-18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3" dt="2022-07-11T14:59:16.235" idx="7">
    <p:pos x="7776" y="2448"/>
    <p:text>Instead of: What challenges must be addressed in order to make sure that the architecture they design actually fulfills the needs? - I would say, What challenges must be addressed to ensure the architecture designed fulfills the stated needs?</p:text>
    <p:extLst>
      <p:ext uri="{C676402C-5697-4E1C-873F-D02D1690AC5C}">
        <p15:threadingInfo xmlns:p15="http://schemas.microsoft.com/office/powerpoint/2012/main" timeZoneBias="-18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3" dt="2022-07-11T15:08:54.503" idx="8">
    <p:pos x="8105" y="257"/>
    <p:text>This is not clear. Do you mean, Considerations when designing for cyber...or, What to consider when designing...?</p:text>
    <p:extLst>
      <p:ext uri="{C676402C-5697-4E1C-873F-D02D1690AC5C}">
        <p15:threadingInfo xmlns:p15="http://schemas.microsoft.com/office/powerpoint/2012/main" timeZoneBias="-18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3" dt="2022-07-11T15:12:13.126" idx="9">
    <p:pos x="1255" y="576"/>
    <p:text>DYI -I am not familiar with this term</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400"/>
              <a:buFont typeface="Calibri"/>
              <a:buNone/>
              <a:tabLst/>
              <a:defRPr/>
            </a:pPr>
            <a:r>
              <a:rPr lang="en-US" sz="1800" b="0" i="0" u="none" strike="noStrike" dirty="0">
                <a:solidFill>
                  <a:srgbClr val="000000"/>
                </a:solidFill>
                <a:effectLst/>
                <a:latin typeface="Calibri" panose="020F0502020204030204" pitchFamily="34" charset="0"/>
              </a:rPr>
              <a:t>At BioT, we provide a unique cloud platform for medical devices, allowing a significant portion of the device functionality to be executed on the cloud rather than on the edge hardware. We call this architecture a ‘distributed medical device.’ We believe it's a game changer because such devices are slimmer, more affordable and therefore can scale to the homes of patients, where we believe the future </a:t>
            </a:r>
            <a:r>
              <a:rPr lang="en-US" sz="1800" b="0" i="0" u="none" strike="noStrike">
                <a:solidFill>
                  <a:srgbClr val="000000"/>
                </a:solidFill>
                <a:effectLst/>
                <a:latin typeface="Calibri" panose="020F0502020204030204" pitchFamily="34" charset="0"/>
              </a:rPr>
              <a:t>is.</a:t>
            </a:r>
          </a:p>
          <a:p>
            <a:pPr marL="0" marR="0" lvl="0" indent="0" algn="l" defTabSz="914400" rtl="0" eaLnBrk="1" fontAlgn="auto" latinLnBrk="0" hangingPunct="1">
              <a:lnSpc>
                <a:spcPct val="100000"/>
              </a:lnSpc>
              <a:spcBef>
                <a:spcPts val="0"/>
              </a:spcBef>
              <a:spcAft>
                <a:spcPts val="0"/>
              </a:spcAft>
              <a:buClr>
                <a:schemeClr val="dk1"/>
              </a:buClr>
              <a:buSzPts val="1400"/>
              <a:buFont typeface="Calibri"/>
              <a:buNone/>
              <a:tabLst/>
              <a:defRPr/>
            </a:pPr>
            <a:r>
              <a:rPr lang="en-US"/>
              <a:t>Before </a:t>
            </a:r>
            <a:r>
              <a:rPr lang="en-US" dirty="0"/>
              <a:t>diving into the details of it I believe a quick company background is in order</a:t>
            </a:r>
          </a:p>
          <a:p>
            <a:pPr marL="0" lvl="0" indent="0" algn="l" rtl="0">
              <a:lnSpc>
                <a:spcPct val="100000"/>
              </a:lnSpc>
              <a:spcBef>
                <a:spcPts val="0"/>
              </a:spcBef>
              <a:spcAft>
                <a:spcPts val="0"/>
              </a:spcAft>
              <a:buClr>
                <a:schemeClr val="dk1"/>
              </a:buClr>
              <a:buSzPts val="1400"/>
              <a:buFont typeface="Calibri"/>
              <a:buNone/>
            </a:pPr>
            <a:r>
              <a:rPr lang="en-US" dirty="0"/>
              <a:t>https://docs.google.com/document/d/1hGErn4RNAtzsAHnaB_ga12bprOfCDlG-veXIDBgOCTY/edit</a:t>
            </a:r>
            <a:endParaRPr dirty="0"/>
          </a:p>
        </p:txBody>
      </p:sp>
      <p:sp>
        <p:nvSpPr>
          <p:cNvPr id="307" name="Google Shape;30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3" name="Google Shape;683;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84" name="Google Shape;684;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319057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2"/>
              </a:buClr>
              <a:buSzPts val="2900"/>
              <a:buFont typeface="Arial"/>
              <a:buNone/>
            </a:pPr>
            <a:r>
              <a:rPr lang="en-US" sz="1800" b="0" i="0" u="none" strike="noStrike" cap="none" dirty="0">
                <a:solidFill>
                  <a:schemeClr val="dk2"/>
                </a:solidFill>
                <a:latin typeface="Open Sans"/>
                <a:ea typeface="Open Sans"/>
                <a:cs typeface="Open Sans"/>
                <a:sym typeface="Open Sans"/>
              </a:rPr>
              <a:t>Teach BioT about your devices using a drag &amp; drop console, and reduce the time to build from a year </a:t>
            </a:r>
            <a:r>
              <a:rPr lang="en-US" sz="1800" b="1" i="0" u="none" strike="noStrike" cap="none" dirty="0">
                <a:solidFill>
                  <a:schemeClr val="dk2"/>
                </a:solidFill>
                <a:latin typeface="Open Sans"/>
                <a:ea typeface="Open Sans"/>
                <a:cs typeface="Open Sans"/>
                <a:sym typeface="Open Sans"/>
              </a:rPr>
              <a:t>to one day</a:t>
            </a:r>
            <a:r>
              <a:rPr lang="en-US" sz="1800" b="0" i="0" u="none" strike="noStrike" cap="none" dirty="0">
                <a:solidFill>
                  <a:schemeClr val="dk2"/>
                </a:solidFill>
                <a:latin typeface="Open Sans"/>
                <a:ea typeface="Open Sans"/>
                <a:cs typeface="Open Sans"/>
                <a:sym typeface="Open Sans"/>
              </a:rPr>
              <a:t>!</a:t>
            </a:r>
            <a:endParaRPr lang="en-US" dirty="0"/>
          </a:p>
        </p:txBody>
      </p:sp>
      <p:sp>
        <p:nvSpPr>
          <p:cNvPr id="321" name="Google Shape;32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29263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3" name="Google Shape;683;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84" name="Google Shape;684;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62249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800" b="0" i="0" u="none" strike="noStrike" cap="none" dirty="0">
                <a:solidFill>
                  <a:schemeClr val="dk1"/>
                </a:solidFill>
                <a:latin typeface="Calibri"/>
                <a:cs typeface="Calibri"/>
                <a:sym typeface="Calibri"/>
              </a:rPr>
              <a:t>Our DevOps team monitors the cloud deployments 24*7 – you are exempt from worrying about availability</a:t>
            </a:r>
            <a:endParaRPr dirty="0"/>
          </a:p>
        </p:txBody>
      </p:sp>
      <p:sp>
        <p:nvSpPr>
          <p:cNvPr id="471" name="Google Shape;47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2617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3" name="Google Shape;683;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84" name="Google Shape;684;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929965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800" b="0" i="0" u="none" strike="noStrike" cap="none">
                <a:solidFill>
                  <a:schemeClr val="dk1"/>
                </a:solidFill>
                <a:latin typeface="Calibri"/>
                <a:ea typeface="Calibri"/>
                <a:cs typeface="Calibri"/>
                <a:sym typeface="Calibri"/>
              </a:rPr>
              <a:t>BioT provides a cloud platform for manufacturers of medical devices, which transforms them into a distributed medical device, where a major part of the device is on the cloud. For example, algorithm execution, device management, as well as provider-facing capabilities like RPM and EHR-integration. </a:t>
            </a:r>
            <a:endParaRPr/>
          </a:p>
          <a:p>
            <a:pPr marL="457200" marR="0" lvl="0" indent="-228600" algn="l" rtl="0">
              <a:lnSpc>
                <a:spcPct val="100000"/>
              </a:lnSpc>
              <a:spcBef>
                <a:spcPts val="0"/>
              </a:spcBef>
              <a:spcAft>
                <a:spcPts val="0"/>
              </a:spcAft>
              <a:buClr>
                <a:srgbClr val="000000"/>
              </a:buClr>
              <a:buSzPts val="1400"/>
              <a:buFont typeface="Arial"/>
              <a:buNone/>
            </a:pPr>
            <a:r>
              <a:rPr lang="en-US" sz="1800" b="0" i="0" u="none" strike="noStrike" cap="none">
                <a:solidFill>
                  <a:schemeClr val="dk1"/>
                </a:solidFill>
                <a:latin typeface="Calibri"/>
                <a:ea typeface="Calibri"/>
                <a:cs typeface="Calibri"/>
                <a:sym typeface="Calibri"/>
              </a:rPr>
              <a:t>Our crown jewel is a breakthrough NoCode self-service interface that enables the transformation while freeing our customers from coding, DevOps and Professional Service with unknown charges down the line.</a:t>
            </a:r>
            <a:endParaRPr/>
          </a:p>
          <a:p>
            <a:pPr marL="0" lvl="0" indent="0" algn="l" rtl="0">
              <a:lnSpc>
                <a:spcPct val="100000"/>
              </a:lnSpc>
              <a:spcBef>
                <a:spcPts val="0"/>
              </a:spcBef>
              <a:spcAft>
                <a:spcPts val="0"/>
              </a:spcAft>
              <a:buSzPts val="1400"/>
              <a:buNone/>
            </a:pPr>
            <a:endParaRPr/>
          </a:p>
        </p:txBody>
      </p:sp>
      <p:sp>
        <p:nvSpPr>
          <p:cNvPr id="471" name="Google Shape;47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47954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3" name="Google Shape;683;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84" name="Google Shape;684;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012603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5" name="Google Shape;915;p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a:solidFill>
                  <a:srgbClr val="222222"/>
                </a:solidFill>
                <a:effectLst/>
                <a:latin typeface="Arial" panose="020B0604020202020204" pitchFamily="34" charset="0"/>
              </a:rPr>
              <a:t>If asked why </a:t>
            </a:r>
            <a:r>
              <a:rPr lang="en-US" b="0" i="0" dirty="0">
                <a:solidFill>
                  <a:srgbClr val="222222"/>
                </a:solidFill>
                <a:effectLst/>
                <a:latin typeface="Arial" panose="020B0604020202020204" pitchFamily="34" charset="0"/>
              </a:rPr>
              <a:t>ISO 13485 is here? cybersecurity is considered a part of quality, at least in the eyes of the FDA.</a:t>
            </a:r>
            <a:endParaRPr dirty="0"/>
          </a:p>
        </p:txBody>
      </p:sp>
      <p:sp>
        <p:nvSpPr>
          <p:cNvPr id="916" name="Google Shape;916;p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17</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730635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3" name="Google Shape;683;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84" name="Google Shape;684;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326114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800" b="0" i="0" u="none" strike="noStrike" cap="none">
                <a:solidFill>
                  <a:schemeClr val="dk1"/>
                </a:solidFill>
                <a:latin typeface="Calibri"/>
                <a:ea typeface="Calibri"/>
                <a:cs typeface="Calibri"/>
                <a:sym typeface="Calibri"/>
              </a:rPr>
              <a:t>BioT provides a cloud platform for manufacturers of medical devices, which transforms them into a distributed medical device, where a major part of the device is on the cloud. For example, algorithm execution, device management, as well as provider-facing capabilities like RPM and EHR-integration. </a:t>
            </a:r>
            <a:endParaRPr/>
          </a:p>
          <a:p>
            <a:pPr marL="457200" marR="0" lvl="0" indent="-228600" algn="l" rtl="0">
              <a:lnSpc>
                <a:spcPct val="100000"/>
              </a:lnSpc>
              <a:spcBef>
                <a:spcPts val="0"/>
              </a:spcBef>
              <a:spcAft>
                <a:spcPts val="0"/>
              </a:spcAft>
              <a:buClr>
                <a:srgbClr val="000000"/>
              </a:buClr>
              <a:buSzPts val="1400"/>
              <a:buFont typeface="Arial"/>
              <a:buNone/>
            </a:pPr>
            <a:r>
              <a:rPr lang="en-US" sz="1800" b="0" i="0" u="none" strike="noStrike" cap="none">
                <a:solidFill>
                  <a:schemeClr val="dk1"/>
                </a:solidFill>
                <a:latin typeface="Calibri"/>
                <a:ea typeface="Calibri"/>
                <a:cs typeface="Calibri"/>
                <a:sym typeface="Calibri"/>
              </a:rPr>
              <a:t>Our crown jewel is a breakthrough NoCode self-service interface that enables the transformation while freeing our customers from coding, DevOps and Professional Service with unknown charges down the line.</a:t>
            </a:r>
            <a:endParaRPr/>
          </a:p>
          <a:p>
            <a:pPr marL="0" lvl="0" indent="0" algn="l" rtl="0">
              <a:lnSpc>
                <a:spcPct val="100000"/>
              </a:lnSpc>
              <a:spcBef>
                <a:spcPts val="0"/>
              </a:spcBef>
              <a:spcAft>
                <a:spcPts val="0"/>
              </a:spcAft>
              <a:buSzPts val="1400"/>
              <a:buNone/>
            </a:pPr>
            <a:endParaRPr/>
          </a:p>
        </p:txBody>
      </p:sp>
      <p:sp>
        <p:nvSpPr>
          <p:cNvPr id="471" name="Google Shape;47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71824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3" name="Google Shape;683;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84" name="Google Shape;684;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439117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p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300"/>
              </a:spcBef>
              <a:spcAft>
                <a:spcPts val="0"/>
              </a:spcAft>
              <a:buClr>
                <a:srgbClr val="000000"/>
              </a:buClr>
              <a:buSzPts val="1400"/>
              <a:buFont typeface="Arial"/>
              <a:buNone/>
            </a:pPr>
            <a:r>
              <a:rPr lang="en-US" sz="1800">
                <a:latin typeface="Arial"/>
                <a:ea typeface="Arial"/>
                <a:cs typeface="Arial"/>
                <a:sym typeface="Arial"/>
              </a:rPr>
              <a:t>MedTech and Pharma companies are facing significant challenges when trying to transform their medical devices into a connected care solution</a:t>
            </a:r>
            <a:endParaRPr sz="1800">
              <a:latin typeface="Arial"/>
              <a:ea typeface="Arial"/>
              <a:cs typeface="Arial"/>
              <a:sym typeface="Arial"/>
            </a:endParaRPr>
          </a:p>
          <a:p>
            <a:pPr marL="457200" lvl="0" indent="-228600" algn="l" rtl="0">
              <a:lnSpc>
                <a:spcPct val="100000"/>
              </a:lnSpc>
              <a:spcBef>
                <a:spcPts val="600"/>
              </a:spcBef>
              <a:spcAft>
                <a:spcPts val="0"/>
              </a:spcAft>
              <a:buSzPts val="1400"/>
              <a:buNone/>
            </a:pPr>
            <a:endParaRPr sz="1800">
              <a:latin typeface="Arial"/>
              <a:ea typeface="Arial"/>
              <a:cs typeface="Arial"/>
              <a:sym typeface="Arial"/>
            </a:endParaRPr>
          </a:p>
          <a:p>
            <a:pPr marL="457200" lvl="0" indent="-228600" algn="l" rtl="0">
              <a:lnSpc>
                <a:spcPct val="100000"/>
              </a:lnSpc>
              <a:spcBef>
                <a:spcPts val="600"/>
              </a:spcBef>
              <a:spcAft>
                <a:spcPts val="0"/>
              </a:spcAft>
              <a:buSzPts val="1400"/>
              <a:buNone/>
            </a:pPr>
            <a:r>
              <a:rPr lang="en-US" sz="1800">
                <a:latin typeface="Arial"/>
                <a:ea typeface="Arial"/>
                <a:cs typeface="Arial"/>
                <a:sym typeface="Arial"/>
              </a:rPr>
              <a:t>Enabling medical devices for remote use is </a:t>
            </a:r>
            <a:r>
              <a:rPr lang="en-US" sz="1800" u="sng">
                <a:latin typeface="Arial"/>
                <a:ea typeface="Arial"/>
                <a:cs typeface="Arial"/>
                <a:sym typeface="Arial"/>
              </a:rPr>
              <a:t>difficult</a:t>
            </a:r>
            <a:r>
              <a:rPr lang="en-US" sz="1800">
                <a:latin typeface="Arial"/>
                <a:ea typeface="Arial"/>
                <a:cs typeface="Arial"/>
                <a:sym typeface="Arial"/>
              </a:rPr>
              <a:t> for several reasons:</a:t>
            </a:r>
            <a:endParaRPr sz="1800">
              <a:latin typeface="Arial"/>
              <a:ea typeface="Arial"/>
              <a:cs typeface="Arial"/>
              <a:sym typeface="Arial"/>
            </a:endParaRPr>
          </a:p>
          <a:p>
            <a:pPr marL="457200" lvl="0" indent="-228600" algn="l" rtl="0">
              <a:lnSpc>
                <a:spcPct val="100000"/>
              </a:lnSpc>
              <a:spcBef>
                <a:spcPts val="600"/>
              </a:spcBef>
              <a:spcAft>
                <a:spcPts val="0"/>
              </a:spcAft>
              <a:buSzPts val="1400"/>
              <a:buNone/>
            </a:pPr>
            <a:endParaRPr sz="1800">
              <a:latin typeface="Arial"/>
              <a:ea typeface="Arial"/>
              <a:cs typeface="Arial"/>
              <a:sym typeface="Arial"/>
            </a:endParaRPr>
          </a:p>
          <a:p>
            <a:pPr marL="457200" lvl="0" indent="-228600" algn="l" rtl="0">
              <a:lnSpc>
                <a:spcPct val="100000"/>
              </a:lnSpc>
              <a:spcBef>
                <a:spcPts val="600"/>
              </a:spcBef>
              <a:spcAft>
                <a:spcPts val="0"/>
              </a:spcAft>
              <a:buSzPts val="1400"/>
              <a:buNone/>
            </a:pPr>
            <a:r>
              <a:rPr lang="en-US" sz="1800">
                <a:latin typeface="Arial"/>
                <a:ea typeface="Arial"/>
                <a:cs typeface="Arial"/>
                <a:sym typeface="Arial"/>
              </a:rPr>
              <a:t>Firstly, remote care involves </a:t>
            </a:r>
            <a:r>
              <a:rPr lang="en-US" sz="1800" u="sng">
                <a:latin typeface="Arial"/>
                <a:ea typeface="Arial"/>
                <a:cs typeface="Arial"/>
                <a:sym typeface="Arial"/>
              </a:rPr>
              <a:t>collecting patient data</a:t>
            </a:r>
            <a:r>
              <a:rPr lang="en-US" sz="1800">
                <a:latin typeface="Arial"/>
                <a:ea typeface="Arial"/>
                <a:cs typeface="Arial"/>
                <a:sym typeface="Arial"/>
              </a:rPr>
              <a:t> over the Internet, which introduces </a:t>
            </a:r>
            <a:r>
              <a:rPr lang="en-US" sz="1800" u="sng">
                <a:latin typeface="Arial"/>
                <a:ea typeface="Arial"/>
                <a:cs typeface="Arial"/>
                <a:sym typeface="Arial"/>
              </a:rPr>
              <a:t>risk</a:t>
            </a:r>
            <a:r>
              <a:rPr lang="en-US" sz="1800">
                <a:latin typeface="Arial"/>
                <a:ea typeface="Arial"/>
                <a:cs typeface="Arial"/>
                <a:sym typeface="Arial"/>
              </a:rPr>
              <a:t>, such as privacy violation and cybersecurity threats. That’s a significant </a:t>
            </a:r>
            <a:r>
              <a:rPr lang="en-US" sz="1800" u="sng">
                <a:latin typeface="Arial"/>
                <a:ea typeface="Arial"/>
                <a:cs typeface="Arial"/>
                <a:sym typeface="Arial"/>
              </a:rPr>
              <a:t>gap</a:t>
            </a:r>
            <a:r>
              <a:rPr lang="en-US" sz="1800">
                <a:latin typeface="Arial"/>
                <a:ea typeface="Arial"/>
                <a:cs typeface="Arial"/>
                <a:sym typeface="Arial"/>
              </a:rPr>
              <a:t> most device companies are not able to cope with and solve.</a:t>
            </a:r>
            <a:endParaRPr/>
          </a:p>
          <a:p>
            <a:pPr marL="457200" lvl="0" indent="-228600" algn="l" rtl="0">
              <a:lnSpc>
                <a:spcPct val="100000"/>
              </a:lnSpc>
              <a:spcBef>
                <a:spcPts val="600"/>
              </a:spcBef>
              <a:spcAft>
                <a:spcPts val="0"/>
              </a:spcAft>
              <a:buSzPts val="1400"/>
              <a:buNone/>
            </a:pPr>
            <a:endParaRPr sz="1800">
              <a:latin typeface="Arial"/>
              <a:ea typeface="Arial"/>
              <a:cs typeface="Arial"/>
              <a:sym typeface="Arial"/>
            </a:endParaRPr>
          </a:p>
          <a:p>
            <a:pPr marL="457200" lvl="0" indent="-228600" algn="l" rtl="0">
              <a:lnSpc>
                <a:spcPct val="100000"/>
              </a:lnSpc>
              <a:spcBef>
                <a:spcPts val="600"/>
              </a:spcBef>
              <a:spcAft>
                <a:spcPts val="0"/>
              </a:spcAft>
              <a:buSzPts val="1400"/>
              <a:buNone/>
            </a:pPr>
            <a:r>
              <a:rPr lang="en-US" sz="1800">
                <a:latin typeface="Arial"/>
                <a:ea typeface="Arial"/>
                <a:cs typeface="Arial"/>
                <a:sym typeface="Arial"/>
              </a:rPr>
              <a:t>Second, medical device </a:t>
            </a:r>
            <a:r>
              <a:rPr lang="en-US" sz="1800" u="sng">
                <a:latin typeface="Arial"/>
                <a:ea typeface="Arial"/>
                <a:cs typeface="Arial"/>
                <a:sym typeface="Arial"/>
              </a:rPr>
              <a:t>companies</a:t>
            </a:r>
            <a:r>
              <a:rPr lang="en-US" sz="1800">
                <a:latin typeface="Arial"/>
                <a:ea typeface="Arial"/>
                <a:cs typeface="Arial"/>
                <a:sym typeface="Arial"/>
              </a:rPr>
              <a:t> are used to building </a:t>
            </a:r>
            <a:r>
              <a:rPr lang="en-US" sz="1800" u="sng">
                <a:latin typeface="Arial"/>
                <a:ea typeface="Arial"/>
                <a:cs typeface="Arial"/>
                <a:sym typeface="Arial"/>
              </a:rPr>
              <a:t>hardware</a:t>
            </a:r>
            <a:r>
              <a:rPr lang="en-US" sz="1800">
                <a:latin typeface="Arial"/>
                <a:ea typeface="Arial"/>
                <a:cs typeface="Arial"/>
                <a:sym typeface="Arial"/>
              </a:rPr>
              <a:t> that is operated by </a:t>
            </a:r>
            <a:r>
              <a:rPr lang="en-US" sz="1800" u="sng">
                <a:latin typeface="Arial"/>
                <a:ea typeface="Arial"/>
                <a:cs typeface="Arial"/>
                <a:sym typeface="Arial"/>
              </a:rPr>
              <a:t>professionals</a:t>
            </a:r>
            <a:r>
              <a:rPr lang="en-US" sz="1800">
                <a:latin typeface="Arial"/>
                <a:ea typeface="Arial"/>
                <a:cs typeface="Arial"/>
                <a:sym typeface="Arial"/>
              </a:rPr>
              <a:t>. But when addressing home care, they face with patients, which are </a:t>
            </a:r>
            <a:r>
              <a:rPr lang="en-US" sz="1800" u="sng">
                <a:latin typeface="Arial"/>
                <a:ea typeface="Arial"/>
                <a:cs typeface="Arial"/>
                <a:sym typeface="Arial"/>
              </a:rPr>
              <a:t>not</a:t>
            </a:r>
            <a:r>
              <a:rPr lang="en-US" sz="1800">
                <a:latin typeface="Arial"/>
                <a:ea typeface="Arial"/>
                <a:cs typeface="Arial"/>
                <a:sym typeface="Arial"/>
              </a:rPr>
              <a:t> professionals. So companies must discover </a:t>
            </a:r>
            <a:r>
              <a:rPr lang="en-US" sz="1800" u="sng">
                <a:latin typeface="Arial"/>
                <a:ea typeface="Arial"/>
                <a:cs typeface="Arial"/>
                <a:sym typeface="Arial"/>
              </a:rPr>
              <a:t>new ways</a:t>
            </a:r>
            <a:r>
              <a:rPr lang="en-US" sz="1800">
                <a:latin typeface="Arial"/>
                <a:ea typeface="Arial"/>
                <a:cs typeface="Arial"/>
                <a:sym typeface="Arial"/>
              </a:rPr>
              <a:t> to </a:t>
            </a:r>
            <a:r>
              <a:rPr lang="en-US" sz="1800" u="sng">
                <a:latin typeface="Arial"/>
                <a:ea typeface="Arial"/>
                <a:cs typeface="Arial"/>
                <a:sym typeface="Arial"/>
              </a:rPr>
              <a:t>help</a:t>
            </a:r>
            <a:r>
              <a:rPr lang="en-US" sz="1800">
                <a:latin typeface="Arial"/>
                <a:ea typeface="Arial"/>
                <a:cs typeface="Arial"/>
                <a:sym typeface="Arial"/>
              </a:rPr>
              <a:t> them, ways that </a:t>
            </a:r>
            <a:r>
              <a:rPr lang="en-US" sz="1800" u="sng">
                <a:latin typeface="Arial"/>
                <a:ea typeface="Arial"/>
                <a:cs typeface="Arial"/>
                <a:sym typeface="Arial"/>
              </a:rPr>
              <a:t>must be simple</a:t>
            </a:r>
            <a:r>
              <a:rPr lang="en-US" sz="1800">
                <a:latin typeface="Arial"/>
                <a:ea typeface="Arial"/>
                <a:cs typeface="Arial"/>
                <a:sym typeface="Arial"/>
              </a:rPr>
              <a:t>, despite being remote.</a:t>
            </a:r>
            <a:endParaRPr sz="1800">
              <a:latin typeface="Arial"/>
              <a:ea typeface="Arial"/>
              <a:cs typeface="Arial"/>
              <a:sym typeface="Arial"/>
            </a:endParaRPr>
          </a:p>
          <a:p>
            <a:pPr marL="457200" lvl="0" indent="-228600" algn="l" rtl="0">
              <a:lnSpc>
                <a:spcPct val="100000"/>
              </a:lnSpc>
              <a:spcBef>
                <a:spcPts val="600"/>
              </a:spcBef>
              <a:spcAft>
                <a:spcPts val="0"/>
              </a:spcAft>
              <a:buSzPts val="1400"/>
              <a:buNone/>
            </a:pPr>
            <a:r>
              <a:rPr lang="en-US" sz="1800">
                <a:latin typeface="Arial"/>
                <a:ea typeface="Arial"/>
                <a:cs typeface="Arial"/>
                <a:sym typeface="Arial"/>
              </a:rPr>
              <a:t> </a:t>
            </a:r>
            <a:endParaRPr sz="1800">
              <a:latin typeface="Arial"/>
              <a:ea typeface="Arial"/>
              <a:cs typeface="Arial"/>
              <a:sym typeface="Arial"/>
            </a:endParaRPr>
          </a:p>
          <a:p>
            <a:pPr marL="457200" lvl="0" indent="-228600" algn="l" rtl="0">
              <a:lnSpc>
                <a:spcPct val="100000"/>
              </a:lnSpc>
              <a:spcBef>
                <a:spcPts val="600"/>
              </a:spcBef>
              <a:spcAft>
                <a:spcPts val="0"/>
              </a:spcAft>
              <a:buSzPts val="1400"/>
              <a:buNone/>
            </a:pPr>
            <a:r>
              <a:rPr lang="en-US" sz="1800">
                <a:latin typeface="Arial"/>
                <a:ea typeface="Arial"/>
                <a:cs typeface="Arial"/>
                <a:sym typeface="Arial"/>
              </a:rPr>
              <a:t> </a:t>
            </a:r>
            <a:endParaRPr sz="1800">
              <a:latin typeface="Arial"/>
              <a:ea typeface="Arial"/>
              <a:cs typeface="Arial"/>
              <a:sym typeface="Arial"/>
            </a:endParaRPr>
          </a:p>
          <a:p>
            <a:pPr marL="0" lvl="0" indent="0" algn="l" rtl="0">
              <a:lnSpc>
                <a:spcPct val="100000"/>
              </a:lnSpc>
              <a:spcBef>
                <a:spcPts val="30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926" name="Google Shape;926;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3" name="Google Shape;683;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84" name="Google Shape;684;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0320804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2"/>
              </a:buClr>
              <a:buSzPts val="2900"/>
              <a:buFont typeface="Arial"/>
              <a:buNone/>
            </a:pPr>
            <a:r>
              <a:rPr lang="en-US" sz="1800" b="0" i="0" u="none" strike="noStrike" cap="none" dirty="0">
                <a:solidFill>
                  <a:schemeClr val="dk2"/>
                </a:solidFill>
                <a:latin typeface="Open Sans"/>
                <a:ea typeface="Open Sans"/>
                <a:cs typeface="Open Sans"/>
                <a:sym typeface="Open Sans"/>
              </a:rPr>
              <a:t>Teach BioT about your devices using a drag &amp; drop console, and reduce the time to build from a year </a:t>
            </a:r>
            <a:r>
              <a:rPr lang="en-US" sz="1800" b="1" i="0" u="none" strike="noStrike" cap="none" dirty="0">
                <a:solidFill>
                  <a:schemeClr val="dk2"/>
                </a:solidFill>
                <a:latin typeface="Open Sans"/>
                <a:ea typeface="Open Sans"/>
                <a:cs typeface="Open Sans"/>
                <a:sym typeface="Open Sans"/>
              </a:rPr>
              <a:t>to one day</a:t>
            </a:r>
            <a:r>
              <a:rPr lang="en-US" sz="1800" b="0" i="0" u="none" strike="noStrike" cap="none" dirty="0">
                <a:solidFill>
                  <a:schemeClr val="dk2"/>
                </a:solidFill>
                <a:latin typeface="Open Sans"/>
                <a:ea typeface="Open Sans"/>
                <a:cs typeface="Open Sans"/>
                <a:sym typeface="Open Sans"/>
              </a:rPr>
              <a:t>!</a:t>
            </a:r>
            <a:endParaRPr lang="en-US" dirty="0"/>
          </a:p>
        </p:txBody>
      </p:sp>
      <p:sp>
        <p:nvSpPr>
          <p:cNvPr id="321" name="Google Shape;32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29263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800" b="0" i="0" u="none" strike="noStrike" cap="none" dirty="0">
                <a:solidFill>
                  <a:schemeClr val="dk1"/>
                </a:solidFill>
                <a:latin typeface="Calibri"/>
                <a:cs typeface="Calibri"/>
                <a:sym typeface="Calibri"/>
              </a:rPr>
              <a:t>Our DevOps team monitors the cloud deployments 24*7 – you are exempt from worrying about availability</a:t>
            </a:r>
            <a:endParaRPr dirty="0"/>
          </a:p>
        </p:txBody>
      </p:sp>
      <p:sp>
        <p:nvSpPr>
          <p:cNvPr id="471" name="Google Shape;47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26171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31822" indent="-431822">
              <a:buClr>
                <a:srgbClr val="11ECC0"/>
              </a:buClr>
              <a:buSzPts val="2900"/>
              <a:buFont typeface="Arial"/>
              <a:buChar char="•"/>
            </a:pPr>
            <a:r>
              <a:rPr lang="en-US" sz="1800" b="0" i="0" u="none" strike="noStrike" cap="none" dirty="0">
                <a:solidFill>
                  <a:srgbClr val="4B2680"/>
                </a:solidFill>
                <a:latin typeface="Open Sans"/>
                <a:ea typeface="Open Sans"/>
                <a:cs typeface="Open Sans"/>
                <a:sym typeface="Open Sans"/>
              </a:rPr>
              <a:t>US &amp; EU Regulation-compliant Design History File (DHF) </a:t>
            </a:r>
            <a:r>
              <a:rPr lang="en-US" sz="1800" b="1" i="0" u="none" strike="noStrike" cap="none" dirty="0">
                <a:solidFill>
                  <a:srgbClr val="4B2680"/>
                </a:solidFill>
                <a:latin typeface="Open Sans"/>
                <a:ea typeface="Open Sans"/>
                <a:cs typeface="Open Sans"/>
                <a:sym typeface="Open Sans"/>
              </a:rPr>
              <a:t>to accelerate your regulatory processes</a:t>
            </a:r>
          </a:p>
          <a:p>
            <a:pPr marL="431822" indent="-431822">
              <a:buClr>
                <a:srgbClr val="11ECC0"/>
              </a:buClr>
              <a:buSzPts val="2900"/>
              <a:buFont typeface="Arial"/>
              <a:buChar char="•"/>
            </a:pPr>
            <a:endParaRPr lang="en-US" sz="1800" b="0" i="0" u="none" strike="noStrike" cap="none" dirty="0">
              <a:solidFill>
                <a:srgbClr val="4B2680"/>
              </a:solidFill>
              <a:latin typeface="Open Sans"/>
              <a:ea typeface="Open Sans"/>
              <a:cs typeface="Open Sans"/>
              <a:sym typeface="Open Sans"/>
            </a:endParaRPr>
          </a:p>
          <a:p>
            <a:pPr marL="431822" indent="-431822">
              <a:buClr>
                <a:srgbClr val="11ECC0"/>
              </a:buClr>
              <a:buSzPts val="2900"/>
              <a:buFont typeface="Arial"/>
              <a:buChar char="•"/>
            </a:pPr>
            <a:r>
              <a:rPr lang="en-US" sz="1800" b="0" i="0" u="none" strike="noStrike" cap="none" dirty="0">
                <a:solidFill>
                  <a:srgbClr val="4B2680"/>
                </a:solidFill>
                <a:latin typeface="Open Sans"/>
                <a:ea typeface="Open Sans"/>
                <a:cs typeface="Open Sans"/>
                <a:sym typeface="Open Sans"/>
              </a:rPr>
              <a:t>Purposed for identifiable patient data. HIPAA &amp; GDPR privacy controls backed up by </a:t>
            </a:r>
            <a:r>
              <a:rPr lang="en-US" sz="1800" b="1" i="0" u="none" strike="noStrike" cap="none" dirty="0">
                <a:solidFill>
                  <a:srgbClr val="4B2680"/>
                </a:solidFill>
                <a:latin typeface="Open Sans"/>
                <a:ea typeface="Open Sans"/>
                <a:cs typeface="Open Sans"/>
                <a:sym typeface="Open Sans"/>
              </a:rPr>
              <a:t>BAA &amp; DPA to cover privacy liability</a:t>
            </a:r>
          </a:p>
          <a:p>
            <a:pPr marL="431822" indent="-431822">
              <a:buClr>
                <a:srgbClr val="11ECC0"/>
              </a:buClr>
              <a:buSzPts val="2900"/>
              <a:buFont typeface="Arial"/>
              <a:buChar char="•"/>
            </a:pPr>
            <a:endParaRPr lang="en-US" sz="1800" b="0" i="0" u="none" strike="noStrike" cap="none" dirty="0">
              <a:solidFill>
                <a:srgbClr val="4B2680"/>
              </a:solidFill>
              <a:latin typeface="Open Sans"/>
              <a:ea typeface="Open Sans"/>
              <a:cs typeface="Open Sans"/>
              <a:sym typeface="Open Sans"/>
            </a:endParaRPr>
          </a:p>
          <a:p>
            <a:pPr marL="431800" marR="0" lvl="0" indent="-431800" algn="l" rtl="0">
              <a:lnSpc>
                <a:spcPct val="100000"/>
              </a:lnSpc>
              <a:spcBef>
                <a:spcPts val="0"/>
              </a:spcBef>
              <a:spcAft>
                <a:spcPts val="0"/>
              </a:spcAft>
              <a:buClr>
                <a:schemeClr val="accent2"/>
              </a:buClr>
              <a:buSzPts val="2900"/>
              <a:buFont typeface="Arial"/>
              <a:buChar char="•"/>
            </a:pPr>
            <a:r>
              <a:rPr lang="en-US" sz="1800" b="0" i="0" u="none" strike="noStrike" cap="none" dirty="0">
                <a:solidFill>
                  <a:srgbClr val="4B2680"/>
                </a:solidFill>
                <a:latin typeface="Open Sans"/>
                <a:ea typeface="Open Sans"/>
                <a:cs typeface="Open Sans"/>
                <a:sym typeface="Open Sans"/>
              </a:rPr>
              <a:t>Cyber security design and </a:t>
            </a:r>
            <a:r>
              <a:rPr lang="en-US" sz="1800" b="1" i="0" u="none" strike="noStrike" cap="none" dirty="0">
                <a:solidFill>
                  <a:srgbClr val="4B2680"/>
                </a:solidFill>
                <a:latin typeface="Open Sans"/>
                <a:ea typeface="Open Sans"/>
                <a:cs typeface="Open Sans"/>
                <a:sym typeface="Open Sans"/>
              </a:rPr>
              <a:t>cyber collaterals to satisfy your customers</a:t>
            </a:r>
            <a:r>
              <a:rPr lang="en-US" sz="1800" b="0" i="0" u="none" strike="noStrike" cap="none" dirty="0">
                <a:solidFill>
                  <a:srgbClr val="4B2680"/>
                </a:solidFill>
                <a:latin typeface="Open Sans"/>
                <a:ea typeface="Open Sans"/>
                <a:cs typeface="Open Sans"/>
                <a:sym typeface="Open Sans"/>
              </a:rPr>
              <a:t>:</a:t>
            </a:r>
            <a:endParaRPr lang="en-US" sz="1800" dirty="0"/>
          </a:p>
          <a:p>
            <a:pPr marL="1080000" marR="0" lvl="0" indent="-419099" algn="l" rtl="0">
              <a:lnSpc>
                <a:spcPct val="115000"/>
              </a:lnSpc>
              <a:spcBef>
                <a:spcPts val="0"/>
              </a:spcBef>
              <a:spcAft>
                <a:spcPts val="0"/>
              </a:spcAft>
              <a:buClr>
                <a:srgbClr val="11ECC0"/>
              </a:buClr>
              <a:buSzPts val="2000"/>
              <a:buFont typeface="Arial"/>
              <a:buChar char="•"/>
            </a:pPr>
            <a:r>
              <a:rPr lang="en-US" sz="1600" b="0" i="0" u="none" strike="noStrike" cap="none" dirty="0">
                <a:solidFill>
                  <a:srgbClr val="4B2680"/>
                </a:solidFill>
                <a:latin typeface="Open Sans"/>
                <a:ea typeface="Open Sans"/>
                <a:cs typeface="Open Sans"/>
                <a:sym typeface="Open Sans"/>
              </a:rPr>
              <a:t>Software Bill of Materials (SBOM)</a:t>
            </a:r>
          </a:p>
          <a:p>
            <a:pPr marL="1080000" marR="0" lvl="0" indent="-419099" algn="l" rtl="0">
              <a:lnSpc>
                <a:spcPct val="115000"/>
              </a:lnSpc>
              <a:spcBef>
                <a:spcPts val="0"/>
              </a:spcBef>
              <a:spcAft>
                <a:spcPts val="0"/>
              </a:spcAft>
              <a:buClr>
                <a:srgbClr val="11ECC0"/>
              </a:buClr>
              <a:buSzPts val="2000"/>
              <a:buFont typeface="Arial"/>
              <a:buChar char="•"/>
            </a:pPr>
            <a:r>
              <a:rPr lang="en-US" sz="1600" dirty="0">
                <a:solidFill>
                  <a:srgbClr val="4B2680"/>
                </a:solidFill>
                <a:latin typeface="Open Sans"/>
                <a:ea typeface="Open Sans"/>
                <a:cs typeface="Open Sans"/>
                <a:sym typeface="Open Sans"/>
              </a:rPr>
              <a:t>SaaS </a:t>
            </a:r>
            <a:r>
              <a:rPr lang="en-US" sz="1600" b="0" i="0" u="none" strike="noStrike" cap="none" dirty="0">
                <a:solidFill>
                  <a:srgbClr val="4B2680"/>
                </a:solidFill>
                <a:latin typeface="Open Sans"/>
                <a:ea typeface="Open Sans"/>
                <a:cs typeface="Open Sans"/>
                <a:sym typeface="Open Sans"/>
              </a:rPr>
              <a:t>Bill of Materials (SaaS BOM)</a:t>
            </a:r>
          </a:p>
          <a:p>
            <a:pPr marL="1080000" marR="0" lvl="0" indent="-419099" algn="l" rtl="0">
              <a:lnSpc>
                <a:spcPct val="115000"/>
              </a:lnSpc>
              <a:spcBef>
                <a:spcPts val="0"/>
              </a:spcBef>
              <a:spcAft>
                <a:spcPts val="0"/>
              </a:spcAft>
              <a:buClr>
                <a:srgbClr val="11ECC0"/>
              </a:buClr>
              <a:buSzPts val="2000"/>
              <a:buFont typeface="Arial"/>
              <a:buChar char="•"/>
            </a:pPr>
            <a:r>
              <a:rPr lang="en-US" sz="1600" dirty="0">
                <a:solidFill>
                  <a:srgbClr val="4B2680"/>
                </a:solidFill>
                <a:latin typeface="Open Sans"/>
                <a:ea typeface="Open Sans"/>
                <a:cs typeface="Open Sans"/>
                <a:sym typeface="Open Sans"/>
              </a:rPr>
              <a:t>MDS^2 questionnaires</a:t>
            </a:r>
          </a:p>
          <a:p>
            <a:pPr marL="1080000" marR="0" lvl="0" indent="-419099" algn="l" rtl="0">
              <a:lnSpc>
                <a:spcPct val="115000"/>
              </a:lnSpc>
              <a:spcBef>
                <a:spcPts val="0"/>
              </a:spcBef>
              <a:spcAft>
                <a:spcPts val="0"/>
              </a:spcAft>
              <a:buClr>
                <a:srgbClr val="11ECC0"/>
              </a:buClr>
              <a:buSzPts val="2000"/>
              <a:buFont typeface="Arial"/>
              <a:buChar char="•"/>
            </a:pPr>
            <a:r>
              <a:rPr lang="en-US" sz="1600" b="0" i="0" u="none" strike="noStrike" cap="none" dirty="0">
                <a:solidFill>
                  <a:srgbClr val="4B2680"/>
                </a:solidFill>
                <a:latin typeface="Open Sans"/>
                <a:ea typeface="Open Sans"/>
                <a:cs typeface="Open Sans"/>
                <a:sym typeface="Open Sans"/>
              </a:rPr>
              <a:t>Custom 3</a:t>
            </a:r>
            <a:r>
              <a:rPr lang="en-US" sz="1600" b="0" i="0" u="none" strike="noStrike" cap="none" baseline="30000" dirty="0">
                <a:solidFill>
                  <a:srgbClr val="4B2680"/>
                </a:solidFill>
                <a:latin typeface="Open Sans"/>
                <a:ea typeface="Open Sans"/>
                <a:cs typeface="Open Sans"/>
                <a:sym typeface="Open Sans"/>
              </a:rPr>
              <a:t>rd</a:t>
            </a:r>
            <a:r>
              <a:rPr lang="en-US" sz="1600" b="0" i="0" u="none" strike="noStrike" cap="none" dirty="0">
                <a:solidFill>
                  <a:srgbClr val="4B2680"/>
                </a:solidFill>
                <a:latin typeface="Open Sans"/>
                <a:ea typeface="Open Sans"/>
                <a:cs typeface="Open Sans"/>
                <a:sym typeface="Open Sans"/>
              </a:rPr>
              <a:t> party r</a:t>
            </a:r>
            <a:r>
              <a:rPr lang="en-US" sz="1600" dirty="0">
                <a:solidFill>
                  <a:srgbClr val="4B2680"/>
                </a:solidFill>
                <a:latin typeface="Open Sans"/>
                <a:ea typeface="Open Sans"/>
                <a:cs typeface="Open Sans"/>
                <a:sym typeface="Open Sans"/>
              </a:rPr>
              <a:t>isk assessment</a:t>
            </a:r>
            <a:endParaRPr lang="en-US" sz="1600" b="0" i="0" u="none" strike="noStrike" cap="none" dirty="0">
              <a:solidFill>
                <a:srgbClr val="4B2680"/>
              </a:solidFill>
              <a:latin typeface="Open Sans"/>
              <a:ea typeface="Open Sans"/>
              <a:cs typeface="Open Sans"/>
              <a:sym typeface="Open Sans"/>
            </a:endParaRPr>
          </a:p>
        </p:txBody>
      </p:sp>
      <p:sp>
        <p:nvSpPr>
          <p:cNvPr id="471" name="Google Shape;47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3" name="Google Shape;683;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84" name="Google Shape;684;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25</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48820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r" rtl="1"/>
            <a:r>
              <a:rPr lang="he-IL" b="0" i="0" dirty="0">
                <a:solidFill>
                  <a:srgbClr val="222222"/>
                </a:solidFill>
                <a:effectLst/>
                <a:latin typeface="Arial" panose="020B0604020202020204" pitchFamily="34" charset="0"/>
              </a:rPr>
              <a:t>אחרי דמו. לומר שבעצם </a:t>
            </a:r>
            <a:r>
              <a:rPr lang="en-US" b="0" i="0" dirty="0">
                <a:solidFill>
                  <a:srgbClr val="222222"/>
                </a:solidFill>
                <a:effectLst/>
                <a:latin typeface="Arial" panose="020B0604020202020204" pitchFamily="34" charset="0"/>
              </a:rPr>
              <a:t>log file </a:t>
            </a:r>
            <a:r>
              <a:rPr lang="he-IL" b="0" i="0" dirty="0">
                <a:solidFill>
                  <a:srgbClr val="222222"/>
                </a:solidFill>
                <a:effectLst/>
                <a:latin typeface="Arial" panose="020B0604020202020204" pitchFamily="34" charset="0"/>
              </a:rPr>
              <a:t>מומש ככה, ללא שורת קוד. ובצורה דומה במערכת יש מחולל של מודלי דאטה מאוד גמיש ומתאים למרחב ענק של </a:t>
            </a:r>
            <a:r>
              <a:rPr lang="en-US" b="0" i="0" dirty="0">
                <a:solidFill>
                  <a:srgbClr val="222222"/>
                </a:solidFill>
                <a:effectLst/>
                <a:latin typeface="Arial" panose="020B0604020202020204" pitchFamily="34" charset="0"/>
              </a:rPr>
              <a:t>use cases</a:t>
            </a:r>
            <a:endParaRPr lang="en-US" dirty="0"/>
          </a:p>
          <a:p>
            <a:pPr algn="l"/>
            <a:r>
              <a:rPr lang="en-US" dirty="0"/>
              <a:t>Remote use – </a:t>
            </a:r>
            <a:r>
              <a:rPr lang="he-IL" b="0" i="0" dirty="0">
                <a:solidFill>
                  <a:srgbClr val="222222"/>
                </a:solidFill>
                <a:effectLst/>
                <a:latin typeface="Arial" panose="020B0604020202020204" pitchFamily="34" charset="0"/>
              </a:rPr>
              <a:t>תן דוגמה של שליטה במכונת הנשמה מבלי </a:t>
            </a:r>
            <a:r>
              <a:rPr lang="he-IL" b="0" i="0" dirty="0" err="1">
                <a:solidFill>
                  <a:srgbClr val="222222"/>
                </a:solidFill>
                <a:effectLst/>
                <a:latin typeface="Arial" panose="020B0604020202020204" pitchFamily="34" charset="0"/>
              </a:rPr>
              <a:t>להכנס</a:t>
            </a:r>
            <a:r>
              <a:rPr lang="he-IL" b="0" i="0" dirty="0">
                <a:solidFill>
                  <a:srgbClr val="222222"/>
                </a:solidFill>
                <a:effectLst/>
                <a:latin typeface="Arial" panose="020B0604020202020204" pitchFamily="34" charset="0"/>
              </a:rPr>
              <a:t> לחדר בו היא נמצאת, כמו בקורונה</a:t>
            </a:r>
            <a:endParaRPr lang="en-US" b="0" i="0" dirty="0">
              <a:solidFill>
                <a:srgbClr val="222222"/>
              </a:solidFill>
              <a:effectLst/>
              <a:latin typeface="Arial" panose="020B0604020202020204" pitchFamily="34" charset="0"/>
            </a:endParaRPr>
          </a:p>
          <a:p>
            <a:pPr algn="l"/>
            <a:r>
              <a:rPr lang="en-US" b="0" i="0" dirty="0">
                <a:solidFill>
                  <a:srgbClr val="222222"/>
                </a:solidFill>
                <a:effectLst/>
                <a:latin typeface="Arial" panose="020B0604020202020204" pitchFamily="34" charset="0"/>
              </a:rPr>
              <a:t>	Also say that the usage history can serve for a pay-per-use business model</a:t>
            </a:r>
            <a:endParaRPr lang="he-IL" b="0" i="0" dirty="0">
              <a:solidFill>
                <a:srgbClr val="222222"/>
              </a:solidFill>
              <a:effectLst/>
              <a:latin typeface="Arial" panose="020B0604020202020204" pitchFamily="34" charset="0"/>
            </a:endParaRPr>
          </a:p>
          <a:p>
            <a:r>
              <a:rPr lang="en-US" b="0" i="0" dirty="0">
                <a:solidFill>
                  <a:srgbClr val="222222"/>
                </a:solidFill>
                <a:effectLst/>
                <a:latin typeface="Arial" panose="020B0604020202020204" pitchFamily="34" charset="0"/>
              </a:rPr>
              <a:t>Alarm – Tab Clinical alarm in Patient, Triggers if crosses the normal range of observations. Show SPO2 88% min normal range, and the </a:t>
            </a:r>
            <a:r>
              <a:rPr lang="en-US" b="0" i="0">
                <a:solidFill>
                  <a:srgbClr val="222222"/>
                </a:solidFill>
                <a:effectLst/>
                <a:latin typeface="Arial" panose="020B0604020202020204" pitchFamily="34" charset="0"/>
              </a:rPr>
              <a:t>relevant alarm; Show the state - Done / Active</a:t>
            </a:r>
            <a:endParaRPr lang="en-US" b="0" i="0" dirty="0">
              <a:solidFill>
                <a:srgbClr val="222222"/>
              </a:solidFill>
              <a:effectLst/>
              <a:latin typeface="Arial" panose="020B0604020202020204" pitchFamily="34" charset="0"/>
            </a:endParaRPr>
          </a:p>
          <a:p>
            <a:pPr algn="r" rtl="1"/>
            <a:r>
              <a:rPr lang="he-IL" dirty="0"/>
              <a:t>אם שואלים איך הטריגרים עובדים, הסיפור הוא </a:t>
            </a:r>
            <a:r>
              <a:rPr lang="he-IL" dirty="0" err="1"/>
              <a:t>שפלאגין</a:t>
            </a:r>
            <a:r>
              <a:rPr lang="he-IL" dirty="0"/>
              <a:t> מסתכל על המדידות ואם הן חורגות מהטווח, אז יוצר רשומת </a:t>
            </a:r>
            <a:r>
              <a:rPr lang="en-US" dirty="0"/>
              <a:t>alarm</a:t>
            </a:r>
            <a:r>
              <a:rPr lang="he-IL" dirty="0"/>
              <a:t> וחוץ מזה הוא יכול עכשיו לפנות לכל מערכת חיצונית כדאי להוגיע</a:t>
            </a:r>
            <a:br>
              <a:rPr lang="he-IL" dirty="0"/>
            </a:br>
            <a:endParaRPr dirty="0"/>
          </a:p>
        </p:txBody>
      </p:sp>
      <p:sp>
        <p:nvSpPr>
          <p:cNvPr id="948" name="Google Shape;948;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p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6" name="Google Shape;956;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800" b="0" i="0" u="none" strike="noStrike" cap="none">
                <a:solidFill>
                  <a:schemeClr val="dk1"/>
                </a:solidFill>
                <a:latin typeface="Calibri"/>
                <a:ea typeface="Calibri"/>
                <a:cs typeface="Calibri"/>
                <a:sym typeface="Calibri"/>
              </a:rPr>
              <a:t>BioT provides a cloud platform for manufacturers of medical devices, which transforms them into a distributed medical device, where a major part of the device is on the cloud. For example, algorithm execution, device management, as well as provider-facing capabilities like RPM and EHR-integration. </a:t>
            </a:r>
            <a:endParaRPr/>
          </a:p>
          <a:p>
            <a:pPr marL="457200" marR="0" lvl="0" indent="-228600" algn="l" rtl="0">
              <a:lnSpc>
                <a:spcPct val="100000"/>
              </a:lnSpc>
              <a:spcBef>
                <a:spcPts val="0"/>
              </a:spcBef>
              <a:spcAft>
                <a:spcPts val="0"/>
              </a:spcAft>
              <a:buClr>
                <a:srgbClr val="000000"/>
              </a:buClr>
              <a:buSzPts val="1400"/>
              <a:buFont typeface="Arial"/>
              <a:buNone/>
            </a:pPr>
            <a:r>
              <a:rPr lang="en-US" sz="1800" b="0" i="0" u="none" strike="noStrike" cap="none">
                <a:solidFill>
                  <a:schemeClr val="dk1"/>
                </a:solidFill>
                <a:latin typeface="Calibri"/>
                <a:ea typeface="Calibri"/>
                <a:cs typeface="Calibri"/>
                <a:sym typeface="Calibri"/>
              </a:rPr>
              <a:t>Our crown jewel is a breakthrough NoCode self-service interface that enables the transformation while freeing our customers from coding, DevOps and Professional Service with unknown charges down the line.</a:t>
            </a:r>
            <a:endParaRPr/>
          </a:p>
          <a:p>
            <a:pPr marL="0" lvl="0" indent="0" algn="l" rtl="0">
              <a:lnSpc>
                <a:spcPct val="100000"/>
              </a:lnSpc>
              <a:spcBef>
                <a:spcPts val="0"/>
              </a:spcBef>
              <a:spcAft>
                <a:spcPts val="0"/>
              </a:spcAft>
              <a:buSzPts val="1400"/>
              <a:buNone/>
            </a:pPr>
            <a:endParaRPr/>
          </a:p>
        </p:txBody>
      </p:sp>
      <p:sp>
        <p:nvSpPr>
          <p:cNvPr id="471" name="Google Shape;47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51442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p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dirty="0"/>
              <a:t>Before diving into the internals of BioT let’s go over some use cases supported out of the box in BioT</a:t>
            </a:r>
            <a:endParaRPr dirty="0"/>
          </a:p>
        </p:txBody>
      </p:sp>
      <p:sp>
        <p:nvSpPr>
          <p:cNvPr id="885" name="Google Shape;885;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51838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3" name="Google Shape;683;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84" name="Google Shape;684;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81160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800" b="0" i="0" u="none" strike="noStrike" cap="none">
                <a:solidFill>
                  <a:schemeClr val="dk1"/>
                </a:solidFill>
                <a:latin typeface="Calibri"/>
                <a:ea typeface="Calibri"/>
                <a:cs typeface="Calibri"/>
                <a:sym typeface="Calibri"/>
              </a:rPr>
              <a:t>BioT provides a cloud platform for manufacturers of medical devices, which transforms them into a distributed medical device, where a major part of the device is on the cloud. For example, algorithm execution, device management, as well as provider-facing capabilities like RPM and EHR-integration. </a:t>
            </a:r>
            <a:endParaRPr/>
          </a:p>
          <a:p>
            <a:pPr marL="457200" marR="0" lvl="0" indent="-228600" algn="l" rtl="0">
              <a:lnSpc>
                <a:spcPct val="100000"/>
              </a:lnSpc>
              <a:spcBef>
                <a:spcPts val="0"/>
              </a:spcBef>
              <a:spcAft>
                <a:spcPts val="0"/>
              </a:spcAft>
              <a:buClr>
                <a:srgbClr val="000000"/>
              </a:buClr>
              <a:buSzPts val="1400"/>
              <a:buFont typeface="Arial"/>
              <a:buNone/>
            </a:pPr>
            <a:r>
              <a:rPr lang="en-US" sz="1800" b="0" i="0" u="none" strike="noStrike" cap="none">
                <a:solidFill>
                  <a:schemeClr val="dk1"/>
                </a:solidFill>
                <a:latin typeface="Calibri"/>
                <a:ea typeface="Calibri"/>
                <a:cs typeface="Calibri"/>
                <a:sym typeface="Calibri"/>
              </a:rPr>
              <a:t>Our crown jewel is a breakthrough NoCode self-service interface that enables the transformation while freeing our customers from coding, DevOps and Professional Service with unknown charges down the line.</a:t>
            </a:r>
            <a:endParaRPr/>
          </a:p>
          <a:p>
            <a:pPr marL="0" lvl="0" indent="0" algn="l" rtl="0">
              <a:lnSpc>
                <a:spcPct val="100000"/>
              </a:lnSpc>
              <a:spcBef>
                <a:spcPts val="0"/>
              </a:spcBef>
              <a:spcAft>
                <a:spcPts val="0"/>
              </a:spcAft>
              <a:buSzPts val="1400"/>
              <a:buNone/>
            </a:pPr>
            <a:endParaRPr/>
          </a:p>
        </p:txBody>
      </p:sp>
      <p:sp>
        <p:nvSpPr>
          <p:cNvPr id="471" name="Google Shape;47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41302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3" name="Google Shape;683;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Abstract:</a:t>
            </a:r>
          </a:p>
          <a:p>
            <a:pPr marL="0" lvl="0" indent="0" algn="l" rtl="0">
              <a:lnSpc>
                <a:spcPct val="100000"/>
              </a:lnSpc>
              <a:spcBef>
                <a:spcPts val="0"/>
              </a:spcBef>
              <a:spcAft>
                <a:spcPts val="0"/>
              </a:spcAft>
              <a:buSzPts val="1400"/>
              <a:buNone/>
            </a:pPr>
            <a:r>
              <a:rPr lang="en-US" dirty="0"/>
              <a:t>We are rapidly approaching a world where being part of the Internet of Medical Things (IoMT) is a necessity for all medical devices. By executing a major part of their functionality on the cloud rather than on the edge hardware , these ‘distributed’ medical devices open up new horizons in healthcare and life science. These horizons include present benefits such as optimized device costs, overall quality, and product innovation speed, as well as future ones, like enabling doctors to prescribe algorithms to their patients. However, nothing comes without a tradeoff. Challenges like cloud change-control and others rise and have a toll. In this session we will review: - What a distributed medical device is and the role of the cloud in the architecture - Why this architecture is a game changer in terms of device costs, overall quality, and product innovation speed - New patient outcomes enabled by distributed medical devices - Challenges and limitations of Distributed Medical Devices - Maintaining privacy, cybersecurity, and regulatory compliance in a distributed medical device - Technologies for accelerating the development of distributed medical </a:t>
            </a:r>
            <a:r>
              <a:rPr lang="en-US"/>
              <a:t>devices - </a:t>
            </a:r>
            <a:r>
              <a:rPr lang="en-US" dirty="0"/>
              <a:t>A case study of a distributed medical device</a:t>
            </a:r>
          </a:p>
          <a:p>
            <a:pPr marL="0" lvl="0" indent="0" algn="l" rtl="0">
              <a:lnSpc>
                <a:spcPct val="100000"/>
              </a:lnSpc>
              <a:spcBef>
                <a:spcPts val="0"/>
              </a:spcBef>
              <a:spcAft>
                <a:spcPts val="0"/>
              </a:spcAft>
              <a:buSzPts val="1400"/>
              <a:buNone/>
            </a:pPr>
            <a:r>
              <a:rPr lang="en-US" dirty="0"/>
              <a:t>The problem:</a:t>
            </a:r>
          </a:p>
          <a:p>
            <a:pPr marL="0" lvl="0" indent="0" algn="l" rtl="0">
              <a:lnSpc>
                <a:spcPct val="100000"/>
              </a:lnSpc>
              <a:spcBef>
                <a:spcPts val="0"/>
              </a:spcBef>
              <a:spcAft>
                <a:spcPts val="0"/>
              </a:spcAft>
              <a:buSzPts val="1400"/>
              <a:buNone/>
            </a:pPr>
            <a:r>
              <a:rPr lang="en-US" dirty="0"/>
              <a:t>The biggest trend in medical devices today is adapting them to home use in order to support the already forming tectonic transition to hospital-at-home due to the global crisis of healthcare systems. Today's healthcare systems simply cannot add more beds, and have been proven to do more damage to patient health than good in too many cases.</a:t>
            </a:r>
          </a:p>
          <a:p>
            <a:pPr marL="0" lvl="0" indent="0" algn="l" rtl="0">
              <a:lnSpc>
                <a:spcPct val="100000"/>
              </a:lnSpc>
              <a:spcBef>
                <a:spcPts val="0"/>
              </a:spcBef>
              <a:spcAft>
                <a:spcPts val="0"/>
              </a:spcAft>
              <a:buSzPts val="1400"/>
              <a:buNone/>
            </a:pPr>
            <a:r>
              <a:rPr lang="en-US" dirty="0"/>
              <a:t>To support the hospital-at-home, medical devices must be provided to the homes of patients in their Millions, and be connected to the cloud.</a:t>
            </a:r>
          </a:p>
          <a:p>
            <a:pPr marL="0" lvl="0" indent="0" algn="l" rtl="0">
              <a:lnSpc>
                <a:spcPct val="100000"/>
              </a:lnSpc>
              <a:spcBef>
                <a:spcPts val="0"/>
              </a:spcBef>
              <a:spcAft>
                <a:spcPts val="0"/>
              </a:spcAft>
              <a:buSzPts val="1400"/>
              <a:buNone/>
            </a:pPr>
            <a:r>
              <a:rPr lang="en-US" dirty="0"/>
              <a:t>However, the majority of today's medical devices are usually costly and cumbersome, and therefore cannot scale well to the homes of people. Medical device manufacturers must think differently about architecting them at an affordable bill-of-material cost while keeping their ongoing cloud operation costs at minimum. In addition, they have to allow for continuous evolution of device capabilities easily - there's no way a technician would go to the home of the patient to do or assist with a firmware upgrade. </a:t>
            </a:r>
          </a:p>
          <a:p>
            <a:pPr marL="0" lvl="0" indent="0" algn="l" rtl="0">
              <a:lnSpc>
                <a:spcPct val="100000"/>
              </a:lnSpc>
              <a:spcBef>
                <a:spcPts val="0"/>
              </a:spcBef>
              <a:spcAft>
                <a:spcPts val="0"/>
              </a:spcAft>
              <a:buSzPts val="1400"/>
              <a:buNone/>
            </a:pPr>
            <a:r>
              <a:rPr lang="en-US" dirty="0"/>
              <a:t>A 'distributed medical device' is an architecture that enables medical device solutions than can scale to the home.</a:t>
            </a:r>
            <a:endParaRPr dirty="0"/>
          </a:p>
        </p:txBody>
      </p:sp>
      <p:sp>
        <p:nvSpPr>
          <p:cNvPr id="684" name="Google Shape;684;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73268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3" name="Google Shape;683;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84" name="Google Shape;684;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544639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800" b="0" i="0" u="none" strike="noStrike" cap="none">
                <a:solidFill>
                  <a:schemeClr val="dk1"/>
                </a:solidFill>
                <a:latin typeface="Calibri"/>
                <a:ea typeface="Calibri"/>
                <a:cs typeface="Calibri"/>
                <a:sym typeface="Calibri"/>
              </a:rPr>
              <a:t>BioT provides a cloud platform for manufacturers of medical devices, which transforms them into a distributed medical device, where a major part of the device is on the cloud. For example, algorithm execution, device management, as well as provider-facing capabilities like RPM and EHR-integration. </a:t>
            </a:r>
            <a:endParaRPr/>
          </a:p>
          <a:p>
            <a:pPr marL="457200" marR="0" lvl="0" indent="-228600" algn="l" rtl="0">
              <a:lnSpc>
                <a:spcPct val="100000"/>
              </a:lnSpc>
              <a:spcBef>
                <a:spcPts val="0"/>
              </a:spcBef>
              <a:spcAft>
                <a:spcPts val="0"/>
              </a:spcAft>
              <a:buClr>
                <a:srgbClr val="000000"/>
              </a:buClr>
              <a:buSzPts val="1400"/>
              <a:buFont typeface="Arial"/>
              <a:buNone/>
            </a:pPr>
            <a:r>
              <a:rPr lang="en-US" sz="1800" b="0" i="0" u="none" strike="noStrike" cap="none">
                <a:solidFill>
                  <a:schemeClr val="dk1"/>
                </a:solidFill>
                <a:latin typeface="Calibri"/>
                <a:ea typeface="Calibri"/>
                <a:cs typeface="Calibri"/>
                <a:sym typeface="Calibri"/>
              </a:rPr>
              <a:t>Our crown jewel is a breakthrough NoCode self-service interface that enables the transformation while freeing our customers from coding, DevOps and Professional Service with unknown charges down the line.</a:t>
            </a:r>
            <a:endParaRPr/>
          </a:p>
          <a:p>
            <a:pPr marL="0" lvl="0" indent="0" algn="l" rtl="0">
              <a:lnSpc>
                <a:spcPct val="100000"/>
              </a:lnSpc>
              <a:spcBef>
                <a:spcPts val="0"/>
              </a:spcBef>
              <a:spcAft>
                <a:spcPts val="0"/>
              </a:spcAft>
              <a:buSzPts val="1400"/>
              <a:buNone/>
            </a:pPr>
            <a:endParaRPr/>
          </a:p>
        </p:txBody>
      </p:sp>
      <p:sp>
        <p:nvSpPr>
          <p:cNvPr id="471" name="Google Shape;47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882848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7"/>
        <p:cNvGrpSpPr/>
        <p:nvPr/>
      </p:nvGrpSpPr>
      <p:grpSpPr>
        <a:xfrm>
          <a:off x="0" y="0"/>
          <a:ext cx="0" cy="0"/>
          <a:chOff x="0" y="0"/>
          <a:chExt cx="0" cy="0"/>
        </a:xfrm>
      </p:grpSpPr>
      <p:sp>
        <p:nvSpPr>
          <p:cNvPr id="158" name="Google Shape;158;p74"/>
          <p:cNvSpPr txBox="1">
            <a:spLocks noGrp="1"/>
          </p:cNvSpPr>
          <p:nvPr>
            <p:ph type="title"/>
          </p:nvPr>
        </p:nvSpPr>
        <p:spPr>
          <a:xfrm>
            <a:off x="1257300" y="204790"/>
            <a:ext cx="14097000" cy="18494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74"/>
          <p:cNvSpPr txBox="1">
            <a:spLocks noGrp="1"/>
          </p:cNvSpPr>
          <p:nvPr>
            <p:ph type="body" idx="1"/>
          </p:nvPr>
        </p:nvSpPr>
        <p:spPr>
          <a:xfrm>
            <a:off x="1257300" y="2738439"/>
            <a:ext cx="15773400" cy="6527007"/>
          </a:xfrm>
          <a:prstGeom prst="rect">
            <a:avLst/>
          </a:prstGeom>
          <a:noFill/>
          <a:ln>
            <a:noFill/>
          </a:ln>
        </p:spPr>
        <p:txBody>
          <a:bodyPr spcFirstLastPara="1" wrap="square" lIns="91425" tIns="45700" rIns="91425" bIns="45700" anchor="t" anchorCtr="0">
            <a:normAutofit/>
          </a:bodyPr>
          <a:lstStyle>
            <a:lvl1pPr marL="457200" lvl="0" indent="-406400" algn="l">
              <a:lnSpc>
                <a:spcPct val="125000"/>
              </a:lnSpc>
              <a:spcBef>
                <a:spcPts val="1500"/>
              </a:spcBef>
              <a:spcAft>
                <a:spcPts val="0"/>
              </a:spcAft>
              <a:buClr>
                <a:schemeClr val="accent1"/>
              </a:buClr>
              <a:buSzPts val="2800"/>
              <a:buFont typeface="Noto Sans Symbols"/>
              <a:buChar char="▪"/>
              <a:defRPr/>
            </a:lvl1pPr>
            <a:lvl2pPr marL="914400" lvl="1" indent="-381000" algn="l">
              <a:lnSpc>
                <a:spcPct val="125000"/>
              </a:lnSpc>
              <a:spcBef>
                <a:spcPts val="1800"/>
              </a:spcBef>
              <a:spcAft>
                <a:spcPts val="0"/>
              </a:spcAft>
              <a:buClr>
                <a:schemeClr val="accent1"/>
              </a:buClr>
              <a:buSzPts val="2400"/>
              <a:buFont typeface="Noto Sans Symbols"/>
              <a:buChar char="▪"/>
              <a:defRPr/>
            </a:lvl2pPr>
            <a:lvl3pPr marL="1371600" lvl="2" indent="-355600" algn="l">
              <a:lnSpc>
                <a:spcPct val="125000"/>
              </a:lnSpc>
              <a:spcBef>
                <a:spcPts val="1800"/>
              </a:spcBef>
              <a:spcAft>
                <a:spcPts val="0"/>
              </a:spcAft>
              <a:buClr>
                <a:schemeClr val="accent1"/>
              </a:buClr>
              <a:buSzPts val="2000"/>
              <a:buFont typeface="Noto Sans Symbols"/>
              <a:buChar char="▪"/>
              <a:defRPr/>
            </a:lvl3pPr>
            <a:lvl4pPr marL="1828800" lvl="3" indent="-342900" algn="l">
              <a:lnSpc>
                <a:spcPct val="125000"/>
              </a:lnSpc>
              <a:spcBef>
                <a:spcPts val="1800"/>
              </a:spcBef>
              <a:spcAft>
                <a:spcPts val="0"/>
              </a:spcAft>
              <a:buClr>
                <a:schemeClr val="accent1"/>
              </a:buClr>
              <a:buSzPts val="1800"/>
              <a:buFont typeface="Noto Sans Symbols"/>
              <a:buChar char="▪"/>
              <a:defRPr/>
            </a:lvl4pPr>
            <a:lvl5pPr marL="2286000" lvl="4" indent="-342900" algn="l">
              <a:lnSpc>
                <a:spcPct val="125000"/>
              </a:lnSpc>
              <a:spcBef>
                <a:spcPts val="1800"/>
              </a:spcBef>
              <a:spcAft>
                <a:spcPts val="0"/>
              </a:spcAft>
              <a:buClr>
                <a:schemeClr val="accent1"/>
              </a:buClr>
              <a:buSzPts val="1800"/>
              <a:buFont typeface="Noto Sans Symbols"/>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pic>
        <p:nvPicPr>
          <p:cNvPr id="160" name="Google Shape;160;p74"/>
          <p:cNvPicPr preferRelativeResize="0"/>
          <p:nvPr/>
        </p:nvPicPr>
        <p:blipFill rotWithShape="1">
          <a:blip r:embed="rId2">
            <a:alphaModFix/>
          </a:blip>
          <a:srcRect/>
          <a:stretch/>
        </p:blipFill>
        <p:spPr>
          <a:xfrm>
            <a:off x="16847906" y="9623480"/>
            <a:ext cx="1440095" cy="34843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userDrawn="1">
  <p:cSld name="Title and Content">
    <p:spTree>
      <p:nvGrpSpPr>
        <p:cNvPr id="1" name="Shape 107"/>
        <p:cNvGrpSpPr/>
        <p:nvPr/>
      </p:nvGrpSpPr>
      <p:grpSpPr>
        <a:xfrm>
          <a:off x="0" y="0"/>
          <a:ext cx="0" cy="0"/>
          <a:chOff x="0" y="0"/>
          <a:chExt cx="0" cy="0"/>
        </a:xfrm>
      </p:grpSpPr>
      <p:sp>
        <p:nvSpPr>
          <p:cNvPr id="109" name="Google Shape;109;p71"/>
          <p:cNvSpPr txBox="1">
            <a:spLocks noGrp="1"/>
          </p:cNvSpPr>
          <p:nvPr>
            <p:ph type="body" idx="1"/>
          </p:nvPr>
        </p:nvSpPr>
        <p:spPr>
          <a:xfrm>
            <a:off x="1257300" y="2738439"/>
            <a:ext cx="15773400" cy="6527007"/>
          </a:xfrm>
          <a:prstGeom prst="rect">
            <a:avLst/>
          </a:prstGeom>
          <a:noFill/>
          <a:ln>
            <a:noFill/>
          </a:ln>
        </p:spPr>
        <p:txBody>
          <a:bodyPr spcFirstLastPara="1" wrap="square" lIns="91425" tIns="45700" rIns="91425" bIns="45700" anchor="t" anchorCtr="0">
            <a:normAutofit/>
          </a:bodyPr>
          <a:lstStyle>
            <a:lvl1pPr marL="457200" lvl="0" indent="-406400" algn="l">
              <a:lnSpc>
                <a:spcPct val="125000"/>
              </a:lnSpc>
              <a:spcBef>
                <a:spcPts val="1500"/>
              </a:spcBef>
              <a:spcAft>
                <a:spcPts val="0"/>
              </a:spcAft>
              <a:buClr>
                <a:schemeClr val="accent1"/>
              </a:buClr>
              <a:buSzPts val="2800"/>
              <a:buFont typeface="Noto Sans Symbols"/>
              <a:buChar char="▪"/>
              <a:defRPr/>
            </a:lvl1pPr>
            <a:lvl2pPr marL="914400" lvl="1" indent="-381000" algn="l">
              <a:lnSpc>
                <a:spcPct val="125000"/>
              </a:lnSpc>
              <a:spcBef>
                <a:spcPts val="1800"/>
              </a:spcBef>
              <a:spcAft>
                <a:spcPts val="0"/>
              </a:spcAft>
              <a:buClr>
                <a:schemeClr val="accent1"/>
              </a:buClr>
              <a:buSzPts val="2400"/>
              <a:buFont typeface="Noto Sans Symbols"/>
              <a:buChar char="▪"/>
              <a:defRPr/>
            </a:lvl2pPr>
            <a:lvl3pPr marL="1371600" lvl="2" indent="-355600" algn="l">
              <a:lnSpc>
                <a:spcPct val="125000"/>
              </a:lnSpc>
              <a:spcBef>
                <a:spcPts val="1800"/>
              </a:spcBef>
              <a:spcAft>
                <a:spcPts val="0"/>
              </a:spcAft>
              <a:buClr>
                <a:schemeClr val="accent1"/>
              </a:buClr>
              <a:buSzPts val="2000"/>
              <a:buFont typeface="Noto Sans Symbols"/>
              <a:buChar char="▪"/>
              <a:defRPr/>
            </a:lvl3pPr>
            <a:lvl4pPr marL="1828800" lvl="3" indent="-342900" algn="l">
              <a:lnSpc>
                <a:spcPct val="125000"/>
              </a:lnSpc>
              <a:spcBef>
                <a:spcPts val="1800"/>
              </a:spcBef>
              <a:spcAft>
                <a:spcPts val="0"/>
              </a:spcAft>
              <a:buClr>
                <a:schemeClr val="accent1"/>
              </a:buClr>
              <a:buSzPts val="1800"/>
              <a:buFont typeface="Noto Sans Symbols"/>
              <a:buChar char="▪"/>
              <a:defRPr/>
            </a:lvl4pPr>
            <a:lvl5pPr marL="2286000" lvl="4" indent="-342900" algn="l">
              <a:lnSpc>
                <a:spcPct val="125000"/>
              </a:lnSpc>
              <a:spcBef>
                <a:spcPts val="1800"/>
              </a:spcBef>
              <a:spcAft>
                <a:spcPts val="0"/>
              </a:spcAft>
              <a:buClr>
                <a:schemeClr val="accent1"/>
              </a:buClr>
              <a:buSzPts val="1800"/>
              <a:buFont typeface="Noto Sans Symbols"/>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dirty="0"/>
          </a:p>
        </p:txBody>
      </p:sp>
      <p:pic>
        <p:nvPicPr>
          <p:cNvPr id="4" name="Google Shape;93;p14">
            <a:extLst>
              <a:ext uri="{FF2B5EF4-FFF2-40B4-BE49-F238E27FC236}">
                <a16:creationId xmlns:a16="http://schemas.microsoft.com/office/drawing/2014/main" id="{2DFFFF05-3981-2810-A4D6-EAAFC1A20CFA}"/>
              </a:ext>
            </a:extLst>
          </p:cNvPr>
          <p:cNvPicPr preferRelativeResize="0"/>
          <p:nvPr userDrawn="1"/>
        </p:nvPicPr>
        <p:blipFill rotWithShape="1">
          <a:blip r:embed="rId2">
            <a:alphaModFix/>
          </a:blip>
          <a:srcRect/>
          <a:stretch/>
        </p:blipFill>
        <p:spPr>
          <a:xfrm>
            <a:off x="16441537" y="9532420"/>
            <a:ext cx="1440095" cy="348434"/>
          </a:xfrm>
          <a:prstGeom prst="rect">
            <a:avLst/>
          </a:prstGeom>
          <a:noFill/>
          <a:ln>
            <a:noFill/>
          </a:ln>
        </p:spPr>
      </p:pic>
      <p:sp>
        <p:nvSpPr>
          <p:cNvPr id="5" name="Google Shape;86;p64">
            <a:extLst>
              <a:ext uri="{FF2B5EF4-FFF2-40B4-BE49-F238E27FC236}">
                <a16:creationId xmlns:a16="http://schemas.microsoft.com/office/drawing/2014/main" id="{4B993263-2AE8-64F1-F7B6-A9FB1C400698}"/>
              </a:ext>
            </a:extLst>
          </p:cNvPr>
          <p:cNvSpPr/>
          <p:nvPr userDrawn="1"/>
        </p:nvSpPr>
        <p:spPr>
          <a:xfrm>
            <a:off x="0" y="4649"/>
            <a:ext cx="18288000" cy="2276192"/>
          </a:xfrm>
          <a:prstGeom prst="rect">
            <a:avLst/>
          </a:prstGeom>
          <a:solidFill>
            <a:schemeClr val="accent1"/>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 name="Google Shape;87;p64">
            <a:extLst>
              <a:ext uri="{FF2B5EF4-FFF2-40B4-BE49-F238E27FC236}">
                <a16:creationId xmlns:a16="http://schemas.microsoft.com/office/drawing/2014/main" id="{0F5F5703-1A77-8090-03FD-EFAF1E399E90}"/>
              </a:ext>
            </a:extLst>
          </p:cNvPr>
          <p:cNvSpPr txBox="1">
            <a:spLocks noGrp="1"/>
          </p:cNvSpPr>
          <p:nvPr>
            <p:ph type="title"/>
          </p:nvPr>
        </p:nvSpPr>
        <p:spPr>
          <a:xfrm>
            <a:off x="1257300" y="204790"/>
            <a:ext cx="14097000" cy="184946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3600"/>
              <a:buFont typeface="Century Gothic"/>
              <a:buNone/>
              <a:defRPr sz="3600" b="1"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7" name="Google Shape;89;p64">
            <a:extLst>
              <a:ext uri="{FF2B5EF4-FFF2-40B4-BE49-F238E27FC236}">
                <a16:creationId xmlns:a16="http://schemas.microsoft.com/office/drawing/2014/main" id="{BAD49F25-BCD3-07C5-0C13-76DFACE14FAB}"/>
              </a:ext>
            </a:extLst>
          </p:cNvPr>
          <p:cNvGrpSpPr/>
          <p:nvPr userDrawn="1"/>
        </p:nvGrpSpPr>
        <p:grpSpPr>
          <a:xfrm>
            <a:off x="15660107" y="499325"/>
            <a:ext cx="2416202" cy="1279895"/>
            <a:chOff x="15736306" y="307230"/>
            <a:chExt cx="2416201" cy="1279894"/>
          </a:xfrm>
        </p:grpSpPr>
        <p:sp>
          <p:nvSpPr>
            <p:cNvPr id="8" name="Google Shape;90;p64">
              <a:extLst>
                <a:ext uri="{FF2B5EF4-FFF2-40B4-BE49-F238E27FC236}">
                  <a16:creationId xmlns:a16="http://schemas.microsoft.com/office/drawing/2014/main" id="{C7124545-B990-9AFF-FC1E-13DC04F73093}"/>
                </a:ext>
              </a:extLst>
            </p:cNvPr>
            <p:cNvSpPr/>
            <p:nvPr/>
          </p:nvSpPr>
          <p:spPr>
            <a:xfrm>
              <a:off x="18012463" y="307230"/>
              <a:ext cx="140044" cy="140043"/>
            </a:xfrm>
            <a:custGeom>
              <a:avLst/>
              <a:gdLst/>
              <a:ahLst/>
              <a:cxnLst/>
              <a:rect l="l" t="t" r="r" b="b"/>
              <a:pathLst>
                <a:path w="140044" h="140043" extrusionOk="0">
                  <a:moveTo>
                    <a:pt x="140044" y="63817"/>
                  </a:moveTo>
                  <a:lnTo>
                    <a:pt x="77999" y="63817"/>
                  </a:lnTo>
                  <a:lnTo>
                    <a:pt x="77999" y="0"/>
                  </a:lnTo>
                  <a:lnTo>
                    <a:pt x="63818" y="0"/>
                  </a:lnTo>
                  <a:lnTo>
                    <a:pt x="63818" y="63817"/>
                  </a:lnTo>
                  <a:lnTo>
                    <a:pt x="0" y="63817"/>
                  </a:lnTo>
                  <a:lnTo>
                    <a:pt x="0" y="77999"/>
                  </a:lnTo>
                  <a:lnTo>
                    <a:pt x="63818" y="77999"/>
                  </a:lnTo>
                  <a:lnTo>
                    <a:pt x="63818"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91;p64">
              <a:extLst>
                <a:ext uri="{FF2B5EF4-FFF2-40B4-BE49-F238E27FC236}">
                  <a16:creationId xmlns:a16="http://schemas.microsoft.com/office/drawing/2014/main" id="{6C6602FC-AB03-7631-DD7D-7C553AA3B8F6}"/>
                </a:ext>
              </a:extLst>
            </p:cNvPr>
            <p:cNvSpPr/>
            <p:nvPr/>
          </p:nvSpPr>
          <p:spPr>
            <a:xfrm>
              <a:off x="18012463" y="876269"/>
              <a:ext cx="140044" cy="140044"/>
            </a:xfrm>
            <a:custGeom>
              <a:avLst/>
              <a:gdLst/>
              <a:ahLst/>
              <a:cxnLst/>
              <a:rect l="l" t="t" r="r" b="b"/>
              <a:pathLst>
                <a:path w="140044" h="140044" extrusionOk="0">
                  <a:moveTo>
                    <a:pt x="140044" y="63818"/>
                  </a:moveTo>
                  <a:lnTo>
                    <a:pt x="77999" y="63818"/>
                  </a:lnTo>
                  <a:lnTo>
                    <a:pt x="77999" y="0"/>
                  </a:lnTo>
                  <a:lnTo>
                    <a:pt x="63818" y="0"/>
                  </a:lnTo>
                  <a:lnTo>
                    <a:pt x="63818" y="63818"/>
                  </a:lnTo>
                  <a:lnTo>
                    <a:pt x="0" y="63818"/>
                  </a:lnTo>
                  <a:lnTo>
                    <a:pt x="0" y="77999"/>
                  </a:lnTo>
                  <a:lnTo>
                    <a:pt x="63818" y="77999"/>
                  </a:lnTo>
                  <a:lnTo>
                    <a:pt x="63818"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92;p64">
              <a:extLst>
                <a:ext uri="{FF2B5EF4-FFF2-40B4-BE49-F238E27FC236}">
                  <a16:creationId xmlns:a16="http://schemas.microsoft.com/office/drawing/2014/main" id="{FCCBC428-E86D-A4D7-4ED6-8503B91E8678}"/>
                </a:ext>
              </a:extLst>
            </p:cNvPr>
            <p:cNvSpPr/>
            <p:nvPr/>
          </p:nvSpPr>
          <p:spPr>
            <a:xfrm>
              <a:off x="18012463" y="1447081"/>
              <a:ext cx="140044" cy="140043"/>
            </a:xfrm>
            <a:custGeom>
              <a:avLst/>
              <a:gdLst/>
              <a:ahLst/>
              <a:cxnLst/>
              <a:rect l="l" t="t" r="r" b="b"/>
              <a:pathLst>
                <a:path w="140044" h="140043" extrusionOk="0">
                  <a:moveTo>
                    <a:pt x="140044" y="62045"/>
                  </a:moveTo>
                  <a:lnTo>
                    <a:pt x="77999" y="62045"/>
                  </a:lnTo>
                  <a:lnTo>
                    <a:pt x="77999" y="0"/>
                  </a:lnTo>
                  <a:lnTo>
                    <a:pt x="63818" y="0"/>
                  </a:lnTo>
                  <a:lnTo>
                    <a:pt x="63818" y="62045"/>
                  </a:lnTo>
                  <a:lnTo>
                    <a:pt x="0" y="62045"/>
                  </a:lnTo>
                  <a:lnTo>
                    <a:pt x="0" y="76226"/>
                  </a:lnTo>
                  <a:lnTo>
                    <a:pt x="63818" y="76226"/>
                  </a:lnTo>
                  <a:lnTo>
                    <a:pt x="63818" y="140044"/>
                  </a:lnTo>
                  <a:lnTo>
                    <a:pt x="77999" y="140044"/>
                  </a:lnTo>
                  <a:lnTo>
                    <a:pt x="77999" y="76226"/>
                  </a:lnTo>
                  <a:lnTo>
                    <a:pt x="140044" y="76226"/>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93;p64">
              <a:extLst>
                <a:ext uri="{FF2B5EF4-FFF2-40B4-BE49-F238E27FC236}">
                  <a16:creationId xmlns:a16="http://schemas.microsoft.com/office/drawing/2014/main" id="{9EE380AA-E934-3BA0-2A2C-5357A718E5D0}"/>
                </a:ext>
              </a:extLst>
            </p:cNvPr>
            <p:cNvSpPr/>
            <p:nvPr/>
          </p:nvSpPr>
          <p:spPr>
            <a:xfrm>
              <a:off x="17443424" y="307230"/>
              <a:ext cx="140043" cy="140043"/>
            </a:xfrm>
            <a:custGeom>
              <a:avLst/>
              <a:gdLst/>
              <a:ahLst/>
              <a:cxnLst/>
              <a:rect l="l" t="t" r="r" b="b"/>
              <a:pathLst>
                <a:path w="140043" h="140043" extrusionOk="0">
                  <a:moveTo>
                    <a:pt x="140044" y="63817"/>
                  </a:moveTo>
                  <a:lnTo>
                    <a:pt x="77999" y="63817"/>
                  </a:lnTo>
                  <a:lnTo>
                    <a:pt x="77999" y="0"/>
                  </a:lnTo>
                  <a:lnTo>
                    <a:pt x="63817" y="0"/>
                  </a:lnTo>
                  <a:lnTo>
                    <a:pt x="63817" y="63817"/>
                  </a:lnTo>
                  <a:lnTo>
                    <a:pt x="0" y="63817"/>
                  </a:lnTo>
                  <a:lnTo>
                    <a:pt x="0" y="77999"/>
                  </a:lnTo>
                  <a:lnTo>
                    <a:pt x="63817" y="77999"/>
                  </a:lnTo>
                  <a:lnTo>
                    <a:pt x="63817"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94;p64">
              <a:extLst>
                <a:ext uri="{FF2B5EF4-FFF2-40B4-BE49-F238E27FC236}">
                  <a16:creationId xmlns:a16="http://schemas.microsoft.com/office/drawing/2014/main" id="{BA11964C-F042-31D2-321E-0D64CCB0FC25}"/>
                </a:ext>
              </a:extLst>
            </p:cNvPr>
            <p:cNvSpPr/>
            <p:nvPr/>
          </p:nvSpPr>
          <p:spPr>
            <a:xfrm>
              <a:off x="17443424" y="876269"/>
              <a:ext cx="140043" cy="140044"/>
            </a:xfrm>
            <a:custGeom>
              <a:avLst/>
              <a:gdLst/>
              <a:ahLst/>
              <a:cxnLst/>
              <a:rect l="l" t="t" r="r" b="b"/>
              <a:pathLst>
                <a:path w="140043" h="140044" extrusionOk="0">
                  <a:moveTo>
                    <a:pt x="140044" y="63818"/>
                  </a:moveTo>
                  <a:lnTo>
                    <a:pt x="77999" y="63818"/>
                  </a:lnTo>
                  <a:lnTo>
                    <a:pt x="77999" y="0"/>
                  </a:lnTo>
                  <a:lnTo>
                    <a:pt x="63817" y="0"/>
                  </a:lnTo>
                  <a:lnTo>
                    <a:pt x="63817" y="63818"/>
                  </a:lnTo>
                  <a:lnTo>
                    <a:pt x="0" y="63818"/>
                  </a:lnTo>
                  <a:lnTo>
                    <a:pt x="0" y="77999"/>
                  </a:lnTo>
                  <a:lnTo>
                    <a:pt x="63817" y="77999"/>
                  </a:lnTo>
                  <a:lnTo>
                    <a:pt x="63817"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95;p64">
              <a:extLst>
                <a:ext uri="{FF2B5EF4-FFF2-40B4-BE49-F238E27FC236}">
                  <a16:creationId xmlns:a16="http://schemas.microsoft.com/office/drawing/2014/main" id="{48078F92-F777-DEAA-0B8E-5285B17F2F40}"/>
                </a:ext>
              </a:extLst>
            </p:cNvPr>
            <p:cNvSpPr/>
            <p:nvPr/>
          </p:nvSpPr>
          <p:spPr>
            <a:xfrm>
              <a:off x="17443424" y="1447081"/>
              <a:ext cx="140043" cy="140043"/>
            </a:xfrm>
            <a:custGeom>
              <a:avLst/>
              <a:gdLst/>
              <a:ahLst/>
              <a:cxnLst/>
              <a:rect l="l" t="t" r="r" b="b"/>
              <a:pathLst>
                <a:path w="140043" h="140043" extrusionOk="0">
                  <a:moveTo>
                    <a:pt x="140044" y="62045"/>
                  </a:moveTo>
                  <a:lnTo>
                    <a:pt x="77999" y="62045"/>
                  </a:lnTo>
                  <a:lnTo>
                    <a:pt x="77999" y="0"/>
                  </a:lnTo>
                  <a:lnTo>
                    <a:pt x="63817" y="0"/>
                  </a:lnTo>
                  <a:lnTo>
                    <a:pt x="63817" y="62045"/>
                  </a:lnTo>
                  <a:lnTo>
                    <a:pt x="0" y="62045"/>
                  </a:lnTo>
                  <a:lnTo>
                    <a:pt x="0" y="76226"/>
                  </a:lnTo>
                  <a:lnTo>
                    <a:pt x="63817" y="76226"/>
                  </a:lnTo>
                  <a:lnTo>
                    <a:pt x="63817" y="140044"/>
                  </a:lnTo>
                  <a:lnTo>
                    <a:pt x="77999" y="140044"/>
                  </a:lnTo>
                  <a:lnTo>
                    <a:pt x="77999" y="76226"/>
                  </a:lnTo>
                  <a:lnTo>
                    <a:pt x="140044" y="76226"/>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96;p64">
              <a:extLst>
                <a:ext uri="{FF2B5EF4-FFF2-40B4-BE49-F238E27FC236}">
                  <a16:creationId xmlns:a16="http://schemas.microsoft.com/office/drawing/2014/main" id="{820460B3-8057-919C-6680-4C1D7DE0AD01}"/>
                </a:ext>
              </a:extLst>
            </p:cNvPr>
            <p:cNvSpPr/>
            <p:nvPr/>
          </p:nvSpPr>
          <p:spPr>
            <a:xfrm>
              <a:off x="16874384" y="307230"/>
              <a:ext cx="140043" cy="140043"/>
            </a:xfrm>
            <a:custGeom>
              <a:avLst/>
              <a:gdLst/>
              <a:ahLst/>
              <a:cxnLst/>
              <a:rect l="l" t="t" r="r" b="b"/>
              <a:pathLst>
                <a:path w="140043" h="140043" extrusionOk="0">
                  <a:moveTo>
                    <a:pt x="140044" y="63817"/>
                  </a:moveTo>
                  <a:lnTo>
                    <a:pt x="77999" y="63817"/>
                  </a:lnTo>
                  <a:lnTo>
                    <a:pt x="77999" y="0"/>
                  </a:lnTo>
                  <a:lnTo>
                    <a:pt x="62045" y="0"/>
                  </a:lnTo>
                  <a:lnTo>
                    <a:pt x="62045" y="63817"/>
                  </a:lnTo>
                  <a:lnTo>
                    <a:pt x="0" y="63817"/>
                  </a:lnTo>
                  <a:lnTo>
                    <a:pt x="0" y="77999"/>
                  </a:lnTo>
                  <a:lnTo>
                    <a:pt x="62045" y="77999"/>
                  </a:lnTo>
                  <a:lnTo>
                    <a:pt x="62045"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97;p64">
              <a:extLst>
                <a:ext uri="{FF2B5EF4-FFF2-40B4-BE49-F238E27FC236}">
                  <a16:creationId xmlns:a16="http://schemas.microsoft.com/office/drawing/2014/main" id="{5F34DD54-34EB-2D22-40B9-4DFD05D93212}"/>
                </a:ext>
              </a:extLst>
            </p:cNvPr>
            <p:cNvSpPr/>
            <p:nvPr/>
          </p:nvSpPr>
          <p:spPr>
            <a:xfrm>
              <a:off x="16874384" y="876269"/>
              <a:ext cx="140043" cy="140044"/>
            </a:xfrm>
            <a:custGeom>
              <a:avLst/>
              <a:gdLst/>
              <a:ahLst/>
              <a:cxnLst/>
              <a:rect l="l" t="t" r="r" b="b"/>
              <a:pathLst>
                <a:path w="140043" h="140044" extrusionOk="0">
                  <a:moveTo>
                    <a:pt x="140044" y="63818"/>
                  </a:moveTo>
                  <a:lnTo>
                    <a:pt x="77999" y="63818"/>
                  </a:lnTo>
                  <a:lnTo>
                    <a:pt x="77999" y="0"/>
                  </a:lnTo>
                  <a:lnTo>
                    <a:pt x="62045" y="0"/>
                  </a:lnTo>
                  <a:lnTo>
                    <a:pt x="62045" y="63818"/>
                  </a:lnTo>
                  <a:lnTo>
                    <a:pt x="0" y="63818"/>
                  </a:lnTo>
                  <a:lnTo>
                    <a:pt x="0" y="77999"/>
                  </a:lnTo>
                  <a:lnTo>
                    <a:pt x="62045" y="77999"/>
                  </a:lnTo>
                  <a:lnTo>
                    <a:pt x="62045"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98;p64">
              <a:extLst>
                <a:ext uri="{FF2B5EF4-FFF2-40B4-BE49-F238E27FC236}">
                  <a16:creationId xmlns:a16="http://schemas.microsoft.com/office/drawing/2014/main" id="{52120018-A5B7-5B9A-6578-0F7FAD5552B0}"/>
                </a:ext>
              </a:extLst>
            </p:cNvPr>
            <p:cNvSpPr/>
            <p:nvPr/>
          </p:nvSpPr>
          <p:spPr>
            <a:xfrm>
              <a:off x="16874384" y="1447081"/>
              <a:ext cx="140043" cy="140043"/>
            </a:xfrm>
            <a:custGeom>
              <a:avLst/>
              <a:gdLst/>
              <a:ahLst/>
              <a:cxnLst/>
              <a:rect l="l" t="t" r="r" b="b"/>
              <a:pathLst>
                <a:path w="140043" h="140043" extrusionOk="0">
                  <a:moveTo>
                    <a:pt x="140044" y="62045"/>
                  </a:moveTo>
                  <a:lnTo>
                    <a:pt x="77999" y="62045"/>
                  </a:lnTo>
                  <a:lnTo>
                    <a:pt x="77999" y="0"/>
                  </a:lnTo>
                  <a:lnTo>
                    <a:pt x="62045" y="0"/>
                  </a:lnTo>
                  <a:lnTo>
                    <a:pt x="62045" y="62045"/>
                  </a:lnTo>
                  <a:lnTo>
                    <a:pt x="0" y="62045"/>
                  </a:lnTo>
                  <a:lnTo>
                    <a:pt x="0" y="76226"/>
                  </a:lnTo>
                  <a:lnTo>
                    <a:pt x="62045" y="76226"/>
                  </a:lnTo>
                  <a:lnTo>
                    <a:pt x="62045" y="140044"/>
                  </a:lnTo>
                  <a:lnTo>
                    <a:pt x="77999" y="140044"/>
                  </a:lnTo>
                  <a:lnTo>
                    <a:pt x="77999" y="76226"/>
                  </a:lnTo>
                  <a:lnTo>
                    <a:pt x="140044" y="76226"/>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99;p64">
              <a:extLst>
                <a:ext uri="{FF2B5EF4-FFF2-40B4-BE49-F238E27FC236}">
                  <a16:creationId xmlns:a16="http://schemas.microsoft.com/office/drawing/2014/main" id="{4E3566CF-A839-5DD7-2F4E-2B9589DB2E61}"/>
                </a:ext>
              </a:extLst>
            </p:cNvPr>
            <p:cNvSpPr/>
            <p:nvPr/>
          </p:nvSpPr>
          <p:spPr>
            <a:xfrm>
              <a:off x="16305345" y="307230"/>
              <a:ext cx="140043" cy="140043"/>
            </a:xfrm>
            <a:custGeom>
              <a:avLst/>
              <a:gdLst/>
              <a:ahLst/>
              <a:cxnLst/>
              <a:rect l="l" t="t" r="r" b="b"/>
              <a:pathLst>
                <a:path w="140043" h="140043" extrusionOk="0">
                  <a:moveTo>
                    <a:pt x="140044" y="63817"/>
                  </a:moveTo>
                  <a:lnTo>
                    <a:pt x="77999" y="63817"/>
                  </a:lnTo>
                  <a:lnTo>
                    <a:pt x="77999" y="0"/>
                  </a:lnTo>
                  <a:lnTo>
                    <a:pt x="62045" y="0"/>
                  </a:lnTo>
                  <a:lnTo>
                    <a:pt x="62045" y="63817"/>
                  </a:lnTo>
                  <a:lnTo>
                    <a:pt x="0" y="63817"/>
                  </a:lnTo>
                  <a:lnTo>
                    <a:pt x="0" y="77999"/>
                  </a:lnTo>
                  <a:lnTo>
                    <a:pt x="62045" y="77999"/>
                  </a:lnTo>
                  <a:lnTo>
                    <a:pt x="62045"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00;p64">
              <a:extLst>
                <a:ext uri="{FF2B5EF4-FFF2-40B4-BE49-F238E27FC236}">
                  <a16:creationId xmlns:a16="http://schemas.microsoft.com/office/drawing/2014/main" id="{7D80B56B-1849-57C4-EEB3-3502A510C3AB}"/>
                </a:ext>
              </a:extLst>
            </p:cNvPr>
            <p:cNvSpPr/>
            <p:nvPr/>
          </p:nvSpPr>
          <p:spPr>
            <a:xfrm>
              <a:off x="16305345" y="876269"/>
              <a:ext cx="140043" cy="140044"/>
            </a:xfrm>
            <a:custGeom>
              <a:avLst/>
              <a:gdLst/>
              <a:ahLst/>
              <a:cxnLst/>
              <a:rect l="l" t="t" r="r" b="b"/>
              <a:pathLst>
                <a:path w="140043" h="140044" extrusionOk="0">
                  <a:moveTo>
                    <a:pt x="140044" y="63818"/>
                  </a:moveTo>
                  <a:lnTo>
                    <a:pt x="77999" y="63818"/>
                  </a:lnTo>
                  <a:lnTo>
                    <a:pt x="77999" y="0"/>
                  </a:lnTo>
                  <a:lnTo>
                    <a:pt x="62045" y="0"/>
                  </a:lnTo>
                  <a:lnTo>
                    <a:pt x="62045" y="63818"/>
                  </a:lnTo>
                  <a:lnTo>
                    <a:pt x="0" y="63818"/>
                  </a:lnTo>
                  <a:lnTo>
                    <a:pt x="0" y="77999"/>
                  </a:lnTo>
                  <a:lnTo>
                    <a:pt x="62045" y="77999"/>
                  </a:lnTo>
                  <a:lnTo>
                    <a:pt x="62045"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01;p64">
              <a:extLst>
                <a:ext uri="{FF2B5EF4-FFF2-40B4-BE49-F238E27FC236}">
                  <a16:creationId xmlns:a16="http://schemas.microsoft.com/office/drawing/2014/main" id="{5933675F-E682-442C-359F-EF0810D3504F}"/>
                </a:ext>
              </a:extLst>
            </p:cNvPr>
            <p:cNvSpPr/>
            <p:nvPr/>
          </p:nvSpPr>
          <p:spPr>
            <a:xfrm>
              <a:off x="16305345" y="1447081"/>
              <a:ext cx="140043" cy="140043"/>
            </a:xfrm>
            <a:custGeom>
              <a:avLst/>
              <a:gdLst/>
              <a:ahLst/>
              <a:cxnLst/>
              <a:rect l="l" t="t" r="r" b="b"/>
              <a:pathLst>
                <a:path w="140043" h="140043" extrusionOk="0">
                  <a:moveTo>
                    <a:pt x="140044" y="62045"/>
                  </a:moveTo>
                  <a:lnTo>
                    <a:pt x="77999" y="62045"/>
                  </a:lnTo>
                  <a:lnTo>
                    <a:pt x="77999" y="0"/>
                  </a:lnTo>
                  <a:lnTo>
                    <a:pt x="62045" y="0"/>
                  </a:lnTo>
                  <a:lnTo>
                    <a:pt x="62045" y="62045"/>
                  </a:lnTo>
                  <a:lnTo>
                    <a:pt x="0" y="62045"/>
                  </a:lnTo>
                  <a:lnTo>
                    <a:pt x="0" y="76226"/>
                  </a:lnTo>
                  <a:lnTo>
                    <a:pt x="62045" y="76226"/>
                  </a:lnTo>
                  <a:lnTo>
                    <a:pt x="62045" y="140044"/>
                  </a:lnTo>
                  <a:lnTo>
                    <a:pt x="77999" y="140044"/>
                  </a:lnTo>
                  <a:lnTo>
                    <a:pt x="77999" y="76226"/>
                  </a:lnTo>
                  <a:lnTo>
                    <a:pt x="140044" y="76226"/>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102;p64">
              <a:extLst>
                <a:ext uri="{FF2B5EF4-FFF2-40B4-BE49-F238E27FC236}">
                  <a16:creationId xmlns:a16="http://schemas.microsoft.com/office/drawing/2014/main" id="{9EB77318-60D8-896F-9CC7-3C13B4ED1F14}"/>
                </a:ext>
              </a:extLst>
            </p:cNvPr>
            <p:cNvSpPr/>
            <p:nvPr/>
          </p:nvSpPr>
          <p:spPr>
            <a:xfrm>
              <a:off x="15736306" y="307230"/>
              <a:ext cx="140043" cy="140043"/>
            </a:xfrm>
            <a:custGeom>
              <a:avLst/>
              <a:gdLst/>
              <a:ahLst/>
              <a:cxnLst/>
              <a:rect l="l" t="t" r="r" b="b"/>
              <a:pathLst>
                <a:path w="140043" h="140043" extrusionOk="0">
                  <a:moveTo>
                    <a:pt x="140044" y="63817"/>
                  </a:moveTo>
                  <a:lnTo>
                    <a:pt x="77999" y="63817"/>
                  </a:lnTo>
                  <a:lnTo>
                    <a:pt x="77999" y="0"/>
                  </a:lnTo>
                  <a:lnTo>
                    <a:pt x="62045" y="0"/>
                  </a:lnTo>
                  <a:lnTo>
                    <a:pt x="62045" y="63817"/>
                  </a:lnTo>
                  <a:lnTo>
                    <a:pt x="0" y="63817"/>
                  </a:lnTo>
                  <a:lnTo>
                    <a:pt x="0" y="77999"/>
                  </a:lnTo>
                  <a:lnTo>
                    <a:pt x="62045" y="77999"/>
                  </a:lnTo>
                  <a:lnTo>
                    <a:pt x="62045"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103;p64">
              <a:extLst>
                <a:ext uri="{FF2B5EF4-FFF2-40B4-BE49-F238E27FC236}">
                  <a16:creationId xmlns:a16="http://schemas.microsoft.com/office/drawing/2014/main" id="{D96609AD-9701-8603-3A50-A4625A52D7C9}"/>
                </a:ext>
              </a:extLst>
            </p:cNvPr>
            <p:cNvSpPr/>
            <p:nvPr/>
          </p:nvSpPr>
          <p:spPr>
            <a:xfrm>
              <a:off x="15736306" y="876269"/>
              <a:ext cx="140043" cy="140044"/>
            </a:xfrm>
            <a:custGeom>
              <a:avLst/>
              <a:gdLst/>
              <a:ahLst/>
              <a:cxnLst/>
              <a:rect l="l" t="t" r="r" b="b"/>
              <a:pathLst>
                <a:path w="140043" h="140044" extrusionOk="0">
                  <a:moveTo>
                    <a:pt x="140044" y="63818"/>
                  </a:moveTo>
                  <a:lnTo>
                    <a:pt x="77999" y="63818"/>
                  </a:lnTo>
                  <a:lnTo>
                    <a:pt x="77999" y="0"/>
                  </a:lnTo>
                  <a:lnTo>
                    <a:pt x="62045" y="0"/>
                  </a:lnTo>
                  <a:lnTo>
                    <a:pt x="62045" y="63818"/>
                  </a:lnTo>
                  <a:lnTo>
                    <a:pt x="0" y="63818"/>
                  </a:lnTo>
                  <a:lnTo>
                    <a:pt x="0" y="77999"/>
                  </a:lnTo>
                  <a:lnTo>
                    <a:pt x="62045" y="77999"/>
                  </a:lnTo>
                  <a:lnTo>
                    <a:pt x="62045"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104;p64">
              <a:extLst>
                <a:ext uri="{FF2B5EF4-FFF2-40B4-BE49-F238E27FC236}">
                  <a16:creationId xmlns:a16="http://schemas.microsoft.com/office/drawing/2014/main" id="{D5A465C9-52DA-A585-1330-3BAF3C952C4B}"/>
                </a:ext>
              </a:extLst>
            </p:cNvPr>
            <p:cNvSpPr/>
            <p:nvPr/>
          </p:nvSpPr>
          <p:spPr>
            <a:xfrm>
              <a:off x="15736306" y="1447081"/>
              <a:ext cx="140043" cy="140043"/>
            </a:xfrm>
            <a:custGeom>
              <a:avLst/>
              <a:gdLst/>
              <a:ahLst/>
              <a:cxnLst/>
              <a:rect l="l" t="t" r="r" b="b"/>
              <a:pathLst>
                <a:path w="140043" h="140043" extrusionOk="0">
                  <a:moveTo>
                    <a:pt x="140044" y="62045"/>
                  </a:moveTo>
                  <a:lnTo>
                    <a:pt x="77999" y="62045"/>
                  </a:lnTo>
                  <a:lnTo>
                    <a:pt x="77999" y="0"/>
                  </a:lnTo>
                  <a:lnTo>
                    <a:pt x="62045" y="0"/>
                  </a:lnTo>
                  <a:lnTo>
                    <a:pt x="62045" y="62045"/>
                  </a:lnTo>
                  <a:lnTo>
                    <a:pt x="0" y="62045"/>
                  </a:lnTo>
                  <a:lnTo>
                    <a:pt x="0" y="76226"/>
                  </a:lnTo>
                  <a:lnTo>
                    <a:pt x="62045" y="76226"/>
                  </a:lnTo>
                  <a:lnTo>
                    <a:pt x="62045" y="140044"/>
                  </a:lnTo>
                  <a:lnTo>
                    <a:pt x="77999" y="140044"/>
                  </a:lnTo>
                  <a:lnTo>
                    <a:pt x="77999" y="76226"/>
                  </a:lnTo>
                  <a:lnTo>
                    <a:pt x="140044" y="76226"/>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2234359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107"/>
        <p:cNvGrpSpPr/>
        <p:nvPr/>
      </p:nvGrpSpPr>
      <p:grpSpPr>
        <a:xfrm>
          <a:off x="0" y="0"/>
          <a:ext cx="0" cy="0"/>
          <a:chOff x="0" y="0"/>
          <a:chExt cx="0" cy="0"/>
        </a:xfrm>
      </p:grpSpPr>
      <p:sp>
        <p:nvSpPr>
          <p:cNvPr id="24" name="Google Shape;918;p40">
            <a:extLst>
              <a:ext uri="{FF2B5EF4-FFF2-40B4-BE49-F238E27FC236}">
                <a16:creationId xmlns:a16="http://schemas.microsoft.com/office/drawing/2014/main" id="{B5457796-5B44-9C38-F61C-8E9A46BDBCDC}"/>
              </a:ext>
            </a:extLst>
          </p:cNvPr>
          <p:cNvSpPr/>
          <p:nvPr userDrawn="1"/>
        </p:nvSpPr>
        <p:spPr>
          <a:xfrm>
            <a:off x="10492532" y="5550965"/>
            <a:ext cx="6616826" cy="3903278"/>
          </a:xfrm>
          <a:prstGeom prst="round2DiagRect">
            <a:avLst>
              <a:gd name="adj1" fmla="val 16667"/>
              <a:gd name="adj2" fmla="val 0"/>
            </a:avLst>
          </a:prstGeom>
          <a:solidFill>
            <a:schemeClr val="dk2"/>
          </a:solidFill>
          <a:ln w="57150" cap="flat" cmpd="sng">
            <a:solidFill>
              <a:schemeClr val="accent6"/>
            </a:solidFill>
            <a:prstDash val="solid"/>
            <a:round/>
            <a:headEnd type="none" w="sm" len="sm"/>
            <a:tailEnd type="none" w="sm" len="sm"/>
          </a:ln>
        </p:spPr>
        <p:txBody>
          <a:bodyPr spcFirstLastPara="1" wrap="square" lIns="457200" tIns="45700" rIns="457200"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2400" b="0" i="0" u="none" strike="noStrike" cap="none" dirty="0">
              <a:solidFill>
                <a:srgbClr val="FFFFFF"/>
              </a:solidFill>
              <a:latin typeface="Poppins"/>
              <a:ea typeface="Poppins"/>
              <a:cs typeface="Poppins"/>
              <a:sym typeface="Poppins"/>
            </a:endParaRPr>
          </a:p>
        </p:txBody>
      </p:sp>
      <p:pic>
        <p:nvPicPr>
          <p:cNvPr id="23" name="Google Shape;919;p40">
            <a:extLst>
              <a:ext uri="{FF2B5EF4-FFF2-40B4-BE49-F238E27FC236}">
                <a16:creationId xmlns:a16="http://schemas.microsoft.com/office/drawing/2014/main" id="{D16EFAB5-3D38-A993-390C-6A3DEF414A1E}"/>
              </a:ext>
            </a:extLst>
          </p:cNvPr>
          <p:cNvPicPr preferRelativeResize="0"/>
          <p:nvPr userDrawn="1"/>
        </p:nvPicPr>
        <p:blipFill rotWithShape="1">
          <a:blip r:embed="rId2">
            <a:alphaModFix/>
          </a:blip>
          <a:srcRect t="50000" r="62837"/>
          <a:stretch/>
        </p:blipFill>
        <p:spPr>
          <a:xfrm>
            <a:off x="12328965" y="29027"/>
            <a:ext cx="5959043" cy="6223635"/>
          </a:xfrm>
          <a:prstGeom prst="rect">
            <a:avLst/>
          </a:prstGeom>
          <a:noFill/>
          <a:ln>
            <a:noFill/>
          </a:ln>
        </p:spPr>
      </p:pic>
      <p:sp>
        <p:nvSpPr>
          <p:cNvPr id="109" name="Google Shape;109;p71"/>
          <p:cNvSpPr txBox="1">
            <a:spLocks noGrp="1"/>
          </p:cNvSpPr>
          <p:nvPr>
            <p:ph type="body" idx="1"/>
          </p:nvPr>
        </p:nvSpPr>
        <p:spPr>
          <a:xfrm>
            <a:off x="1257300" y="2738439"/>
            <a:ext cx="15773400" cy="6527007"/>
          </a:xfrm>
          <a:prstGeom prst="rect">
            <a:avLst/>
          </a:prstGeom>
          <a:noFill/>
          <a:ln>
            <a:noFill/>
          </a:ln>
        </p:spPr>
        <p:txBody>
          <a:bodyPr spcFirstLastPara="1" wrap="square" lIns="91425" tIns="45700" rIns="91425" bIns="45700" anchor="t" anchorCtr="0">
            <a:normAutofit/>
          </a:bodyPr>
          <a:lstStyle>
            <a:lvl1pPr marL="457200" lvl="0" indent="-406400" algn="l">
              <a:lnSpc>
                <a:spcPct val="125000"/>
              </a:lnSpc>
              <a:spcBef>
                <a:spcPts val="1500"/>
              </a:spcBef>
              <a:spcAft>
                <a:spcPts val="0"/>
              </a:spcAft>
              <a:buClr>
                <a:schemeClr val="accent1"/>
              </a:buClr>
              <a:buSzPts val="2800"/>
              <a:buFont typeface="Noto Sans Symbols"/>
              <a:buChar char="▪"/>
              <a:defRPr/>
            </a:lvl1pPr>
            <a:lvl2pPr marL="914400" lvl="1" indent="-381000" algn="l">
              <a:lnSpc>
                <a:spcPct val="125000"/>
              </a:lnSpc>
              <a:spcBef>
                <a:spcPts val="1800"/>
              </a:spcBef>
              <a:spcAft>
                <a:spcPts val="0"/>
              </a:spcAft>
              <a:buClr>
                <a:schemeClr val="accent1"/>
              </a:buClr>
              <a:buSzPts val="2400"/>
              <a:buFont typeface="Noto Sans Symbols"/>
              <a:buChar char="▪"/>
              <a:defRPr/>
            </a:lvl2pPr>
            <a:lvl3pPr marL="1371600" lvl="2" indent="-355600" algn="l">
              <a:lnSpc>
                <a:spcPct val="125000"/>
              </a:lnSpc>
              <a:spcBef>
                <a:spcPts val="1800"/>
              </a:spcBef>
              <a:spcAft>
                <a:spcPts val="0"/>
              </a:spcAft>
              <a:buClr>
                <a:schemeClr val="accent1"/>
              </a:buClr>
              <a:buSzPts val="2000"/>
              <a:buFont typeface="Noto Sans Symbols"/>
              <a:buChar char="▪"/>
              <a:defRPr/>
            </a:lvl3pPr>
            <a:lvl4pPr marL="1828800" lvl="3" indent="-342900" algn="l">
              <a:lnSpc>
                <a:spcPct val="125000"/>
              </a:lnSpc>
              <a:spcBef>
                <a:spcPts val="1800"/>
              </a:spcBef>
              <a:spcAft>
                <a:spcPts val="0"/>
              </a:spcAft>
              <a:buClr>
                <a:schemeClr val="accent1"/>
              </a:buClr>
              <a:buSzPts val="1800"/>
              <a:buFont typeface="Noto Sans Symbols"/>
              <a:buChar char="▪"/>
              <a:defRPr/>
            </a:lvl4pPr>
            <a:lvl5pPr marL="2286000" lvl="4" indent="-342900" algn="l">
              <a:lnSpc>
                <a:spcPct val="125000"/>
              </a:lnSpc>
              <a:spcBef>
                <a:spcPts val="1800"/>
              </a:spcBef>
              <a:spcAft>
                <a:spcPts val="0"/>
              </a:spcAft>
              <a:buClr>
                <a:schemeClr val="accent1"/>
              </a:buClr>
              <a:buSzPts val="1800"/>
              <a:buFont typeface="Noto Sans Symbols"/>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dirty="0"/>
          </a:p>
        </p:txBody>
      </p:sp>
      <p:pic>
        <p:nvPicPr>
          <p:cNvPr id="4" name="Google Shape;93;p14">
            <a:extLst>
              <a:ext uri="{FF2B5EF4-FFF2-40B4-BE49-F238E27FC236}">
                <a16:creationId xmlns:a16="http://schemas.microsoft.com/office/drawing/2014/main" id="{2DFFFF05-3981-2810-A4D6-EAAFC1A20CFA}"/>
              </a:ext>
            </a:extLst>
          </p:cNvPr>
          <p:cNvPicPr preferRelativeResize="0"/>
          <p:nvPr userDrawn="1"/>
        </p:nvPicPr>
        <p:blipFill rotWithShape="1">
          <a:blip r:embed="rId3">
            <a:alphaModFix/>
          </a:blip>
          <a:srcRect/>
          <a:stretch/>
        </p:blipFill>
        <p:spPr>
          <a:xfrm>
            <a:off x="16441537" y="9532420"/>
            <a:ext cx="1440095" cy="348434"/>
          </a:xfrm>
          <a:prstGeom prst="rect">
            <a:avLst/>
          </a:prstGeom>
          <a:noFill/>
          <a:ln>
            <a:noFill/>
          </a:ln>
        </p:spPr>
      </p:pic>
      <p:sp>
        <p:nvSpPr>
          <p:cNvPr id="5" name="Google Shape;86;p64">
            <a:extLst>
              <a:ext uri="{FF2B5EF4-FFF2-40B4-BE49-F238E27FC236}">
                <a16:creationId xmlns:a16="http://schemas.microsoft.com/office/drawing/2014/main" id="{4B993263-2AE8-64F1-F7B6-A9FB1C400698}"/>
              </a:ext>
            </a:extLst>
          </p:cNvPr>
          <p:cNvSpPr/>
          <p:nvPr userDrawn="1"/>
        </p:nvSpPr>
        <p:spPr>
          <a:xfrm>
            <a:off x="0" y="4649"/>
            <a:ext cx="18288000" cy="2276192"/>
          </a:xfrm>
          <a:prstGeom prst="rect">
            <a:avLst/>
          </a:prstGeom>
          <a:solidFill>
            <a:schemeClr val="accent1"/>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 name="Google Shape;87;p64">
            <a:extLst>
              <a:ext uri="{FF2B5EF4-FFF2-40B4-BE49-F238E27FC236}">
                <a16:creationId xmlns:a16="http://schemas.microsoft.com/office/drawing/2014/main" id="{0F5F5703-1A77-8090-03FD-EFAF1E399E90}"/>
              </a:ext>
            </a:extLst>
          </p:cNvPr>
          <p:cNvSpPr txBox="1">
            <a:spLocks noGrp="1"/>
          </p:cNvSpPr>
          <p:nvPr>
            <p:ph type="title"/>
          </p:nvPr>
        </p:nvSpPr>
        <p:spPr>
          <a:xfrm>
            <a:off x="1257300" y="204790"/>
            <a:ext cx="14097000" cy="184946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3600"/>
              <a:buFont typeface="Century Gothic"/>
              <a:buNone/>
              <a:defRPr sz="3600" b="1"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50895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107"/>
        <p:cNvGrpSpPr/>
        <p:nvPr/>
      </p:nvGrpSpPr>
      <p:grpSpPr>
        <a:xfrm>
          <a:off x="0" y="0"/>
          <a:ext cx="0" cy="0"/>
          <a:chOff x="0" y="0"/>
          <a:chExt cx="0" cy="0"/>
        </a:xfrm>
      </p:grpSpPr>
      <p:sp>
        <p:nvSpPr>
          <p:cNvPr id="109" name="Google Shape;109;p71"/>
          <p:cNvSpPr txBox="1">
            <a:spLocks noGrp="1"/>
          </p:cNvSpPr>
          <p:nvPr>
            <p:ph type="body" idx="1"/>
          </p:nvPr>
        </p:nvSpPr>
        <p:spPr>
          <a:xfrm>
            <a:off x="1257300" y="2738439"/>
            <a:ext cx="15773400" cy="6527007"/>
          </a:xfrm>
          <a:prstGeom prst="rect">
            <a:avLst/>
          </a:prstGeom>
          <a:noFill/>
          <a:ln>
            <a:noFill/>
          </a:ln>
        </p:spPr>
        <p:txBody>
          <a:bodyPr spcFirstLastPara="1" wrap="square" lIns="91425" tIns="45700" rIns="91425" bIns="45700" anchor="t" anchorCtr="0">
            <a:normAutofit/>
          </a:bodyPr>
          <a:lstStyle>
            <a:lvl1pPr marL="457200" lvl="0" indent="-406400" algn="l">
              <a:lnSpc>
                <a:spcPct val="125000"/>
              </a:lnSpc>
              <a:spcBef>
                <a:spcPts val="1500"/>
              </a:spcBef>
              <a:spcAft>
                <a:spcPts val="0"/>
              </a:spcAft>
              <a:buClr>
                <a:schemeClr val="accent1"/>
              </a:buClr>
              <a:buSzPts val="2800"/>
              <a:buFont typeface="Noto Sans Symbols"/>
              <a:buChar char="▪"/>
              <a:defRPr/>
            </a:lvl1pPr>
            <a:lvl2pPr marL="914400" lvl="1" indent="-381000" algn="l">
              <a:lnSpc>
                <a:spcPct val="125000"/>
              </a:lnSpc>
              <a:spcBef>
                <a:spcPts val="1800"/>
              </a:spcBef>
              <a:spcAft>
                <a:spcPts val="0"/>
              </a:spcAft>
              <a:buClr>
                <a:schemeClr val="accent1"/>
              </a:buClr>
              <a:buSzPts val="2400"/>
              <a:buFont typeface="Noto Sans Symbols"/>
              <a:buChar char="▪"/>
              <a:defRPr/>
            </a:lvl2pPr>
            <a:lvl3pPr marL="1371600" lvl="2" indent="-355600" algn="l">
              <a:lnSpc>
                <a:spcPct val="125000"/>
              </a:lnSpc>
              <a:spcBef>
                <a:spcPts val="1800"/>
              </a:spcBef>
              <a:spcAft>
                <a:spcPts val="0"/>
              </a:spcAft>
              <a:buClr>
                <a:schemeClr val="accent1"/>
              </a:buClr>
              <a:buSzPts val="2000"/>
              <a:buFont typeface="Noto Sans Symbols"/>
              <a:buChar char="▪"/>
              <a:defRPr/>
            </a:lvl3pPr>
            <a:lvl4pPr marL="1828800" lvl="3" indent="-342900" algn="l">
              <a:lnSpc>
                <a:spcPct val="125000"/>
              </a:lnSpc>
              <a:spcBef>
                <a:spcPts val="1800"/>
              </a:spcBef>
              <a:spcAft>
                <a:spcPts val="0"/>
              </a:spcAft>
              <a:buClr>
                <a:schemeClr val="accent1"/>
              </a:buClr>
              <a:buSzPts val="1800"/>
              <a:buFont typeface="Noto Sans Symbols"/>
              <a:buChar char="▪"/>
              <a:defRPr/>
            </a:lvl4pPr>
            <a:lvl5pPr marL="2286000" lvl="4" indent="-342900" algn="l">
              <a:lnSpc>
                <a:spcPct val="125000"/>
              </a:lnSpc>
              <a:spcBef>
                <a:spcPts val="1800"/>
              </a:spcBef>
              <a:spcAft>
                <a:spcPts val="0"/>
              </a:spcAft>
              <a:buClr>
                <a:schemeClr val="accent1"/>
              </a:buClr>
              <a:buSzPts val="1800"/>
              <a:buFont typeface="Noto Sans Symbols"/>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4" name="Google Shape;86;p64">
            <a:extLst>
              <a:ext uri="{FF2B5EF4-FFF2-40B4-BE49-F238E27FC236}">
                <a16:creationId xmlns:a16="http://schemas.microsoft.com/office/drawing/2014/main" id="{01FCE507-A0ED-FD05-9C06-7936728BE51C}"/>
              </a:ext>
            </a:extLst>
          </p:cNvPr>
          <p:cNvSpPr/>
          <p:nvPr userDrawn="1"/>
        </p:nvSpPr>
        <p:spPr>
          <a:xfrm>
            <a:off x="0" y="4649"/>
            <a:ext cx="18288000" cy="2276192"/>
          </a:xfrm>
          <a:prstGeom prst="rect">
            <a:avLst/>
          </a:prstGeom>
          <a:solidFill>
            <a:schemeClr val="accent1"/>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 name="Google Shape;87;p64">
            <a:extLst>
              <a:ext uri="{FF2B5EF4-FFF2-40B4-BE49-F238E27FC236}">
                <a16:creationId xmlns:a16="http://schemas.microsoft.com/office/drawing/2014/main" id="{105ED1E1-0288-6783-2275-657C5B316C6D}"/>
              </a:ext>
            </a:extLst>
          </p:cNvPr>
          <p:cNvSpPr txBox="1">
            <a:spLocks noGrp="1"/>
          </p:cNvSpPr>
          <p:nvPr>
            <p:ph type="title"/>
          </p:nvPr>
        </p:nvSpPr>
        <p:spPr>
          <a:xfrm>
            <a:off x="1257300" y="204790"/>
            <a:ext cx="14097000" cy="184946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3600"/>
              <a:buFont typeface="Century Gothic"/>
              <a:buNone/>
              <a:defRPr sz="3600" b="1"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6" name="Google Shape;89;p64">
            <a:extLst>
              <a:ext uri="{FF2B5EF4-FFF2-40B4-BE49-F238E27FC236}">
                <a16:creationId xmlns:a16="http://schemas.microsoft.com/office/drawing/2014/main" id="{2B2CD390-0524-A997-ECAE-C34B9689A1CF}"/>
              </a:ext>
            </a:extLst>
          </p:cNvPr>
          <p:cNvGrpSpPr/>
          <p:nvPr userDrawn="1"/>
        </p:nvGrpSpPr>
        <p:grpSpPr>
          <a:xfrm>
            <a:off x="15660107" y="499325"/>
            <a:ext cx="2416202" cy="1279895"/>
            <a:chOff x="15736306" y="307230"/>
            <a:chExt cx="2416201" cy="1279894"/>
          </a:xfrm>
        </p:grpSpPr>
        <p:sp>
          <p:nvSpPr>
            <p:cNvPr id="7" name="Google Shape;90;p64">
              <a:extLst>
                <a:ext uri="{FF2B5EF4-FFF2-40B4-BE49-F238E27FC236}">
                  <a16:creationId xmlns:a16="http://schemas.microsoft.com/office/drawing/2014/main" id="{BBF97F9D-A52A-584E-F01A-FF47D73F5809}"/>
                </a:ext>
              </a:extLst>
            </p:cNvPr>
            <p:cNvSpPr/>
            <p:nvPr/>
          </p:nvSpPr>
          <p:spPr>
            <a:xfrm>
              <a:off x="18012463" y="307230"/>
              <a:ext cx="140044" cy="140043"/>
            </a:xfrm>
            <a:custGeom>
              <a:avLst/>
              <a:gdLst/>
              <a:ahLst/>
              <a:cxnLst/>
              <a:rect l="l" t="t" r="r" b="b"/>
              <a:pathLst>
                <a:path w="140044" h="140043" extrusionOk="0">
                  <a:moveTo>
                    <a:pt x="140044" y="63817"/>
                  </a:moveTo>
                  <a:lnTo>
                    <a:pt x="77999" y="63817"/>
                  </a:lnTo>
                  <a:lnTo>
                    <a:pt x="77999" y="0"/>
                  </a:lnTo>
                  <a:lnTo>
                    <a:pt x="63818" y="0"/>
                  </a:lnTo>
                  <a:lnTo>
                    <a:pt x="63818" y="63817"/>
                  </a:lnTo>
                  <a:lnTo>
                    <a:pt x="0" y="63817"/>
                  </a:lnTo>
                  <a:lnTo>
                    <a:pt x="0" y="77999"/>
                  </a:lnTo>
                  <a:lnTo>
                    <a:pt x="63818" y="77999"/>
                  </a:lnTo>
                  <a:lnTo>
                    <a:pt x="63818"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91;p64">
              <a:extLst>
                <a:ext uri="{FF2B5EF4-FFF2-40B4-BE49-F238E27FC236}">
                  <a16:creationId xmlns:a16="http://schemas.microsoft.com/office/drawing/2014/main" id="{09B1F4D4-115F-F2E3-FB76-F48D7A65938A}"/>
                </a:ext>
              </a:extLst>
            </p:cNvPr>
            <p:cNvSpPr/>
            <p:nvPr/>
          </p:nvSpPr>
          <p:spPr>
            <a:xfrm>
              <a:off x="18012463" y="876269"/>
              <a:ext cx="140044" cy="140044"/>
            </a:xfrm>
            <a:custGeom>
              <a:avLst/>
              <a:gdLst/>
              <a:ahLst/>
              <a:cxnLst/>
              <a:rect l="l" t="t" r="r" b="b"/>
              <a:pathLst>
                <a:path w="140044" h="140044" extrusionOk="0">
                  <a:moveTo>
                    <a:pt x="140044" y="63818"/>
                  </a:moveTo>
                  <a:lnTo>
                    <a:pt x="77999" y="63818"/>
                  </a:lnTo>
                  <a:lnTo>
                    <a:pt x="77999" y="0"/>
                  </a:lnTo>
                  <a:lnTo>
                    <a:pt x="63818" y="0"/>
                  </a:lnTo>
                  <a:lnTo>
                    <a:pt x="63818" y="63818"/>
                  </a:lnTo>
                  <a:lnTo>
                    <a:pt x="0" y="63818"/>
                  </a:lnTo>
                  <a:lnTo>
                    <a:pt x="0" y="77999"/>
                  </a:lnTo>
                  <a:lnTo>
                    <a:pt x="63818" y="77999"/>
                  </a:lnTo>
                  <a:lnTo>
                    <a:pt x="63818"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92;p64">
              <a:extLst>
                <a:ext uri="{FF2B5EF4-FFF2-40B4-BE49-F238E27FC236}">
                  <a16:creationId xmlns:a16="http://schemas.microsoft.com/office/drawing/2014/main" id="{676FF20A-AD3A-2DB2-CF3F-8C9DFDFE0045}"/>
                </a:ext>
              </a:extLst>
            </p:cNvPr>
            <p:cNvSpPr/>
            <p:nvPr/>
          </p:nvSpPr>
          <p:spPr>
            <a:xfrm>
              <a:off x="18012463" y="1447081"/>
              <a:ext cx="140044" cy="140043"/>
            </a:xfrm>
            <a:custGeom>
              <a:avLst/>
              <a:gdLst/>
              <a:ahLst/>
              <a:cxnLst/>
              <a:rect l="l" t="t" r="r" b="b"/>
              <a:pathLst>
                <a:path w="140044" h="140043" extrusionOk="0">
                  <a:moveTo>
                    <a:pt x="140044" y="62045"/>
                  </a:moveTo>
                  <a:lnTo>
                    <a:pt x="77999" y="62045"/>
                  </a:lnTo>
                  <a:lnTo>
                    <a:pt x="77999" y="0"/>
                  </a:lnTo>
                  <a:lnTo>
                    <a:pt x="63818" y="0"/>
                  </a:lnTo>
                  <a:lnTo>
                    <a:pt x="63818" y="62045"/>
                  </a:lnTo>
                  <a:lnTo>
                    <a:pt x="0" y="62045"/>
                  </a:lnTo>
                  <a:lnTo>
                    <a:pt x="0" y="76226"/>
                  </a:lnTo>
                  <a:lnTo>
                    <a:pt x="63818" y="76226"/>
                  </a:lnTo>
                  <a:lnTo>
                    <a:pt x="63818" y="140044"/>
                  </a:lnTo>
                  <a:lnTo>
                    <a:pt x="77999" y="140044"/>
                  </a:lnTo>
                  <a:lnTo>
                    <a:pt x="77999" y="76226"/>
                  </a:lnTo>
                  <a:lnTo>
                    <a:pt x="140044" y="76226"/>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93;p64">
              <a:extLst>
                <a:ext uri="{FF2B5EF4-FFF2-40B4-BE49-F238E27FC236}">
                  <a16:creationId xmlns:a16="http://schemas.microsoft.com/office/drawing/2014/main" id="{E6EE0E68-C0CB-29FF-2129-E01CF98EDA63}"/>
                </a:ext>
              </a:extLst>
            </p:cNvPr>
            <p:cNvSpPr/>
            <p:nvPr/>
          </p:nvSpPr>
          <p:spPr>
            <a:xfrm>
              <a:off x="17443424" y="307230"/>
              <a:ext cx="140043" cy="140043"/>
            </a:xfrm>
            <a:custGeom>
              <a:avLst/>
              <a:gdLst/>
              <a:ahLst/>
              <a:cxnLst/>
              <a:rect l="l" t="t" r="r" b="b"/>
              <a:pathLst>
                <a:path w="140043" h="140043" extrusionOk="0">
                  <a:moveTo>
                    <a:pt x="140044" y="63817"/>
                  </a:moveTo>
                  <a:lnTo>
                    <a:pt x="77999" y="63817"/>
                  </a:lnTo>
                  <a:lnTo>
                    <a:pt x="77999" y="0"/>
                  </a:lnTo>
                  <a:lnTo>
                    <a:pt x="63817" y="0"/>
                  </a:lnTo>
                  <a:lnTo>
                    <a:pt x="63817" y="63817"/>
                  </a:lnTo>
                  <a:lnTo>
                    <a:pt x="0" y="63817"/>
                  </a:lnTo>
                  <a:lnTo>
                    <a:pt x="0" y="77999"/>
                  </a:lnTo>
                  <a:lnTo>
                    <a:pt x="63817" y="77999"/>
                  </a:lnTo>
                  <a:lnTo>
                    <a:pt x="63817"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94;p64">
              <a:extLst>
                <a:ext uri="{FF2B5EF4-FFF2-40B4-BE49-F238E27FC236}">
                  <a16:creationId xmlns:a16="http://schemas.microsoft.com/office/drawing/2014/main" id="{EDA7F3AC-8B15-6B9E-0716-3F04A0713C0D}"/>
                </a:ext>
              </a:extLst>
            </p:cNvPr>
            <p:cNvSpPr/>
            <p:nvPr/>
          </p:nvSpPr>
          <p:spPr>
            <a:xfrm>
              <a:off x="17443424" y="876269"/>
              <a:ext cx="140043" cy="140044"/>
            </a:xfrm>
            <a:custGeom>
              <a:avLst/>
              <a:gdLst/>
              <a:ahLst/>
              <a:cxnLst/>
              <a:rect l="l" t="t" r="r" b="b"/>
              <a:pathLst>
                <a:path w="140043" h="140044" extrusionOk="0">
                  <a:moveTo>
                    <a:pt x="140044" y="63818"/>
                  </a:moveTo>
                  <a:lnTo>
                    <a:pt x="77999" y="63818"/>
                  </a:lnTo>
                  <a:lnTo>
                    <a:pt x="77999" y="0"/>
                  </a:lnTo>
                  <a:lnTo>
                    <a:pt x="63817" y="0"/>
                  </a:lnTo>
                  <a:lnTo>
                    <a:pt x="63817" y="63818"/>
                  </a:lnTo>
                  <a:lnTo>
                    <a:pt x="0" y="63818"/>
                  </a:lnTo>
                  <a:lnTo>
                    <a:pt x="0" y="77999"/>
                  </a:lnTo>
                  <a:lnTo>
                    <a:pt x="63817" y="77999"/>
                  </a:lnTo>
                  <a:lnTo>
                    <a:pt x="63817"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95;p64">
              <a:extLst>
                <a:ext uri="{FF2B5EF4-FFF2-40B4-BE49-F238E27FC236}">
                  <a16:creationId xmlns:a16="http://schemas.microsoft.com/office/drawing/2014/main" id="{D1E8A6C2-5D0E-8016-0A74-23EAE6A990C5}"/>
                </a:ext>
              </a:extLst>
            </p:cNvPr>
            <p:cNvSpPr/>
            <p:nvPr/>
          </p:nvSpPr>
          <p:spPr>
            <a:xfrm>
              <a:off x="17443424" y="1447081"/>
              <a:ext cx="140043" cy="140043"/>
            </a:xfrm>
            <a:custGeom>
              <a:avLst/>
              <a:gdLst/>
              <a:ahLst/>
              <a:cxnLst/>
              <a:rect l="l" t="t" r="r" b="b"/>
              <a:pathLst>
                <a:path w="140043" h="140043" extrusionOk="0">
                  <a:moveTo>
                    <a:pt x="140044" y="62045"/>
                  </a:moveTo>
                  <a:lnTo>
                    <a:pt x="77999" y="62045"/>
                  </a:lnTo>
                  <a:lnTo>
                    <a:pt x="77999" y="0"/>
                  </a:lnTo>
                  <a:lnTo>
                    <a:pt x="63817" y="0"/>
                  </a:lnTo>
                  <a:lnTo>
                    <a:pt x="63817" y="62045"/>
                  </a:lnTo>
                  <a:lnTo>
                    <a:pt x="0" y="62045"/>
                  </a:lnTo>
                  <a:lnTo>
                    <a:pt x="0" y="76226"/>
                  </a:lnTo>
                  <a:lnTo>
                    <a:pt x="63817" y="76226"/>
                  </a:lnTo>
                  <a:lnTo>
                    <a:pt x="63817" y="140044"/>
                  </a:lnTo>
                  <a:lnTo>
                    <a:pt x="77999" y="140044"/>
                  </a:lnTo>
                  <a:lnTo>
                    <a:pt x="77999" y="76226"/>
                  </a:lnTo>
                  <a:lnTo>
                    <a:pt x="140044" y="76226"/>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96;p64">
              <a:extLst>
                <a:ext uri="{FF2B5EF4-FFF2-40B4-BE49-F238E27FC236}">
                  <a16:creationId xmlns:a16="http://schemas.microsoft.com/office/drawing/2014/main" id="{ACA4BB8A-2F7C-1818-C264-E28DBBA3C108}"/>
                </a:ext>
              </a:extLst>
            </p:cNvPr>
            <p:cNvSpPr/>
            <p:nvPr/>
          </p:nvSpPr>
          <p:spPr>
            <a:xfrm>
              <a:off x="16874384" y="307230"/>
              <a:ext cx="140043" cy="140043"/>
            </a:xfrm>
            <a:custGeom>
              <a:avLst/>
              <a:gdLst/>
              <a:ahLst/>
              <a:cxnLst/>
              <a:rect l="l" t="t" r="r" b="b"/>
              <a:pathLst>
                <a:path w="140043" h="140043" extrusionOk="0">
                  <a:moveTo>
                    <a:pt x="140044" y="63817"/>
                  </a:moveTo>
                  <a:lnTo>
                    <a:pt x="77999" y="63817"/>
                  </a:lnTo>
                  <a:lnTo>
                    <a:pt x="77999" y="0"/>
                  </a:lnTo>
                  <a:lnTo>
                    <a:pt x="62045" y="0"/>
                  </a:lnTo>
                  <a:lnTo>
                    <a:pt x="62045" y="63817"/>
                  </a:lnTo>
                  <a:lnTo>
                    <a:pt x="0" y="63817"/>
                  </a:lnTo>
                  <a:lnTo>
                    <a:pt x="0" y="77999"/>
                  </a:lnTo>
                  <a:lnTo>
                    <a:pt x="62045" y="77999"/>
                  </a:lnTo>
                  <a:lnTo>
                    <a:pt x="62045"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97;p64">
              <a:extLst>
                <a:ext uri="{FF2B5EF4-FFF2-40B4-BE49-F238E27FC236}">
                  <a16:creationId xmlns:a16="http://schemas.microsoft.com/office/drawing/2014/main" id="{FFA216EF-6C05-75BC-E962-8E9110F42869}"/>
                </a:ext>
              </a:extLst>
            </p:cNvPr>
            <p:cNvSpPr/>
            <p:nvPr/>
          </p:nvSpPr>
          <p:spPr>
            <a:xfrm>
              <a:off x="16874384" y="876269"/>
              <a:ext cx="140043" cy="140044"/>
            </a:xfrm>
            <a:custGeom>
              <a:avLst/>
              <a:gdLst/>
              <a:ahLst/>
              <a:cxnLst/>
              <a:rect l="l" t="t" r="r" b="b"/>
              <a:pathLst>
                <a:path w="140043" h="140044" extrusionOk="0">
                  <a:moveTo>
                    <a:pt x="140044" y="63818"/>
                  </a:moveTo>
                  <a:lnTo>
                    <a:pt x="77999" y="63818"/>
                  </a:lnTo>
                  <a:lnTo>
                    <a:pt x="77999" y="0"/>
                  </a:lnTo>
                  <a:lnTo>
                    <a:pt x="62045" y="0"/>
                  </a:lnTo>
                  <a:lnTo>
                    <a:pt x="62045" y="63818"/>
                  </a:lnTo>
                  <a:lnTo>
                    <a:pt x="0" y="63818"/>
                  </a:lnTo>
                  <a:lnTo>
                    <a:pt x="0" y="77999"/>
                  </a:lnTo>
                  <a:lnTo>
                    <a:pt x="62045" y="77999"/>
                  </a:lnTo>
                  <a:lnTo>
                    <a:pt x="62045"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98;p64">
              <a:extLst>
                <a:ext uri="{FF2B5EF4-FFF2-40B4-BE49-F238E27FC236}">
                  <a16:creationId xmlns:a16="http://schemas.microsoft.com/office/drawing/2014/main" id="{24D2A96C-C9F5-FDCA-CD38-5BE1E80589B7}"/>
                </a:ext>
              </a:extLst>
            </p:cNvPr>
            <p:cNvSpPr/>
            <p:nvPr/>
          </p:nvSpPr>
          <p:spPr>
            <a:xfrm>
              <a:off x="16874384" y="1447081"/>
              <a:ext cx="140043" cy="140043"/>
            </a:xfrm>
            <a:custGeom>
              <a:avLst/>
              <a:gdLst/>
              <a:ahLst/>
              <a:cxnLst/>
              <a:rect l="l" t="t" r="r" b="b"/>
              <a:pathLst>
                <a:path w="140043" h="140043" extrusionOk="0">
                  <a:moveTo>
                    <a:pt x="140044" y="62045"/>
                  </a:moveTo>
                  <a:lnTo>
                    <a:pt x="77999" y="62045"/>
                  </a:lnTo>
                  <a:lnTo>
                    <a:pt x="77999" y="0"/>
                  </a:lnTo>
                  <a:lnTo>
                    <a:pt x="62045" y="0"/>
                  </a:lnTo>
                  <a:lnTo>
                    <a:pt x="62045" y="62045"/>
                  </a:lnTo>
                  <a:lnTo>
                    <a:pt x="0" y="62045"/>
                  </a:lnTo>
                  <a:lnTo>
                    <a:pt x="0" y="76226"/>
                  </a:lnTo>
                  <a:lnTo>
                    <a:pt x="62045" y="76226"/>
                  </a:lnTo>
                  <a:lnTo>
                    <a:pt x="62045" y="140044"/>
                  </a:lnTo>
                  <a:lnTo>
                    <a:pt x="77999" y="140044"/>
                  </a:lnTo>
                  <a:lnTo>
                    <a:pt x="77999" y="76226"/>
                  </a:lnTo>
                  <a:lnTo>
                    <a:pt x="140044" y="76226"/>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99;p64">
              <a:extLst>
                <a:ext uri="{FF2B5EF4-FFF2-40B4-BE49-F238E27FC236}">
                  <a16:creationId xmlns:a16="http://schemas.microsoft.com/office/drawing/2014/main" id="{CE17ECF1-6F37-61DF-9F3C-03B2FDEDB7D4}"/>
                </a:ext>
              </a:extLst>
            </p:cNvPr>
            <p:cNvSpPr/>
            <p:nvPr/>
          </p:nvSpPr>
          <p:spPr>
            <a:xfrm>
              <a:off x="16305345" y="307230"/>
              <a:ext cx="140043" cy="140043"/>
            </a:xfrm>
            <a:custGeom>
              <a:avLst/>
              <a:gdLst/>
              <a:ahLst/>
              <a:cxnLst/>
              <a:rect l="l" t="t" r="r" b="b"/>
              <a:pathLst>
                <a:path w="140043" h="140043" extrusionOk="0">
                  <a:moveTo>
                    <a:pt x="140044" y="63817"/>
                  </a:moveTo>
                  <a:lnTo>
                    <a:pt x="77999" y="63817"/>
                  </a:lnTo>
                  <a:lnTo>
                    <a:pt x="77999" y="0"/>
                  </a:lnTo>
                  <a:lnTo>
                    <a:pt x="62045" y="0"/>
                  </a:lnTo>
                  <a:lnTo>
                    <a:pt x="62045" y="63817"/>
                  </a:lnTo>
                  <a:lnTo>
                    <a:pt x="0" y="63817"/>
                  </a:lnTo>
                  <a:lnTo>
                    <a:pt x="0" y="77999"/>
                  </a:lnTo>
                  <a:lnTo>
                    <a:pt x="62045" y="77999"/>
                  </a:lnTo>
                  <a:lnTo>
                    <a:pt x="62045"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00;p64">
              <a:extLst>
                <a:ext uri="{FF2B5EF4-FFF2-40B4-BE49-F238E27FC236}">
                  <a16:creationId xmlns:a16="http://schemas.microsoft.com/office/drawing/2014/main" id="{64DAA33F-4B69-A31E-776C-22C70A4FE1C1}"/>
                </a:ext>
              </a:extLst>
            </p:cNvPr>
            <p:cNvSpPr/>
            <p:nvPr/>
          </p:nvSpPr>
          <p:spPr>
            <a:xfrm>
              <a:off x="16305345" y="876269"/>
              <a:ext cx="140043" cy="140044"/>
            </a:xfrm>
            <a:custGeom>
              <a:avLst/>
              <a:gdLst/>
              <a:ahLst/>
              <a:cxnLst/>
              <a:rect l="l" t="t" r="r" b="b"/>
              <a:pathLst>
                <a:path w="140043" h="140044" extrusionOk="0">
                  <a:moveTo>
                    <a:pt x="140044" y="63818"/>
                  </a:moveTo>
                  <a:lnTo>
                    <a:pt x="77999" y="63818"/>
                  </a:lnTo>
                  <a:lnTo>
                    <a:pt x="77999" y="0"/>
                  </a:lnTo>
                  <a:lnTo>
                    <a:pt x="62045" y="0"/>
                  </a:lnTo>
                  <a:lnTo>
                    <a:pt x="62045" y="63818"/>
                  </a:lnTo>
                  <a:lnTo>
                    <a:pt x="0" y="63818"/>
                  </a:lnTo>
                  <a:lnTo>
                    <a:pt x="0" y="77999"/>
                  </a:lnTo>
                  <a:lnTo>
                    <a:pt x="62045" y="77999"/>
                  </a:lnTo>
                  <a:lnTo>
                    <a:pt x="62045"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01;p64">
              <a:extLst>
                <a:ext uri="{FF2B5EF4-FFF2-40B4-BE49-F238E27FC236}">
                  <a16:creationId xmlns:a16="http://schemas.microsoft.com/office/drawing/2014/main" id="{98378ECA-84C1-DDD0-A508-1EB214E8FA41}"/>
                </a:ext>
              </a:extLst>
            </p:cNvPr>
            <p:cNvSpPr/>
            <p:nvPr/>
          </p:nvSpPr>
          <p:spPr>
            <a:xfrm>
              <a:off x="16305345" y="1447081"/>
              <a:ext cx="140043" cy="140043"/>
            </a:xfrm>
            <a:custGeom>
              <a:avLst/>
              <a:gdLst/>
              <a:ahLst/>
              <a:cxnLst/>
              <a:rect l="l" t="t" r="r" b="b"/>
              <a:pathLst>
                <a:path w="140043" h="140043" extrusionOk="0">
                  <a:moveTo>
                    <a:pt x="140044" y="62045"/>
                  </a:moveTo>
                  <a:lnTo>
                    <a:pt x="77999" y="62045"/>
                  </a:lnTo>
                  <a:lnTo>
                    <a:pt x="77999" y="0"/>
                  </a:lnTo>
                  <a:lnTo>
                    <a:pt x="62045" y="0"/>
                  </a:lnTo>
                  <a:lnTo>
                    <a:pt x="62045" y="62045"/>
                  </a:lnTo>
                  <a:lnTo>
                    <a:pt x="0" y="62045"/>
                  </a:lnTo>
                  <a:lnTo>
                    <a:pt x="0" y="76226"/>
                  </a:lnTo>
                  <a:lnTo>
                    <a:pt x="62045" y="76226"/>
                  </a:lnTo>
                  <a:lnTo>
                    <a:pt x="62045" y="140044"/>
                  </a:lnTo>
                  <a:lnTo>
                    <a:pt x="77999" y="140044"/>
                  </a:lnTo>
                  <a:lnTo>
                    <a:pt x="77999" y="76226"/>
                  </a:lnTo>
                  <a:lnTo>
                    <a:pt x="140044" y="76226"/>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02;p64">
              <a:extLst>
                <a:ext uri="{FF2B5EF4-FFF2-40B4-BE49-F238E27FC236}">
                  <a16:creationId xmlns:a16="http://schemas.microsoft.com/office/drawing/2014/main" id="{0A331A26-7531-9100-BE49-0AD0F78CF080}"/>
                </a:ext>
              </a:extLst>
            </p:cNvPr>
            <p:cNvSpPr/>
            <p:nvPr/>
          </p:nvSpPr>
          <p:spPr>
            <a:xfrm>
              <a:off x="15736306" y="307230"/>
              <a:ext cx="140043" cy="140043"/>
            </a:xfrm>
            <a:custGeom>
              <a:avLst/>
              <a:gdLst/>
              <a:ahLst/>
              <a:cxnLst/>
              <a:rect l="l" t="t" r="r" b="b"/>
              <a:pathLst>
                <a:path w="140043" h="140043" extrusionOk="0">
                  <a:moveTo>
                    <a:pt x="140044" y="63817"/>
                  </a:moveTo>
                  <a:lnTo>
                    <a:pt x="77999" y="63817"/>
                  </a:lnTo>
                  <a:lnTo>
                    <a:pt x="77999" y="0"/>
                  </a:lnTo>
                  <a:lnTo>
                    <a:pt x="62045" y="0"/>
                  </a:lnTo>
                  <a:lnTo>
                    <a:pt x="62045" y="63817"/>
                  </a:lnTo>
                  <a:lnTo>
                    <a:pt x="0" y="63817"/>
                  </a:lnTo>
                  <a:lnTo>
                    <a:pt x="0" y="77999"/>
                  </a:lnTo>
                  <a:lnTo>
                    <a:pt x="62045" y="77999"/>
                  </a:lnTo>
                  <a:lnTo>
                    <a:pt x="62045"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103;p64">
              <a:extLst>
                <a:ext uri="{FF2B5EF4-FFF2-40B4-BE49-F238E27FC236}">
                  <a16:creationId xmlns:a16="http://schemas.microsoft.com/office/drawing/2014/main" id="{119C2691-F195-A9C7-F518-7E466A92E96C}"/>
                </a:ext>
              </a:extLst>
            </p:cNvPr>
            <p:cNvSpPr/>
            <p:nvPr/>
          </p:nvSpPr>
          <p:spPr>
            <a:xfrm>
              <a:off x="15736306" y="876269"/>
              <a:ext cx="140043" cy="140044"/>
            </a:xfrm>
            <a:custGeom>
              <a:avLst/>
              <a:gdLst/>
              <a:ahLst/>
              <a:cxnLst/>
              <a:rect l="l" t="t" r="r" b="b"/>
              <a:pathLst>
                <a:path w="140043" h="140044" extrusionOk="0">
                  <a:moveTo>
                    <a:pt x="140044" y="63818"/>
                  </a:moveTo>
                  <a:lnTo>
                    <a:pt x="77999" y="63818"/>
                  </a:lnTo>
                  <a:lnTo>
                    <a:pt x="77999" y="0"/>
                  </a:lnTo>
                  <a:lnTo>
                    <a:pt x="62045" y="0"/>
                  </a:lnTo>
                  <a:lnTo>
                    <a:pt x="62045" y="63818"/>
                  </a:lnTo>
                  <a:lnTo>
                    <a:pt x="0" y="63818"/>
                  </a:lnTo>
                  <a:lnTo>
                    <a:pt x="0" y="77999"/>
                  </a:lnTo>
                  <a:lnTo>
                    <a:pt x="62045" y="77999"/>
                  </a:lnTo>
                  <a:lnTo>
                    <a:pt x="62045"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104;p64">
              <a:extLst>
                <a:ext uri="{FF2B5EF4-FFF2-40B4-BE49-F238E27FC236}">
                  <a16:creationId xmlns:a16="http://schemas.microsoft.com/office/drawing/2014/main" id="{D3FA6D93-6056-B9F1-744C-C98B86837A25}"/>
                </a:ext>
              </a:extLst>
            </p:cNvPr>
            <p:cNvSpPr/>
            <p:nvPr/>
          </p:nvSpPr>
          <p:spPr>
            <a:xfrm>
              <a:off x="15736306" y="1447081"/>
              <a:ext cx="140043" cy="140043"/>
            </a:xfrm>
            <a:custGeom>
              <a:avLst/>
              <a:gdLst/>
              <a:ahLst/>
              <a:cxnLst/>
              <a:rect l="l" t="t" r="r" b="b"/>
              <a:pathLst>
                <a:path w="140043" h="140043" extrusionOk="0">
                  <a:moveTo>
                    <a:pt x="140044" y="62045"/>
                  </a:moveTo>
                  <a:lnTo>
                    <a:pt x="77999" y="62045"/>
                  </a:lnTo>
                  <a:lnTo>
                    <a:pt x="77999" y="0"/>
                  </a:lnTo>
                  <a:lnTo>
                    <a:pt x="62045" y="0"/>
                  </a:lnTo>
                  <a:lnTo>
                    <a:pt x="62045" y="62045"/>
                  </a:lnTo>
                  <a:lnTo>
                    <a:pt x="0" y="62045"/>
                  </a:lnTo>
                  <a:lnTo>
                    <a:pt x="0" y="76226"/>
                  </a:lnTo>
                  <a:lnTo>
                    <a:pt x="62045" y="76226"/>
                  </a:lnTo>
                  <a:lnTo>
                    <a:pt x="62045" y="140044"/>
                  </a:lnTo>
                  <a:lnTo>
                    <a:pt x="77999" y="140044"/>
                  </a:lnTo>
                  <a:lnTo>
                    <a:pt x="77999" y="76226"/>
                  </a:lnTo>
                  <a:lnTo>
                    <a:pt x="140044" y="76226"/>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1034075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userDrawn="1">
  <p:cSld name="Two Content">
    <p:spTree>
      <p:nvGrpSpPr>
        <p:cNvPr id="1" name="Shape 110"/>
        <p:cNvGrpSpPr/>
        <p:nvPr/>
      </p:nvGrpSpPr>
      <p:grpSpPr>
        <a:xfrm>
          <a:off x="0" y="0"/>
          <a:ext cx="0" cy="0"/>
          <a:chOff x="0" y="0"/>
          <a:chExt cx="0" cy="0"/>
        </a:xfrm>
      </p:grpSpPr>
      <p:sp>
        <p:nvSpPr>
          <p:cNvPr id="112" name="Google Shape;112;p84"/>
          <p:cNvSpPr txBox="1">
            <a:spLocks noGrp="1"/>
          </p:cNvSpPr>
          <p:nvPr>
            <p:ph type="body" idx="1"/>
          </p:nvPr>
        </p:nvSpPr>
        <p:spPr>
          <a:xfrm>
            <a:off x="1257300" y="2738439"/>
            <a:ext cx="7772400" cy="6527007"/>
          </a:xfrm>
          <a:prstGeom prst="rect">
            <a:avLst/>
          </a:prstGeom>
          <a:noFill/>
          <a:ln>
            <a:noFill/>
          </a:ln>
        </p:spPr>
        <p:txBody>
          <a:bodyPr spcFirstLastPara="1" wrap="square" lIns="91425" tIns="45700" rIns="91425" bIns="45700" anchor="t" anchorCtr="0">
            <a:normAutofit/>
          </a:bodyPr>
          <a:lstStyle>
            <a:lvl1pPr marL="457200" lvl="0" indent="-406400" algn="l">
              <a:lnSpc>
                <a:spcPct val="125000"/>
              </a:lnSpc>
              <a:spcBef>
                <a:spcPts val="1500"/>
              </a:spcBef>
              <a:spcAft>
                <a:spcPts val="0"/>
              </a:spcAft>
              <a:buClr>
                <a:schemeClr val="accent1"/>
              </a:buClr>
              <a:buSzPts val="2800"/>
              <a:buFont typeface="Noto Sans Symbols"/>
              <a:buChar char="▪"/>
              <a:defRPr/>
            </a:lvl1pPr>
            <a:lvl2pPr marL="914400" lvl="1" indent="-381000" algn="l">
              <a:lnSpc>
                <a:spcPct val="125000"/>
              </a:lnSpc>
              <a:spcBef>
                <a:spcPts val="1800"/>
              </a:spcBef>
              <a:spcAft>
                <a:spcPts val="0"/>
              </a:spcAft>
              <a:buClr>
                <a:schemeClr val="accent1"/>
              </a:buClr>
              <a:buSzPts val="2400"/>
              <a:buFont typeface="Noto Sans Symbols"/>
              <a:buChar char="▪"/>
              <a:defRPr/>
            </a:lvl2pPr>
            <a:lvl3pPr marL="1371600" lvl="2" indent="-355600" algn="l">
              <a:lnSpc>
                <a:spcPct val="125000"/>
              </a:lnSpc>
              <a:spcBef>
                <a:spcPts val="1800"/>
              </a:spcBef>
              <a:spcAft>
                <a:spcPts val="0"/>
              </a:spcAft>
              <a:buClr>
                <a:schemeClr val="accent1"/>
              </a:buClr>
              <a:buSzPts val="2000"/>
              <a:buFont typeface="Noto Sans Symbols"/>
              <a:buChar char="▪"/>
              <a:defRPr/>
            </a:lvl3pPr>
            <a:lvl4pPr marL="1828800" lvl="3" indent="-342900" algn="l">
              <a:lnSpc>
                <a:spcPct val="125000"/>
              </a:lnSpc>
              <a:spcBef>
                <a:spcPts val="1800"/>
              </a:spcBef>
              <a:spcAft>
                <a:spcPts val="0"/>
              </a:spcAft>
              <a:buClr>
                <a:schemeClr val="accent1"/>
              </a:buClr>
              <a:buSzPts val="1800"/>
              <a:buFont typeface="Noto Sans Symbols"/>
              <a:buChar char="▪"/>
              <a:defRPr/>
            </a:lvl4pPr>
            <a:lvl5pPr marL="2286000" lvl="4" indent="-342900" algn="l">
              <a:lnSpc>
                <a:spcPct val="125000"/>
              </a:lnSpc>
              <a:spcBef>
                <a:spcPts val="1800"/>
              </a:spcBef>
              <a:spcAft>
                <a:spcPts val="0"/>
              </a:spcAft>
              <a:buClr>
                <a:schemeClr val="accent1"/>
              </a:buClr>
              <a:buSzPts val="1800"/>
              <a:buFont typeface="Noto Sans Symbols"/>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3" name="Google Shape;113;p84"/>
          <p:cNvSpPr txBox="1">
            <a:spLocks noGrp="1"/>
          </p:cNvSpPr>
          <p:nvPr>
            <p:ph type="body" idx="2"/>
          </p:nvPr>
        </p:nvSpPr>
        <p:spPr>
          <a:xfrm>
            <a:off x="9258300" y="2738439"/>
            <a:ext cx="7772400" cy="6527007"/>
          </a:xfrm>
          <a:prstGeom prst="rect">
            <a:avLst/>
          </a:prstGeom>
          <a:noFill/>
          <a:ln>
            <a:noFill/>
          </a:ln>
        </p:spPr>
        <p:txBody>
          <a:bodyPr spcFirstLastPara="1" wrap="square" lIns="91425" tIns="45700" rIns="91425" bIns="45700" anchor="t" anchorCtr="0">
            <a:normAutofit/>
          </a:bodyPr>
          <a:lstStyle>
            <a:lvl1pPr marL="457200" lvl="0" indent="-406400" algn="l">
              <a:lnSpc>
                <a:spcPct val="125000"/>
              </a:lnSpc>
              <a:spcBef>
                <a:spcPts val="1500"/>
              </a:spcBef>
              <a:spcAft>
                <a:spcPts val="0"/>
              </a:spcAft>
              <a:buClr>
                <a:schemeClr val="accent1"/>
              </a:buClr>
              <a:buSzPts val="2800"/>
              <a:buFont typeface="Noto Sans Symbols"/>
              <a:buChar char="▪"/>
              <a:defRPr/>
            </a:lvl1pPr>
            <a:lvl2pPr marL="914400" lvl="1" indent="-381000" algn="l">
              <a:lnSpc>
                <a:spcPct val="125000"/>
              </a:lnSpc>
              <a:spcBef>
                <a:spcPts val="1800"/>
              </a:spcBef>
              <a:spcAft>
                <a:spcPts val="0"/>
              </a:spcAft>
              <a:buClr>
                <a:schemeClr val="accent1"/>
              </a:buClr>
              <a:buSzPts val="2400"/>
              <a:buFont typeface="Noto Sans Symbols"/>
              <a:buChar char="▪"/>
              <a:defRPr/>
            </a:lvl2pPr>
            <a:lvl3pPr marL="1371600" lvl="2" indent="-355600" algn="l">
              <a:lnSpc>
                <a:spcPct val="125000"/>
              </a:lnSpc>
              <a:spcBef>
                <a:spcPts val="1800"/>
              </a:spcBef>
              <a:spcAft>
                <a:spcPts val="0"/>
              </a:spcAft>
              <a:buClr>
                <a:schemeClr val="accent1"/>
              </a:buClr>
              <a:buSzPts val="2000"/>
              <a:buFont typeface="Noto Sans Symbols"/>
              <a:buChar char="▪"/>
              <a:defRPr/>
            </a:lvl3pPr>
            <a:lvl4pPr marL="1828800" lvl="3" indent="-342900" algn="l">
              <a:lnSpc>
                <a:spcPct val="125000"/>
              </a:lnSpc>
              <a:spcBef>
                <a:spcPts val="1800"/>
              </a:spcBef>
              <a:spcAft>
                <a:spcPts val="0"/>
              </a:spcAft>
              <a:buClr>
                <a:schemeClr val="accent1"/>
              </a:buClr>
              <a:buSzPts val="1800"/>
              <a:buFont typeface="Noto Sans Symbols"/>
              <a:buChar char="▪"/>
              <a:defRPr/>
            </a:lvl4pPr>
            <a:lvl5pPr marL="2286000" lvl="4" indent="-342900" algn="l">
              <a:lnSpc>
                <a:spcPct val="125000"/>
              </a:lnSpc>
              <a:spcBef>
                <a:spcPts val="1800"/>
              </a:spcBef>
              <a:spcAft>
                <a:spcPts val="0"/>
              </a:spcAft>
              <a:buClr>
                <a:schemeClr val="accent1"/>
              </a:buClr>
              <a:buSzPts val="1800"/>
              <a:buFont typeface="Noto Sans Symbols"/>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5" name="Google Shape;86;p64">
            <a:extLst>
              <a:ext uri="{FF2B5EF4-FFF2-40B4-BE49-F238E27FC236}">
                <a16:creationId xmlns:a16="http://schemas.microsoft.com/office/drawing/2014/main" id="{27EF90A9-8305-1F44-03E1-CFB5C8F20CA4}"/>
              </a:ext>
            </a:extLst>
          </p:cNvPr>
          <p:cNvSpPr/>
          <p:nvPr userDrawn="1"/>
        </p:nvSpPr>
        <p:spPr>
          <a:xfrm>
            <a:off x="0" y="4649"/>
            <a:ext cx="18288000" cy="2276192"/>
          </a:xfrm>
          <a:prstGeom prst="rect">
            <a:avLst/>
          </a:prstGeom>
          <a:solidFill>
            <a:schemeClr val="accent1"/>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 name="Google Shape;87;p64">
            <a:extLst>
              <a:ext uri="{FF2B5EF4-FFF2-40B4-BE49-F238E27FC236}">
                <a16:creationId xmlns:a16="http://schemas.microsoft.com/office/drawing/2014/main" id="{1198CA71-9A9B-FAF7-A7B5-2743E3FEE98A}"/>
              </a:ext>
            </a:extLst>
          </p:cNvPr>
          <p:cNvSpPr txBox="1">
            <a:spLocks noGrp="1"/>
          </p:cNvSpPr>
          <p:nvPr>
            <p:ph type="title"/>
          </p:nvPr>
        </p:nvSpPr>
        <p:spPr>
          <a:xfrm>
            <a:off x="1257300" y="204790"/>
            <a:ext cx="14097000" cy="184946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3600"/>
              <a:buFont typeface="Century Gothic"/>
              <a:buNone/>
              <a:defRPr sz="3600" b="1"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7" name="Google Shape;89;p64">
            <a:extLst>
              <a:ext uri="{FF2B5EF4-FFF2-40B4-BE49-F238E27FC236}">
                <a16:creationId xmlns:a16="http://schemas.microsoft.com/office/drawing/2014/main" id="{0B4C2C70-DDD5-B2BA-7926-67581EABB0F0}"/>
              </a:ext>
            </a:extLst>
          </p:cNvPr>
          <p:cNvGrpSpPr/>
          <p:nvPr userDrawn="1"/>
        </p:nvGrpSpPr>
        <p:grpSpPr>
          <a:xfrm>
            <a:off x="15660107" y="499325"/>
            <a:ext cx="2416202" cy="1279895"/>
            <a:chOff x="15736306" y="307230"/>
            <a:chExt cx="2416201" cy="1279894"/>
          </a:xfrm>
        </p:grpSpPr>
        <p:sp>
          <p:nvSpPr>
            <p:cNvPr id="8" name="Google Shape;90;p64">
              <a:extLst>
                <a:ext uri="{FF2B5EF4-FFF2-40B4-BE49-F238E27FC236}">
                  <a16:creationId xmlns:a16="http://schemas.microsoft.com/office/drawing/2014/main" id="{90726852-541B-3FB5-41BC-253368ECE67A}"/>
                </a:ext>
              </a:extLst>
            </p:cNvPr>
            <p:cNvSpPr/>
            <p:nvPr/>
          </p:nvSpPr>
          <p:spPr>
            <a:xfrm>
              <a:off x="18012463" y="307230"/>
              <a:ext cx="140044" cy="140043"/>
            </a:xfrm>
            <a:custGeom>
              <a:avLst/>
              <a:gdLst/>
              <a:ahLst/>
              <a:cxnLst/>
              <a:rect l="l" t="t" r="r" b="b"/>
              <a:pathLst>
                <a:path w="140044" h="140043" extrusionOk="0">
                  <a:moveTo>
                    <a:pt x="140044" y="63817"/>
                  </a:moveTo>
                  <a:lnTo>
                    <a:pt x="77999" y="63817"/>
                  </a:lnTo>
                  <a:lnTo>
                    <a:pt x="77999" y="0"/>
                  </a:lnTo>
                  <a:lnTo>
                    <a:pt x="63818" y="0"/>
                  </a:lnTo>
                  <a:lnTo>
                    <a:pt x="63818" y="63817"/>
                  </a:lnTo>
                  <a:lnTo>
                    <a:pt x="0" y="63817"/>
                  </a:lnTo>
                  <a:lnTo>
                    <a:pt x="0" y="77999"/>
                  </a:lnTo>
                  <a:lnTo>
                    <a:pt x="63818" y="77999"/>
                  </a:lnTo>
                  <a:lnTo>
                    <a:pt x="63818"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91;p64">
              <a:extLst>
                <a:ext uri="{FF2B5EF4-FFF2-40B4-BE49-F238E27FC236}">
                  <a16:creationId xmlns:a16="http://schemas.microsoft.com/office/drawing/2014/main" id="{F26DBA15-04A0-7ABB-ADB6-A1B2BFDF2F7E}"/>
                </a:ext>
              </a:extLst>
            </p:cNvPr>
            <p:cNvSpPr/>
            <p:nvPr/>
          </p:nvSpPr>
          <p:spPr>
            <a:xfrm>
              <a:off x="18012463" y="876269"/>
              <a:ext cx="140044" cy="140044"/>
            </a:xfrm>
            <a:custGeom>
              <a:avLst/>
              <a:gdLst/>
              <a:ahLst/>
              <a:cxnLst/>
              <a:rect l="l" t="t" r="r" b="b"/>
              <a:pathLst>
                <a:path w="140044" h="140044" extrusionOk="0">
                  <a:moveTo>
                    <a:pt x="140044" y="63818"/>
                  </a:moveTo>
                  <a:lnTo>
                    <a:pt x="77999" y="63818"/>
                  </a:lnTo>
                  <a:lnTo>
                    <a:pt x="77999" y="0"/>
                  </a:lnTo>
                  <a:lnTo>
                    <a:pt x="63818" y="0"/>
                  </a:lnTo>
                  <a:lnTo>
                    <a:pt x="63818" y="63818"/>
                  </a:lnTo>
                  <a:lnTo>
                    <a:pt x="0" y="63818"/>
                  </a:lnTo>
                  <a:lnTo>
                    <a:pt x="0" y="77999"/>
                  </a:lnTo>
                  <a:lnTo>
                    <a:pt x="63818" y="77999"/>
                  </a:lnTo>
                  <a:lnTo>
                    <a:pt x="63818"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92;p64">
              <a:extLst>
                <a:ext uri="{FF2B5EF4-FFF2-40B4-BE49-F238E27FC236}">
                  <a16:creationId xmlns:a16="http://schemas.microsoft.com/office/drawing/2014/main" id="{A4D2DC82-416F-7CC4-9DC5-CD7EF3D6F42A}"/>
                </a:ext>
              </a:extLst>
            </p:cNvPr>
            <p:cNvSpPr/>
            <p:nvPr/>
          </p:nvSpPr>
          <p:spPr>
            <a:xfrm>
              <a:off x="18012463" y="1447081"/>
              <a:ext cx="140044" cy="140043"/>
            </a:xfrm>
            <a:custGeom>
              <a:avLst/>
              <a:gdLst/>
              <a:ahLst/>
              <a:cxnLst/>
              <a:rect l="l" t="t" r="r" b="b"/>
              <a:pathLst>
                <a:path w="140044" h="140043" extrusionOk="0">
                  <a:moveTo>
                    <a:pt x="140044" y="62045"/>
                  </a:moveTo>
                  <a:lnTo>
                    <a:pt x="77999" y="62045"/>
                  </a:lnTo>
                  <a:lnTo>
                    <a:pt x="77999" y="0"/>
                  </a:lnTo>
                  <a:lnTo>
                    <a:pt x="63818" y="0"/>
                  </a:lnTo>
                  <a:lnTo>
                    <a:pt x="63818" y="62045"/>
                  </a:lnTo>
                  <a:lnTo>
                    <a:pt x="0" y="62045"/>
                  </a:lnTo>
                  <a:lnTo>
                    <a:pt x="0" y="76226"/>
                  </a:lnTo>
                  <a:lnTo>
                    <a:pt x="63818" y="76226"/>
                  </a:lnTo>
                  <a:lnTo>
                    <a:pt x="63818" y="140044"/>
                  </a:lnTo>
                  <a:lnTo>
                    <a:pt x="77999" y="140044"/>
                  </a:lnTo>
                  <a:lnTo>
                    <a:pt x="77999" y="76226"/>
                  </a:lnTo>
                  <a:lnTo>
                    <a:pt x="140044" y="76226"/>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93;p64">
              <a:extLst>
                <a:ext uri="{FF2B5EF4-FFF2-40B4-BE49-F238E27FC236}">
                  <a16:creationId xmlns:a16="http://schemas.microsoft.com/office/drawing/2014/main" id="{632DB7DC-F0D8-B094-E3FF-F0FC44F8543C}"/>
                </a:ext>
              </a:extLst>
            </p:cNvPr>
            <p:cNvSpPr/>
            <p:nvPr/>
          </p:nvSpPr>
          <p:spPr>
            <a:xfrm>
              <a:off x="17443424" y="307230"/>
              <a:ext cx="140043" cy="140043"/>
            </a:xfrm>
            <a:custGeom>
              <a:avLst/>
              <a:gdLst/>
              <a:ahLst/>
              <a:cxnLst/>
              <a:rect l="l" t="t" r="r" b="b"/>
              <a:pathLst>
                <a:path w="140043" h="140043" extrusionOk="0">
                  <a:moveTo>
                    <a:pt x="140044" y="63817"/>
                  </a:moveTo>
                  <a:lnTo>
                    <a:pt x="77999" y="63817"/>
                  </a:lnTo>
                  <a:lnTo>
                    <a:pt x="77999" y="0"/>
                  </a:lnTo>
                  <a:lnTo>
                    <a:pt x="63817" y="0"/>
                  </a:lnTo>
                  <a:lnTo>
                    <a:pt x="63817" y="63817"/>
                  </a:lnTo>
                  <a:lnTo>
                    <a:pt x="0" y="63817"/>
                  </a:lnTo>
                  <a:lnTo>
                    <a:pt x="0" y="77999"/>
                  </a:lnTo>
                  <a:lnTo>
                    <a:pt x="63817" y="77999"/>
                  </a:lnTo>
                  <a:lnTo>
                    <a:pt x="63817"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94;p64">
              <a:extLst>
                <a:ext uri="{FF2B5EF4-FFF2-40B4-BE49-F238E27FC236}">
                  <a16:creationId xmlns:a16="http://schemas.microsoft.com/office/drawing/2014/main" id="{9EFE014E-7DF6-2F02-A666-4E4C60F6B72B}"/>
                </a:ext>
              </a:extLst>
            </p:cNvPr>
            <p:cNvSpPr/>
            <p:nvPr/>
          </p:nvSpPr>
          <p:spPr>
            <a:xfrm>
              <a:off x="17443424" y="876269"/>
              <a:ext cx="140043" cy="140044"/>
            </a:xfrm>
            <a:custGeom>
              <a:avLst/>
              <a:gdLst/>
              <a:ahLst/>
              <a:cxnLst/>
              <a:rect l="l" t="t" r="r" b="b"/>
              <a:pathLst>
                <a:path w="140043" h="140044" extrusionOk="0">
                  <a:moveTo>
                    <a:pt x="140044" y="63818"/>
                  </a:moveTo>
                  <a:lnTo>
                    <a:pt x="77999" y="63818"/>
                  </a:lnTo>
                  <a:lnTo>
                    <a:pt x="77999" y="0"/>
                  </a:lnTo>
                  <a:lnTo>
                    <a:pt x="63817" y="0"/>
                  </a:lnTo>
                  <a:lnTo>
                    <a:pt x="63817" y="63818"/>
                  </a:lnTo>
                  <a:lnTo>
                    <a:pt x="0" y="63818"/>
                  </a:lnTo>
                  <a:lnTo>
                    <a:pt x="0" y="77999"/>
                  </a:lnTo>
                  <a:lnTo>
                    <a:pt x="63817" y="77999"/>
                  </a:lnTo>
                  <a:lnTo>
                    <a:pt x="63817"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95;p64">
              <a:extLst>
                <a:ext uri="{FF2B5EF4-FFF2-40B4-BE49-F238E27FC236}">
                  <a16:creationId xmlns:a16="http://schemas.microsoft.com/office/drawing/2014/main" id="{5C41834D-3A1D-ADF1-3661-58C18CA32E2B}"/>
                </a:ext>
              </a:extLst>
            </p:cNvPr>
            <p:cNvSpPr/>
            <p:nvPr/>
          </p:nvSpPr>
          <p:spPr>
            <a:xfrm>
              <a:off x="17443424" y="1447081"/>
              <a:ext cx="140043" cy="140043"/>
            </a:xfrm>
            <a:custGeom>
              <a:avLst/>
              <a:gdLst/>
              <a:ahLst/>
              <a:cxnLst/>
              <a:rect l="l" t="t" r="r" b="b"/>
              <a:pathLst>
                <a:path w="140043" h="140043" extrusionOk="0">
                  <a:moveTo>
                    <a:pt x="140044" y="62045"/>
                  </a:moveTo>
                  <a:lnTo>
                    <a:pt x="77999" y="62045"/>
                  </a:lnTo>
                  <a:lnTo>
                    <a:pt x="77999" y="0"/>
                  </a:lnTo>
                  <a:lnTo>
                    <a:pt x="63817" y="0"/>
                  </a:lnTo>
                  <a:lnTo>
                    <a:pt x="63817" y="62045"/>
                  </a:lnTo>
                  <a:lnTo>
                    <a:pt x="0" y="62045"/>
                  </a:lnTo>
                  <a:lnTo>
                    <a:pt x="0" y="76226"/>
                  </a:lnTo>
                  <a:lnTo>
                    <a:pt x="63817" y="76226"/>
                  </a:lnTo>
                  <a:lnTo>
                    <a:pt x="63817" y="140044"/>
                  </a:lnTo>
                  <a:lnTo>
                    <a:pt x="77999" y="140044"/>
                  </a:lnTo>
                  <a:lnTo>
                    <a:pt x="77999" y="76226"/>
                  </a:lnTo>
                  <a:lnTo>
                    <a:pt x="140044" y="76226"/>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96;p64">
              <a:extLst>
                <a:ext uri="{FF2B5EF4-FFF2-40B4-BE49-F238E27FC236}">
                  <a16:creationId xmlns:a16="http://schemas.microsoft.com/office/drawing/2014/main" id="{6BCC29A9-A0E9-0595-A5BA-A09DFA94099A}"/>
                </a:ext>
              </a:extLst>
            </p:cNvPr>
            <p:cNvSpPr/>
            <p:nvPr/>
          </p:nvSpPr>
          <p:spPr>
            <a:xfrm>
              <a:off x="16874384" y="307230"/>
              <a:ext cx="140043" cy="140043"/>
            </a:xfrm>
            <a:custGeom>
              <a:avLst/>
              <a:gdLst/>
              <a:ahLst/>
              <a:cxnLst/>
              <a:rect l="l" t="t" r="r" b="b"/>
              <a:pathLst>
                <a:path w="140043" h="140043" extrusionOk="0">
                  <a:moveTo>
                    <a:pt x="140044" y="63817"/>
                  </a:moveTo>
                  <a:lnTo>
                    <a:pt x="77999" y="63817"/>
                  </a:lnTo>
                  <a:lnTo>
                    <a:pt x="77999" y="0"/>
                  </a:lnTo>
                  <a:lnTo>
                    <a:pt x="62045" y="0"/>
                  </a:lnTo>
                  <a:lnTo>
                    <a:pt x="62045" y="63817"/>
                  </a:lnTo>
                  <a:lnTo>
                    <a:pt x="0" y="63817"/>
                  </a:lnTo>
                  <a:lnTo>
                    <a:pt x="0" y="77999"/>
                  </a:lnTo>
                  <a:lnTo>
                    <a:pt x="62045" y="77999"/>
                  </a:lnTo>
                  <a:lnTo>
                    <a:pt x="62045"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97;p64">
              <a:extLst>
                <a:ext uri="{FF2B5EF4-FFF2-40B4-BE49-F238E27FC236}">
                  <a16:creationId xmlns:a16="http://schemas.microsoft.com/office/drawing/2014/main" id="{95722703-F349-ECF7-4031-B6AF06883604}"/>
                </a:ext>
              </a:extLst>
            </p:cNvPr>
            <p:cNvSpPr/>
            <p:nvPr/>
          </p:nvSpPr>
          <p:spPr>
            <a:xfrm>
              <a:off x="16874384" y="876269"/>
              <a:ext cx="140043" cy="140044"/>
            </a:xfrm>
            <a:custGeom>
              <a:avLst/>
              <a:gdLst/>
              <a:ahLst/>
              <a:cxnLst/>
              <a:rect l="l" t="t" r="r" b="b"/>
              <a:pathLst>
                <a:path w="140043" h="140044" extrusionOk="0">
                  <a:moveTo>
                    <a:pt x="140044" y="63818"/>
                  </a:moveTo>
                  <a:lnTo>
                    <a:pt x="77999" y="63818"/>
                  </a:lnTo>
                  <a:lnTo>
                    <a:pt x="77999" y="0"/>
                  </a:lnTo>
                  <a:lnTo>
                    <a:pt x="62045" y="0"/>
                  </a:lnTo>
                  <a:lnTo>
                    <a:pt x="62045" y="63818"/>
                  </a:lnTo>
                  <a:lnTo>
                    <a:pt x="0" y="63818"/>
                  </a:lnTo>
                  <a:lnTo>
                    <a:pt x="0" y="77999"/>
                  </a:lnTo>
                  <a:lnTo>
                    <a:pt x="62045" y="77999"/>
                  </a:lnTo>
                  <a:lnTo>
                    <a:pt x="62045"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98;p64">
              <a:extLst>
                <a:ext uri="{FF2B5EF4-FFF2-40B4-BE49-F238E27FC236}">
                  <a16:creationId xmlns:a16="http://schemas.microsoft.com/office/drawing/2014/main" id="{AD38BA91-D630-1976-7F1E-54EFA3A97513}"/>
                </a:ext>
              </a:extLst>
            </p:cNvPr>
            <p:cNvSpPr/>
            <p:nvPr/>
          </p:nvSpPr>
          <p:spPr>
            <a:xfrm>
              <a:off x="16874384" y="1447081"/>
              <a:ext cx="140043" cy="140043"/>
            </a:xfrm>
            <a:custGeom>
              <a:avLst/>
              <a:gdLst/>
              <a:ahLst/>
              <a:cxnLst/>
              <a:rect l="l" t="t" r="r" b="b"/>
              <a:pathLst>
                <a:path w="140043" h="140043" extrusionOk="0">
                  <a:moveTo>
                    <a:pt x="140044" y="62045"/>
                  </a:moveTo>
                  <a:lnTo>
                    <a:pt x="77999" y="62045"/>
                  </a:lnTo>
                  <a:lnTo>
                    <a:pt x="77999" y="0"/>
                  </a:lnTo>
                  <a:lnTo>
                    <a:pt x="62045" y="0"/>
                  </a:lnTo>
                  <a:lnTo>
                    <a:pt x="62045" y="62045"/>
                  </a:lnTo>
                  <a:lnTo>
                    <a:pt x="0" y="62045"/>
                  </a:lnTo>
                  <a:lnTo>
                    <a:pt x="0" y="76226"/>
                  </a:lnTo>
                  <a:lnTo>
                    <a:pt x="62045" y="76226"/>
                  </a:lnTo>
                  <a:lnTo>
                    <a:pt x="62045" y="140044"/>
                  </a:lnTo>
                  <a:lnTo>
                    <a:pt x="77999" y="140044"/>
                  </a:lnTo>
                  <a:lnTo>
                    <a:pt x="77999" y="76226"/>
                  </a:lnTo>
                  <a:lnTo>
                    <a:pt x="140044" y="76226"/>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99;p64">
              <a:extLst>
                <a:ext uri="{FF2B5EF4-FFF2-40B4-BE49-F238E27FC236}">
                  <a16:creationId xmlns:a16="http://schemas.microsoft.com/office/drawing/2014/main" id="{DD71B09D-3D51-45F8-A0BB-B666550FD066}"/>
                </a:ext>
              </a:extLst>
            </p:cNvPr>
            <p:cNvSpPr/>
            <p:nvPr/>
          </p:nvSpPr>
          <p:spPr>
            <a:xfrm>
              <a:off x="16305345" y="307230"/>
              <a:ext cx="140043" cy="140043"/>
            </a:xfrm>
            <a:custGeom>
              <a:avLst/>
              <a:gdLst/>
              <a:ahLst/>
              <a:cxnLst/>
              <a:rect l="l" t="t" r="r" b="b"/>
              <a:pathLst>
                <a:path w="140043" h="140043" extrusionOk="0">
                  <a:moveTo>
                    <a:pt x="140044" y="63817"/>
                  </a:moveTo>
                  <a:lnTo>
                    <a:pt x="77999" y="63817"/>
                  </a:lnTo>
                  <a:lnTo>
                    <a:pt x="77999" y="0"/>
                  </a:lnTo>
                  <a:lnTo>
                    <a:pt x="62045" y="0"/>
                  </a:lnTo>
                  <a:lnTo>
                    <a:pt x="62045" y="63817"/>
                  </a:lnTo>
                  <a:lnTo>
                    <a:pt x="0" y="63817"/>
                  </a:lnTo>
                  <a:lnTo>
                    <a:pt x="0" y="77999"/>
                  </a:lnTo>
                  <a:lnTo>
                    <a:pt x="62045" y="77999"/>
                  </a:lnTo>
                  <a:lnTo>
                    <a:pt x="62045"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00;p64">
              <a:extLst>
                <a:ext uri="{FF2B5EF4-FFF2-40B4-BE49-F238E27FC236}">
                  <a16:creationId xmlns:a16="http://schemas.microsoft.com/office/drawing/2014/main" id="{926EE19F-8722-1C25-FBA0-BD08D9F01516}"/>
                </a:ext>
              </a:extLst>
            </p:cNvPr>
            <p:cNvSpPr/>
            <p:nvPr/>
          </p:nvSpPr>
          <p:spPr>
            <a:xfrm>
              <a:off x="16305345" y="876269"/>
              <a:ext cx="140043" cy="140044"/>
            </a:xfrm>
            <a:custGeom>
              <a:avLst/>
              <a:gdLst/>
              <a:ahLst/>
              <a:cxnLst/>
              <a:rect l="l" t="t" r="r" b="b"/>
              <a:pathLst>
                <a:path w="140043" h="140044" extrusionOk="0">
                  <a:moveTo>
                    <a:pt x="140044" y="63818"/>
                  </a:moveTo>
                  <a:lnTo>
                    <a:pt x="77999" y="63818"/>
                  </a:lnTo>
                  <a:lnTo>
                    <a:pt x="77999" y="0"/>
                  </a:lnTo>
                  <a:lnTo>
                    <a:pt x="62045" y="0"/>
                  </a:lnTo>
                  <a:lnTo>
                    <a:pt x="62045" y="63818"/>
                  </a:lnTo>
                  <a:lnTo>
                    <a:pt x="0" y="63818"/>
                  </a:lnTo>
                  <a:lnTo>
                    <a:pt x="0" y="77999"/>
                  </a:lnTo>
                  <a:lnTo>
                    <a:pt x="62045" y="77999"/>
                  </a:lnTo>
                  <a:lnTo>
                    <a:pt x="62045"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01;p64">
              <a:extLst>
                <a:ext uri="{FF2B5EF4-FFF2-40B4-BE49-F238E27FC236}">
                  <a16:creationId xmlns:a16="http://schemas.microsoft.com/office/drawing/2014/main" id="{B242FCB6-2EA5-5458-81E3-FF7DB4517527}"/>
                </a:ext>
              </a:extLst>
            </p:cNvPr>
            <p:cNvSpPr/>
            <p:nvPr/>
          </p:nvSpPr>
          <p:spPr>
            <a:xfrm>
              <a:off x="16305345" y="1447081"/>
              <a:ext cx="140043" cy="140043"/>
            </a:xfrm>
            <a:custGeom>
              <a:avLst/>
              <a:gdLst/>
              <a:ahLst/>
              <a:cxnLst/>
              <a:rect l="l" t="t" r="r" b="b"/>
              <a:pathLst>
                <a:path w="140043" h="140043" extrusionOk="0">
                  <a:moveTo>
                    <a:pt x="140044" y="62045"/>
                  </a:moveTo>
                  <a:lnTo>
                    <a:pt x="77999" y="62045"/>
                  </a:lnTo>
                  <a:lnTo>
                    <a:pt x="77999" y="0"/>
                  </a:lnTo>
                  <a:lnTo>
                    <a:pt x="62045" y="0"/>
                  </a:lnTo>
                  <a:lnTo>
                    <a:pt x="62045" y="62045"/>
                  </a:lnTo>
                  <a:lnTo>
                    <a:pt x="0" y="62045"/>
                  </a:lnTo>
                  <a:lnTo>
                    <a:pt x="0" y="76226"/>
                  </a:lnTo>
                  <a:lnTo>
                    <a:pt x="62045" y="76226"/>
                  </a:lnTo>
                  <a:lnTo>
                    <a:pt x="62045" y="140044"/>
                  </a:lnTo>
                  <a:lnTo>
                    <a:pt x="77999" y="140044"/>
                  </a:lnTo>
                  <a:lnTo>
                    <a:pt x="77999" y="76226"/>
                  </a:lnTo>
                  <a:lnTo>
                    <a:pt x="140044" y="76226"/>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102;p64">
              <a:extLst>
                <a:ext uri="{FF2B5EF4-FFF2-40B4-BE49-F238E27FC236}">
                  <a16:creationId xmlns:a16="http://schemas.microsoft.com/office/drawing/2014/main" id="{074E79B0-7E38-8503-51A8-BD8D7892535C}"/>
                </a:ext>
              </a:extLst>
            </p:cNvPr>
            <p:cNvSpPr/>
            <p:nvPr/>
          </p:nvSpPr>
          <p:spPr>
            <a:xfrm>
              <a:off x="15736306" y="307230"/>
              <a:ext cx="140043" cy="140043"/>
            </a:xfrm>
            <a:custGeom>
              <a:avLst/>
              <a:gdLst/>
              <a:ahLst/>
              <a:cxnLst/>
              <a:rect l="l" t="t" r="r" b="b"/>
              <a:pathLst>
                <a:path w="140043" h="140043" extrusionOk="0">
                  <a:moveTo>
                    <a:pt x="140044" y="63817"/>
                  </a:moveTo>
                  <a:lnTo>
                    <a:pt x="77999" y="63817"/>
                  </a:lnTo>
                  <a:lnTo>
                    <a:pt x="77999" y="0"/>
                  </a:lnTo>
                  <a:lnTo>
                    <a:pt x="62045" y="0"/>
                  </a:lnTo>
                  <a:lnTo>
                    <a:pt x="62045" y="63817"/>
                  </a:lnTo>
                  <a:lnTo>
                    <a:pt x="0" y="63817"/>
                  </a:lnTo>
                  <a:lnTo>
                    <a:pt x="0" y="77999"/>
                  </a:lnTo>
                  <a:lnTo>
                    <a:pt x="62045" y="77999"/>
                  </a:lnTo>
                  <a:lnTo>
                    <a:pt x="62045"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103;p64">
              <a:extLst>
                <a:ext uri="{FF2B5EF4-FFF2-40B4-BE49-F238E27FC236}">
                  <a16:creationId xmlns:a16="http://schemas.microsoft.com/office/drawing/2014/main" id="{E5E9DD42-B5CA-0A1A-0272-E12CDA1597C3}"/>
                </a:ext>
              </a:extLst>
            </p:cNvPr>
            <p:cNvSpPr/>
            <p:nvPr/>
          </p:nvSpPr>
          <p:spPr>
            <a:xfrm>
              <a:off x="15736306" y="876269"/>
              <a:ext cx="140043" cy="140044"/>
            </a:xfrm>
            <a:custGeom>
              <a:avLst/>
              <a:gdLst/>
              <a:ahLst/>
              <a:cxnLst/>
              <a:rect l="l" t="t" r="r" b="b"/>
              <a:pathLst>
                <a:path w="140043" h="140044" extrusionOk="0">
                  <a:moveTo>
                    <a:pt x="140044" y="63818"/>
                  </a:moveTo>
                  <a:lnTo>
                    <a:pt x="77999" y="63818"/>
                  </a:lnTo>
                  <a:lnTo>
                    <a:pt x="77999" y="0"/>
                  </a:lnTo>
                  <a:lnTo>
                    <a:pt x="62045" y="0"/>
                  </a:lnTo>
                  <a:lnTo>
                    <a:pt x="62045" y="63818"/>
                  </a:lnTo>
                  <a:lnTo>
                    <a:pt x="0" y="63818"/>
                  </a:lnTo>
                  <a:lnTo>
                    <a:pt x="0" y="77999"/>
                  </a:lnTo>
                  <a:lnTo>
                    <a:pt x="62045" y="77999"/>
                  </a:lnTo>
                  <a:lnTo>
                    <a:pt x="62045"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104;p64">
              <a:extLst>
                <a:ext uri="{FF2B5EF4-FFF2-40B4-BE49-F238E27FC236}">
                  <a16:creationId xmlns:a16="http://schemas.microsoft.com/office/drawing/2014/main" id="{E35F1420-BDE3-6AE9-215D-CCE28DE6B5F6}"/>
                </a:ext>
              </a:extLst>
            </p:cNvPr>
            <p:cNvSpPr/>
            <p:nvPr/>
          </p:nvSpPr>
          <p:spPr>
            <a:xfrm>
              <a:off x="15736306" y="1447081"/>
              <a:ext cx="140043" cy="140043"/>
            </a:xfrm>
            <a:custGeom>
              <a:avLst/>
              <a:gdLst/>
              <a:ahLst/>
              <a:cxnLst/>
              <a:rect l="l" t="t" r="r" b="b"/>
              <a:pathLst>
                <a:path w="140043" h="140043" extrusionOk="0">
                  <a:moveTo>
                    <a:pt x="140044" y="62045"/>
                  </a:moveTo>
                  <a:lnTo>
                    <a:pt x="77999" y="62045"/>
                  </a:lnTo>
                  <a:lnTo>
                    <a:pt x="77999" y="0"/>
                  </a:lnTo>
                  <a:lnTo>
                    <a:pt x="62045" y="0"/>
                  </a:lnTo>
                  <a:lnTo>
                    <a:pt x="62045" y="62045"/>
                  </a:lnTo>
                  <a:lnTo>
                    <a:pt x="0" y="62045"/>
                  </a:lnTo>
                  <a:lnTo>
                    <a:pt x="0" y="76226"/>
                  </a:lnTo>
                  <a:lnTo>
                    <a:pt x="62045" y="76226"/>
                  </a:lnTo>
                  <a:lnTo>
                    <a:pt x="62045" y="140044"/>
                  </a:lnTo>
                  <a:lnTo>
                    <a:pt x="77999" y="140044"/>
                  </a:lnTo>
                  <a:lnTo>
                    <a:pt x="77999" y="76226"/>
                  </a:lnTo>
                  <a:lnTo>
                    <a:pt x="140044" y="76226"/>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2868943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userDrawn="1">
  <p:cSld name="Comparison">
    <p:spTree>
      <p:nvGrpSpPr>
        <p:cNvPr id="1" name="Shape 114"/>
        <p:cNvGrpSpPr/>
        <p:nvPr/>
      </p:nvGrpSpPr>
      <p:grpSpPr>
        <a:xfrm>
          <a:off x="0" y="0"/>
          <a:ext cx="0" cy="0"/>
          <a:chOff x="0" y="0"/>
          <a:chExt cx="0" cy="0"/>
        </a:xfrm>
      </p:grpSpPr>
      <p:sp>
        <p:nvSpPr>
          <p:cNvPr id="116" name="Google Shape;116;p85"/>
          <p:cNvSpPr txBox="1">
            <a:spLocks noGrp="1"/>
          </p:cNvSpPr>
          <p:nvPr>
            <p:ph type="body" idx="1"/>
          </p:nvPr>
        </p:nvSpPr>
        <p:spPr>
          <a:xfrm>
            <a:off x="1259684" y="2521745"/>
            <a:ext cx="7736681" cy="1235868"/>
          </a:xfrm>
          <a:prstGeom prst="rect">
            <a:avLst/>
          </a:prstGeom>
          <a:noFill/>
          <a:ln>
            <a:noFill/>
          </a:ln>
        </p:spPr>
        <p:txBody>
          <a:bodyPr spcFirstLastPara="1" wrap="square" lIns="91425" tIns="45700" rIns="91425" bIns="45700" anchor="b" anchorCtr="0">
            <a:normAutofit/>
          </a:bodyPr>
          <a:lstStyle>
            <a:lvl1pPr marL="457200" lvl="0" indent="-228600" algn="l">
              <a:lnSpc>
                <a:spcPct val="125000"/>
              </a:lnSpc>
              <a:spcBef>
                <a:spcPts val="1500"/>
              </a:spcBef>
              <a:spcAft>
                <a:spcPts val="0"/>
              </a:spcAft>
              <a:buSzPts val="2400"/>
              <a:buNone/>
              <a:defRPr sz="3600" b="1">
                <a:latin typeface="Century Gothic"/>
                <a:ea typeface="Century Gothic"/>
                <a:cs typeface="Century Gothic"/>
                <a:sym typeface="Century Gothic"/>
              </a:defRPr>
            </a:lvl1pPr>
            <a:lvl2pPr marL="914400" lvl="1" indent="-228600" algn="l">
              <a:lnSpc>
                <a:spcPct val="125000"/>
              </a:lnSpc>
              <a:spcBef>
                <a:spcPts val="1800"/>
              </a:spcBef>
              <a:spcAft>
                <a:spcPts val="0"/>
              </a:spcAft>
              <a:buSzPts val="2000"/>
              <a:buNone/>
              <a:defRPr sz="3000" b="1"/>
            </a:lvl2pPr>
            <a:lvl3pPr marL="1371600" lvl="2" indent="-228600" algn="l">
              <a:lnSpc>
                <a:spcPct val="125000"/>
              </a:lnSpc>
              <a:spcBef>
                <a:spcPts val="1800"/>
              </a:spcBef>
              <a:spcAft>
                <a:spcPts val="0"/>
              </a:spcAft>
              <a:buSzPts val="1800"/>
              <a:buNone/>
              <a:defRPr sz="2700" b="1"/>
            </a:lvl3pPr>
            <a:lvl4pPr marL="1828800" lvl="3" indent="-228600" algn="l">
              <a:lnSpc>
                <a:spcPct val="125000"/>
              </a:lnSpc>
              <a:spcBef>
                <a:spcPts val="1800"/>
              </a:spcBef>
              <a:spcAft>
                <a:spcPts val="0"/>
              </a:spcAft>
              <a:buSzPts val="1600"/>
              <a:buNone/>
              <a:defRPr sz="2400" b="1"/>
            </a:lvl4pPr>
            <a:lvl5pPr marL="2286000" lvl="4" indent="-228600" algn="l">
              <a:lnSpc>
                <a:spcPct val="125000"/>
              </a:lnSpc>
              <a:spcBef>
                <a:spcPts val="1800"/>
              </a:spcBef>
              <a:spcAft>
                <a:spcPts val="0"/>
              </a:spcAft>
              <a:buSzPts val="1600"/>
              <a:buNone/>
              <a:defRPr sz="2400" b="1"/>
            </a:lvl5pPr>
            <a:lvl6pPr marL="2743200" lvl="5" indent="-228600" algn="l">
              <a:lnSpc>
                <a:spcPct val="90000"/>
              </a:lnSpc>
              <a:spcBef>
                <a:spcPts val="1800"/>
              </a:spcBef>
              <a:spcAft>
                <a:spcPts val="0"/>
              </a:spcAft>
              <a:buClr>
                <a:schemeClr val="dk1"/>
              </a:buClr>
              <a:buSzPts val="1600"/>
              <a:buNone/>
              <a:defRPr sz="2400" b="1"/>
            </a:lvl6pPr>
            <a:lvl7pPr marL="3200400" lvl="6" indent="-228600" algn="l">
              <a:lnSpc>
                <a:spcPct val="90000"/>
              </a:lnSpc>
              <a:spcBef>
                <a:spcPts val="750"/>
              </a:spcBef>
              <a:spcAft>
                <a:spcPts val="0"/>
              </a:spcAft>
              <a:buClr>
                <a:schemeClr val="dk1"/>
              </a:buClr>
              <a:buSzPts val="1600"/>
              <a:buNone/>
              <a:defRPr sz="2400" b="1"/>
            </a:lvl7pPr>
            <a:lvl8pPr marL="3657600" lvl="7" indent="-228600" algn="l">
              <a:lnSpc>
                <a:spcPct val="90000"/>
              </a:lnSpc>
              <a:spcBef>
                <a:spcPts val="750"/>
              </a:spcBef>
              <a:spcAft>
                <a:spcPts val="0"/>
              </a:spcAft>
              <a:buClr>
                <a:schemeClr val="dk1"/>
              </a:buClr>
              <a:buSzPts val="1600"/>
              <a:buNone/>
              <a:defRPr sz="2400" b="1"/>
            </a:lvl8pPr>
            <a:lvl9pPr marL="4114800" lvl="8" indent="-228600" algn="l">
              <a:lnSpc>
                <a:spcPct val="90000"/>
              </a:lnSpc>
              <a:spcBef>
                <a:spcPts val="750"/>
              </a:spcBef>
              <a:spcAft>
                <a:spcPts val="0"/>
              </a:spcAft>
              <a:buClr>
                <a:schemeClr val="dk1"/>
              </a:buClr>
              <a:buSzPts val="1600"/>
              <a:buNone/>
              <a:defRPr sz="2400" b="1"/>
            </a:lvl9pPr>
          </a:lstStyle>
          <a:p>
            <a:endParaRPr/>
          </a:p>
        </p:txBody>
      </p:sp>
      <p:sp>
        <p:nvSpPr>
          <p:cNvPr id="117" name="Google Shape;117;p85"/>
          <p:cNvSpPr txBox="1">
            <a:spLocks noGrp="1"/>
          </p:cNvSpPr>
          <p:nvPr>
            <p:ph type="body" idx="2"/>
          </p:nvPr>
        </p:nvSpPr>
        <p:spPr>
          <a:xfrm>
            <a:off x="1259684" y="3757613"/>
            <a:ext cx="7736681" cy="5526882"/>
          </a:xfrm>
          <a:prstGeom prst="rect">
            <a:avLst/>
          </a:prstGeom>
          <a:noFill/>
          <a:ln>
            <a:noFill/>
          </a:ln>
        </p:spPr>
        <p:txBody>
          <a:bodyPr spcFirstLastPara="1" wrap="square" lIns="91425" tIns="45700" rIns="91425" bIns="45700" anchor="t" anchorCtr="0">
            <a:normAutofit/>
          </a:bodyPr>
          <a:lstStyle>
            <a:lvl1pPr marL="457200" lvl="0" indent="-406400" algn="l">
              <a:lnSpc>
                <a:spcPct val="125000"/>
              </a:lnSpc>
              <a:spcBef>
                <a:spcPts val="1500"/>
              </a:spcBef>
              <a:spcAft>
                <a:spcPts val="0"/>
              </a:spcAft>
              <a:buClr>
                <a:schemeClr val="accent1"/>
              </a:buClr>
              <a:buSzPts val="2800"/>
              <a:buFont typeface="Noto Sans Symbols"/>
              <a:buChar char="▪"/>
              <a:defRPr/>
            </a:lvl1pPr>
            <a:lvl2pPr marL="914400" lvl="1" indent="-381000" algn="l">
              <a:lnSpc>
                <a:spcPct val="125000"/>
              </a:lnSpc>
              <a:spcBef>
                <a:spcPts val="1800"/>
              </a:spcBef>
              <a:spcAft>
                <a:spcPts val="0"/>
              </a:spcAft>
              <a:buClr>
                <a:schemeClr val="accent1"/>
              </a:buClr>
              <a:buSzPts val="2400"/>
              <a:buFont typeface="Noto Sans Symbols"/>
              <a:buChar char="▪"/>
              <a:defRPr/>
            </a:lvl2pPr>
            <a:lvl3pPr marL="1371600" lvl="2" indent="-355600" algn="l">
              <a:lnSpc>
                <a:spcPct val="125000"/>
              </a:lnSpc>
              <a:spcBef>
                <a:spcPts val="1800"/>
              </a:spcBef>
              <a:spcAft>
                <a:spcPts val="0"/>
              </a:spcAft>
              <a:buClr>
                <a:schemeClr val="accent1"/>
              </a:buClr>
              <a:buSzPts val="2000"/>
              <a:buFont typeface="Noto Sans Symbols"/>
              <a:buChar char="▪"/>
              <a:defRPr/>
            </a:lvl3pPr>
            <a:lvl4pPr marL="1828800" lvl="3" indent="-342900" algn="l">
              <a:lnSpc>
                <a:spcPct val="125000"/>
              </a:lnSpc>
              <a:spcBef>
                <a:spcPts val="1800"/>
              </a:spcBef>
              <a:spcAft>
                <a:spcPts val="0"/>
              </a:spcAft>
              <a:buClr>
                <a:schemeClr val="accent1"/>
              </a:buClr>
              <a:buSzPts val="1800"/>
              <a:buFont typeface="Noto Sans Symbols"/>
              <a:buChar char="▪"/>
              <a:defRPr/>
            </a:lvl4pPr>
            <a:lvl5pPr marL="2286000" lvl="4" indent="-342900" algn="l">
              <a:lnSpc>
                <a:spcPct val="125000"/>
              </a:lnSpc>
              <a:spcBef>
                <a:spcPts val="1800"/>
              </a:spcBef>
              <a:spcAft>
                <a:spcPts val="0"/>
              </a:spcAft>
              <a:buClr>
                <a:schemeClr val="accent1"/>
              </a:buClr>
              <a:buSzPts val="1800"/>
              <a:buFont typeface="Noto Sans Symbols"/>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8" name="Google Shape;118;p85"/>
          <p:cNvSpPr txBox="1">
            <a:spLocks noGrp="1"/>
          </p:cNvSpPr>
          <p:nvPr>
            <p:ph type="body" idx="3"/>
          </p:nvPr>
        </p:nvSpPr>
        <p:spPr>
          <a:xfrm>
            <a:off x="9258300" y="2521745"/>
            <a:ext cx="7774782" cy="1235868"/>
          </a:xfrm>
          <a:prstGeom prst="rect">
            <a:avLst/>
          </a:prstGeom>
          <a:noFill/>
          <a:ln>
            <a:noFill/>
          </a:ln>
        </p:spPr>
        <p:txBody>
          <a:bodyPr spcFirstLastPara="1" wrap="square" lIns="91425" tIns="45700" rIns="91425" bIns="45700" anchor="b" anchorCtr="0">
            <a:normAutofit/>
          </a:bodyPr>
          <a:lstStyle>
            <a:lvl1pPr marL="457200" lvl="0" indent="-228600" algn="l">
              <a:lnSpc>
                <a:spcPct val="125000"/>
              </a:lnSpc>
              <a:spcBef>
                <a:spcPts val="1500"/>
              </a:spcBef>
              <a:spcAft>
                <a:spcPts val="0"/>
              </a:spcAft>
              <a:buSzPts val="2400"/>
              <a:buNone/>
              <a:defRPr sz="3600" b="1">
                <a:latin typeface="Century Gothic"/>
                <a:ea typeface="Century Gothic"/>
                <a:cs typeface="Century Gothic"/>
                <a:sym typeface="Century Gothic"/>
              </a:defRPr>
            </a:lvl1pPr>
            <a:lvl2pPr marL="914400" lvl="1" indent="-228600" algn="l">
              <a:lnSpc>
                <a:spcPct val="125000"/>
              </a:lnSpc>
              <a:spcBef>
                <a:spcPts val="1800"/>
              </a:spcBef>
              <a:spcAft>
                <a:spcPts val="0"/>
              </a:spcAft>
              <a:buSzPts val="2000"/>
              <a:buNone/>
              <a:defRPr sz="3000" b="1"/>
            </a:lvl2pPr>
            <a:lvl3pPr marL="1371600" lvl="2" indent="-228600" algn="l">
              <a:lnSpc>
                <a:spcPct val="125000"/>
              </a:lnSpc>
              <a:spcBef>
                <a:spcPts val="1800"/>
              </a:spcBef>
              <a:spcAft>
                <a:spcPts val="0"/>
              </a:spcAft>
              <a:buSzPts val="1800"/>
              <a:buNone/>
              <a:defRPr sz="2700" b="1"/>
            </a:lvl3pPr>
            <a:lvl4pPr marL="1828800" lvl="3" indent="-228600" algn="l">
              <a:lnSpc>
                <a:spcPct val="125000"/>
              </a:lnSpc>
              <a:spcBef>
                <a:spcPts val="1800"/>
              </a:spcBef>
              <a:spcAft>
                <a:spcPts val="0"/>
              </a:spcAft>
              <a:buSzPts val="1600"/>
              <a:buNone/>
              <a:defRPr sz="2400" b="1"/>
            </a:lvl4pPr>
            <a:lvl5pPr marL="2286000" lvl="4" indent="-228600" algn="l">
              <a:lnSpc>
                <a:spcPct val="125000"/>
              </a:lnSpc>
              <a:spcBef>
                <a:spcPts val="1800"/>
              </a:spcBef>
              <a:spcAft>
                <a:spcPts val="0"/>
              </a:spcAft>
              <a:buSzPts val="1600"/>
              <a:buNone/>
              <a:defRPr sz="2400" b="1"/>
            </a:lvl5pPr>
            <a:lvl6pPr marL="2743200" lvl="5" indent="-228600" algn="l">
              <a:lnSpc>
                <a:spcPct val="90000"/>
              </a:lnSpc>
              <a:spcBef>
                <a:spcPts val="1800"/>
              </a:spcBef>
              <a:spcAft>
                <a:spcPts val="0"/>
              </a:spcAft>
              <a:buClr>
                <a:schemeClr val="dk1"/>
              </a:buClr>
              <a:buSzPts val="1600"/>
              <a:buNone/>
              <a:defRPr sz="2400" b="1"/>
            </a:lvl6pPr>
            <a:lvl7pPr marL="3200400" lvl="6" indent="-228600" algn="l">
              <a:lnSpc>
                <a:spcPct val="90000"/>
              </a:lnSpc>
              <a:spcBef>
                <a:spcPts val="750"/>
              </a:spcBef>
              <a:spcAft>
                <a:spcPts val="0"/>
              </a:spcAft>
              <a:buClr>
                <a:schemeClr val="dk1"/>
              </a:buClr>
              <a:buSzPts val="1600"/>
              <a:buNone/>
              <a:defRPr sz="2400" b="1"/>
            </a:lvl7pPr>
            <a:lvl8pPr marL="3657600" lvl="7" indent="-228600" algn="l">
              <a:lnSpc>
                <a:spcPct val="90000"/>
              </a:lnSpc>
              <a:spcBef>
                <a:spcPts val="750"/>
              </a:spcBef>
              <a:spcAft>
                <a:spcPts val="0"/>
              </a:spcAft>
              <a:buClr>
                <a:schemeClr val="dk1"/>
              </a:buClr>
              <a:buSzPts val="1600"/>
              <a:buNone/>
              <a:defRPr sz="2400" b="1"/>
            </a:lvl8pPr>
            <a:lvl9pPr marL="4114800" lvl="8" indent="-228600" algn="l">
              <a:lnSpc>
                <a:spcPct val="90000"/>
              </a:lnSpc>
              <a:spcBef>
                <a:spcPts val="750"/>
              </a:spcBef>
              <a:spcAft>
                <a:spcPts val="0"/>
              </a:spcAft>
              <a:buClr>
                <a:schemeClr val="dk1"/>
              </a:buClr>
              <a:buSzPts val="1600"/>
              <a:buNone/>
              <a:defRPr sz="2400" b="1"/>
            </a:lvl9pPr>
          </a:lstStyle>
          <a:p>
            <a:endParaRPr/>
          </a:p>
        </p:txBody>
      </p:sp>
      <p:sp>
        <p:nvSpPr>
          <p:cNvPr id="119" name="Google Shape;119;p85"/>
          <p:cNvSpPr txBox="1">
            <a:spLocks noGrp="1"/>
          </p:cNvSpPr>
          <p:nvPr>
            <p:ph type="body" idx="4"/>
          </p:nvPr>
        </p:nvSpPr>
        <p:spPr>
          <a:xfrm>
            <a:off x="9258300" y="3757613"/>
            <a:ext cx="7774782" cy="5526882"/>
          </a:xfrm>
          <a:prstGeom prst="rect">
            <a:avLst/>
          </a:prstGeom>
          <a:noFill/>
          <a:ln>
            <a:noFill/>
          </a:ln>
        </p:spPr>
        <p:txBody>
          <a:bodyPr spcFirstLastPara="1" wrap="square" lIns="91425" tIns="45700" rIns="91425" bIns="45700" anchor="t" anchorCtr="0">
            <a:normAutofit/>
          </a:bodyPr>
          <a:lstStyle>
            <a:lvl1pPr marL="457200" lvl="0" indent="-406400" algn="l">
              <a:lnSpc>
                <a:spcPct val="125000"/>
              </a:lnSpc>
              <a:spcBef>
                <a:spcPts val="1500"/>
              </a:spcBef>
              <a:spcAft>
                <a:spcPts val="0"/>
              </a:spcAft>
              <a:buClr>
                <a:schemeClr val="accent1"/>
              </a:buClr>
              <a:buSzPts val="2800"/>
              <a:buFont typeface="Noto Sans Symbols"/>
              <a:buChar char="▪"/>
              <a:defRPr/>
            </a:lvl1pPr>
            <a:lvl2pPr marL="914400" lvl="1" indent="-381000" algn="l">
              <a:lnSpc>
                <a:spcPct val="125000"/>
              </a:lnSpc>
              <a:spcBef>
                <a:spcPts val="1800"/>
              </a:spcBef>
              <a:spcAft>
                <a:spcPts val="0"/>
              </a:spcAft>
              <a:buClr>
                <a:schemeClr val="accent1"/>
              </a:buClr>
              <a:buSzPts val="2400"/>
              <a:buFont typeface="Noto Sans Symbols"/>
              <a:buChar char="▪"/>
              <a:defRPr/>
            </a:lvl2pPr>
            <a:lvl3pPr marL="1371600" lvl="2" indent="-355600" algn="l">
              <a:lnSpc>
                <a:spcPct val="125000"/>
              </a:lnSpc>
              <a:spcBef>
                <a:spcPts val="1800"/>
              </a:spcBef>
              <a:spcAft>
                <a:spcPts val="0"/>
              </a:spcAft>
              <a:buClr>
                <a:schemeClr val="accent1"/>
              </a:buClr>
              <a:buSzPts val="2000"/>
              <a:buFont typeface="Noto Sans Symbols"/>
              <a:buChar char="▪"/>
              <a:defRPr/>
            </a:lvl3pPr>
            <a:lvl4pPr marL="1828800" lvl="3" indent="-342900" algn="l">
              <a:lnSpc>
                <a:spcPct val="125000"/>
              </a:lnSpc>
              <a:spcBef>
                <a:spcPts val="1800"/>
              </a:spcBef>
              <a:spcAft>
                <a:spcPts val="0"/>
              </a:spcAft>
              <a:buClr>
                <a:schemeClr val="accent1"/>
              </a:buClr>
              <a:buSzPts val="1800"/>
              <a:buFont typeface="Noto Sans Symbols"/>
              <a:buChar char="▪"/>
              <a:defRPr/>
            </a:lvl4pPr>
            <a:lvl5pPr marL="2286000" lvl="4" indent="-342900" algn="l">
              <a:lnSpc>
                <a:spcPct val="125000"/>
              </a:lnSpc>
              <a:spcBef>
                <a:spcPts val="1800"/>
              </a:spcBef>
              <a:spcAft>
                <a:spcPts val="0"/>
              </a:spcAft>
              <a:buClr>
                <a:schemeClr val="accent1"/>
              </a:buClr>
              <a:buSzPts val="1800"/>
              <a:buFont typeface="Noto Sans Symbols"/>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7" name="Google Shape;86;p64">
            <a:extLst>
              <a:ext uri="{FF2B5EF4-FFF2-40B4-BE49-F238E27FC236}">
                <a16:creationId xmlns:a16="http://schemas.microsoft.com/office/drawing/2014/main" id="{7784A149-17E6-4B5D-FE7B-3C6F7E52A51C}"/>
              </a:ext>
            </a:extLst>
          </p:cNvPr>
          <p:cNvSpPr/>
          <p:nvPr userDrawn="1"/>
        </p:nvSpPr>
        <p:spPr>
          <a:xfrm>
            <a:off x="0" y="4649"/>
            <a:ext cx="18288000" cy="2276192"/>
          </a:xfrm>
          <a:prstGeom prst="rect">
            <a:avLst/>
          </a:prstGeom>
          <a:solidFill>
            <a:schemeClr val="accent1"/>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 name="Google Shape;87;p64">
            <a:extLst>
              <a:ext uri="{FF2B5EF4-FFF2-40B4-BE49-F238E27FC236}">
                <a16:creationId xmlns:a16="http://schemas.microsoft.com/office/drawing/2014/main" id="{DD9DECCB-FD71-6CF4-7D88-1BA161CAFD6F}"/>
              </a:ext>
            </a:extLst>
          </p:cNvPr>
          <p:cNvSpPr txBox="1">
            <a:spLocks noGrp="1"/>
          </p:cNvSpPr>
          <p:nvPr>
            <p:ph type="title"/>
          </p:nvPr>
        </p:nvSpPr>
        <p:spPr>
          <a:xfrm>
            <a:off x="1257300" y="204790"/>
            <a:ext cx="14097000" cy="184946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3600"/>
              <a:buFont typeface="Century Gothic"/>
              <a:buNone/>
              <a:defRPr sz="3600" b="1"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9" name="Google Shape;89;p64">
            <a:extLst>
              <a:ext uri="{FF2B5EF4-FFF2-40B4-BE49-F238E27FC236}">
                <a16:creationId xmlns:a16="http://schemas.microsoft.com/office/drawing/2014/main" id="{AA75119B-AF59-1B3A-FCDB-F8F4C6852900}"/>
              </a:ext>
            </a:extLst>
          </p:cNvPr>
          <p:cNvGrpSpPr/>
          <p:nvPr userDrawn="1"/>
        </p:nvGrpSpPr>
        <p:grpSpPr>
          <a:xfrm>
            <a:off x="15660107" y="499325"/>
            <a:ext cx="2416202" cy="1279895"/>
            <a:chOff x="15736306" y="307230"/>
            <a:chExt cx="2416201" cy="1279894"/>
          </a:xfrm>
        </p:grpSpPr>
        <p:sp>
          <p:nvSpPr>
            <p:cNvPr id="10" name="Google Shape;90;p64">
              <a:extLst>
                <a:ext uri="{FF2B5EF4-FFF2-40B4-BE49-F238E27FC236}">
                  <a16:creationId xmlns:a16="http://schemas.microsoft.com/office/drawing/2014/main" id="{B7F7C97F-8055-6C40-EBAB-1016A28BEF28}"/>
                </a:ext>
              </a:extLst>
            </p:cNvPr>
            <p:cNvSpPr/>
            <p:nvPr/>
          </p:nvSpPr>
          <p:spPr>
            <a:xfrm>
              <a:off x="18012463" y="307230"/>
              <a:ext cx="140044" cy="140043"/>
            </a:xfrm>
            <a:custGeom>
              <a:avLst/>
              <a:gdLst/>
              <a:ahLst/>
              <a:cxnLst/>
              <a:rect l="l" t="t" r="r" b="b"/>
              <a:pathLst>
                <a:path w="140044" h="140043" extrusionOk="0">
                  <a:moveTo>
                    <a:pt x="140044" y="63817"/>
                  </a:moveTo>
                  <a:lnTo>
                    <a:pt x="77999" y="63817"/>
                  </a:lnTo>
                  <a:lnTo>
                    <a:pt x="77999" y="0"/>
                  </a:lnTo>
                  <a:lnTo>
                    <a:pt x="63818" y="0"/>
                  </a:lnTo>
                  <a:lnTo>
                    <a:pt x="63818" y="63817"/>
                  </a:lnTo>
                  <a:lnTo>
                    <a:pt x="0" y="63817"/>
                  </a:lnTo>
                  <a:lnTo>
                    <a:pt x="0" y="77999"/>
                  </a:lnTo>
                  <a:lnTo>
                    <a:pt x="63818" y="77999"/>
                  </a:lnTo>
                  <a:lnTo>
                    <a:pt x="63818"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91;p64">
              <a:extLst>
                <a:ext uri="{FF2B5EF4-FFF2-40B4-BE49-F238E27FC236}">
                  <a16:creationId xmlns:a16="http://schemas.microsoft.com/office/drawing/2014/main" id="{9DE71EA5-C344-5B70-7C4D-CE36062B4E94}"/>
                </a:ext>
              </a:extLst>
            </p:cNvPr>
            <p:cNvSpPr/>
            <p:nvPr/>
          </p:nvSpPr>
          <p:spPr>
            <a:xfrm>
              <a:off x="18012463" y="876269"/>
              <a:ext cx="140044" cy="140044"/>
            </a:xfrm>
            <a:custGeom>
              <a:avLst/>
              <a:gdLst/>
              <a:ahLst/>
              <a:cxnLst/>
              <a:rect l="l" t="t" r="r" b="b"/>
              <a:pathLst>
                <a:path w="140044" h="140044" extrusionOk="0">
                  <a:moveTo>
                    <a:pt x="140044" y="63818"/>
                  </a:moveTo>
                  <a:lnTo>
                    <a:pt x="77999" y="63818"/>
                  </a:lnTo>
                  <a:lnTo>
                    <a:pt x="77999" y="0"/>
                  </a:lnTo>
                  <a:lnTo>
                    <a:pt x="63818" y="0"/>
                  </a:lnTo>
                  <a:lnTo>
                    <a:pt x="63818" y="63818"/>
                  </a:lnTo>
                  <a:lnTo>
                    <a:pt x="0" y="63818"/>
                  </a:lnTo>
                  <a:lnTo>
                    <a:pt x="0" y="77999"/>
                  </a:lnTo>
                  <a:lnTo>
                    <a:pt x="63818" y="77999"/>
                  </a:lnTo>
                  <a:lnTo>
                    <a:pt x="63818"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92;p64">
              <a:extLst>
                <a:ext uri="{FF2B5EF4-FFF2-40B4-BE49-F238E27FC236}">
                  <a16:creationId xmlns:a16="http://schemas.microsoft.com/office/drawing/2014/main" id="{E335B755-6D2F-0D86-BC09-A40A3D7A1F10}"/>
                </a:ext>
              </a:extLst>
            </p:cNvPr>
            <p:cNvSpPr/>
            <p:nvPr/>
          </p:nvSpPr>
          <p:spPr>
            <a:xfrm>
              <a:off x="18012463" y="1447081"/>
              <a:ext cx="140044" cy="140043"/>
            </a:xfrm>
            <a:custGeom>
              <a:avLst/>
              <a:gdLst/>
              <a:ahLst/>
              <a:cxnLst/>
              <a:rect l="l" t="t" r="r" b="b"/>
              <a:pathLst>
                <a:path w="140044" h="140043" extrusionOk="0">
                  <a:moveTo>
                    <a:pt x="140044" y="62045"/>
                  </a:moveTo>
                  <a:lnTo>
                    <a:pt x="77999" y="62045"/>
                  </a:lnTo>
                  <a:lnTo>
                    <a:pt x="77999" y="0"/>
                  </a:lnTo>
                  <a:lnTo>
                    <a:pt x="63818" y="0"/>
                  </a:lnTo>
                  <a:lnTo>
                    <a:pt x="63818" y="62045"/>
                  </a:lnTo>
                  <a:lnTo>
                    <a:pt x="0" y="62045"/>
                  </a:lnTo>
                  <a:lnTo>
                    <a:pt x="0" y="76226"/>
                  </a:lnTo>
                  <a:lnTo>
                    <a:pt x="63818" y="76226"/>
                  </a:lnTo>
                  <a:lnTo>
                    <a:pt x="63818" y="140044"/>
                  </a:lnTo>
                  <a:lnTo>
                    <a:pt x="77999" y="140044"/>
                  </a:lnTo>
                  <a:lnTo>
                    <a:pt x="77999" y="76226"/>
                  </a:lnTo>
                  <a:lnTo>
                    <a:pt x="140044" y="76226"/>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93;p64">
              <a:extLst>
                <a:ext uri="{FF2B5EF4-FFF2-40B4-BE49-F238E27FC236}">
                  <a16:creationId xmlns:a16="http://schemas.microsoft.com/office/drawing/2014/main" id="{054CDD81-0BF2-9067-B25B-F4A853383DDF}"/>
                </a:ext>
              </a:extLst>
            </p:cNvPr>
            <p:cNvSpPr/>
            <p:nvPr/>
          </p:nvSpPr>
          <p:spPr>
            <a:xfrm>
              <a:off x="17443424" y="307230"/>
              <a:ext cx="140043" cy="140043"/>
            </a:xfrm>
            <a:custGeom>
              <a:avLst/>
              <a:gdLst/>
              <a:ahLst/>
              <a:cxnLst/>
              <a:rect l="l" t="t" r="r" b="b"/>
              <a:pathLst>
                <a:path w="140043" h="140043" extrusionOk="0">
                  <a:moveTo>
                    <a:pt x="140044" y="63817"/>
                  </a:moveTo>
                  <a:lnTo>
                    <a:pt x="77999" y="63817"/>
                  </a:lnTo>
                  <a:lnTo>
                    <a:pt x="77999" y="0"/>
                  </a:lnTo>
                  <a:lnTo>
                    <a:pt x="63817" y="0"/>
                  </a:lnTo>
                  <a:lnTo>
                    <a:pt x="63817" y="63817"/>
                  </a:lnTo>
                  <a:lnTo>
                    <a:pt x="0" y="63817"/>
                  </a:lnTo>
                  <a:lnTo>
                    <a:pt x="0" y="77999"/>
                  </a:lnTo>
                  <a:lnTo>
                    <a:pt x="63817" y="77999"/>
                  </a:lnTo>
                  <a:lnTo>
                    <a:pt x="63817"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94;p64">
              <a:extLst>
                <a:ext uri="{FF2B5EF4-FFF2-40B4-BE49-F238E27FC236}">
                  <a16:creationId xmlns:a16="http://schemas.microsoft.com/office/drawing/2014/main" id="{04851300-210F-6FAC-4F30-A359A685BA3D}"/>
                </a:ext>
              </a:extLst>
            </p:cNvPr>
            <p:cNvSpPr/>
            <p:nvPr/>
          </p:nvSpPr>
          <p:spPr>
            <a:xfrm>
              <a:off x="17443424" y="876269"/>
              <a:ext cx="140043" cy="140044"/>
            </a:xfrm>
            <a:custGeom>
              <a:avLst/>
              <a:gdLst/>
              <a:ahLst/>
              <a:cxnLst/>
              <a:rect l="l" t="t" r="r" b="b"/>
              <a:pathLst>
                <a:path w="140043" h="140044" extrusionOk="0">
                  <a:moveTo>
                    <a:pt x="140044" y="63818"/>
                  </a:moveTo>
                  <a:lnTo>
                    <a:pt x="77999" y="63818"/>
                  </a:lnTo>
                  <a:lnTo>
                    <a:pt x="77999" y="0"/>
                  </a:lnTo>
                  <a:lnTo>
                    <a:pt x="63817" y="0"/>
                  </a:lnTo>
                  <a:lnTo>
                    <a:pt x="63817" y="63818"/>
                  </a:lnTo>
                  <a:lnTo>
                    <a:pt x="0" y="63818"/>
                  </a:lnTo>
                  <a:lnTo>
                    <a:pt x="0" y="77999"/>
                  </a:lnTo>
                  <a:lnTo>
                    <a:pt x="63817" y="77999"/>
                  </a:lnTo>
                  <a:lnTo>
                    <a:pt x="63817"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95;p64">
              <a:extLst>
                <a:ext uri="{FF2B5EF4-FFF2-40B4-BE49-F238E27FC236}">
                  <a16:creationId xmlns:a16="http://schemas.microsoft.com/office/drawing/2014/main" id="{144AEC8E-5BD2-712F-2C7E-375E3DF5A108}"/>
                </a:ext>
              </a:extLst>
            </p:cNvPr>
            <p:cNvSpPr/>
            <p:nvPr/>
          </p:nvSpPr>
          <p:spPr>
            <a:xfrm>
              <a:off x="17443424" y="1447081"/>
              <a:ext cx="140043" cy="140043"/>
            </a:xfrm>
            <a:custGeom>
              <a:avLst/>
              <a:gdLst/>
              <a:ahLst/>
              <a:cxnLst/>
              <a:rect l="l" t="t" r="r" b="b"/>
              <a:pathLst>
                <a:path w="140043" h="140043" extrusionOk="0">
                  <a:moveTo>
                    <a:pt x="140044" y="62045"/>
                  </a:moveTo>
                  <a:lnTo>
                    <a:pt x="77999" y="62045"/>
                  </a:lnTo>
                  <a:lnTo>
                    <a:pt x="77999" y="0"/>
                  </a:lnTo>
                  <a:lnTo>
                    <a:pt x="63817" y="0"/>
                  </a:lnTo>
                  <a:lnTo>
                    <a:pt x="63817" y="62045"/>
                  </a:lnTo>
                  <a:lnTo>
                    <a:pt x="0" y="62045"/>
                  </a:lnTo>
                  <a:lnTo>
                    <a:pt x="0" y="76226"/>
                  </a:lnTo>
                  <a:lnTo>
                    <a:pt x="63817" y="76226"/>
                  </a:lnTo>
                  <a:lnTo>
                    <a:pt x="63817" y="140044"/>
                  </a:lnTo>
                  <a:lnTo>
                    <a:pt x="77999" y="140044"/>
                  </a:lnTo>
                  <a:lnTo>
                    <a:pt x="77999" y="76226"/>
                  </a:lnTo>
                  <a:lnTo>
                    <a:pt x="140044" y="76226"/>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96;p64">
              <a:extLst>
                <a:ext uri="{FF2B5EF4-FFF2-40B4-BE49-F238E27FC236}">
                  <a16:creationId xmlns:a16="http://schemas.microsoft.com/office/drawing/2014/main" id="{1CD61724-97D6-EB23-EFAE-3EBA52EF53EF}"/>
                </a:ext>
              </a:extLst>
            </p:cNvPr>
            <p:cNvSpPr/>
            <p:nvPr/>
          </p:nvSpPr>
          <p:spPr>
            <a:xfrm>
              <a:off x="16874384" y="307230"/>
              <a:ext cx="140043" cy="140043"/>
            </a:xfrm>
            <a:custGeom>
              <a:avLst/>
              <a:gdLst/>
              <a:ahLst/>
              <a:cxnLst/>
              <a:rect l="l" t="t" r="r" b="b"/>
              <a:pathLst>
                <a:path w="140043" h="140043" extrusionOk="0">
                  <a:moveTo>
                    <a:pt x="140044" y="63817"/>
                  </a:moveTo>
                  <a:lnTo>
                    <a:pt x="77999" y="63817"/>
                  </a:lnTo>
                  <a:lnTo>
                    <a:pt x="77999" y="0"/>
                  </a:lnTo>
                  <a:lnTo>
                    <a:pt x="62045" y="0"/>
                  </a:lnTo>
                  <a:lnTo>
                    <a:pt x="62045" y="63817"/>
                  </a:lnTo>
                  <a:lnTo>
                    <a:pt x="0" y="63817"/>
                  </a:lnTo>
                  <a:lnTo>
                    <a:pt x="0" y="77999"/>
                  </a:lnTo>
                  <a:lnTo>
                    <a:pt x="62045" y="77999"/>
                  </a:lnTo>
                  <a:lnTo>
                    <a:pt x="62045"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97;p64">
              <a:extLst>
                <a:ext uri="{FF2B5EF4-FFF2-40B4-BE49-F238E27FC236}">
                  <a16:creationId xmlns:a16="http://schemas.microsoft.com/office/drawing/2014/main" id="{0EED730C-B021-808F-4E18-2F7669524C24}"/>
                </a:ext>
              </a:extLst>
            </p:cNvPr>
            <p:cNvSpPr/>
            <p:nvPr/>
          </p:nvSpPr>
          <p:spPr>
            <a:xfrm>
              <a:off x="16874384" y="876269"/>
              <a:ext cx="140043" cy="140044"/>
            </a:xfrm>
            <a:custGeom>
              <a:avLst/>
              <a:gdLst/>
              <a:ahLst/>
              <a:cxnLst/>
              <a:rect l="l" t="t" r="r" b="b"/>
              <a:pathLst>
                <a:path w="140043" h="140044" extrusionOk="0">
                  <a:moveTo>
                    <a:pt x="140044" y="63818"/>
                  </a:moveTo>
                  <a:lnTo>
                    <a:pt x="77999" y="63818"/>
                  </a:lnTo>
                  <a:lnTo>
                    <a:pt x="77999" y="0"/>
                  </a:lnTo>
                  <a:lnTo>
                    <a:pt x="62045" y="0"/>
                  </a:lnTo>
                  <a:lnTo>
                    <a:pt x="62045" y="63818"/>
                  </a:lnTo>
                  <a:lnTo>
                    <a:pt x="0" y="63818"/>
                  </a:lnTo>
                  <a:lnTo>
                    <a:pt x="0" y="77999"/>
                  </a:lnTo>
                  <a:lnTo>
                    <a:pt x="62045" y="77999"/>
                  </a:lnTo>
                  <a:lnTo>
                    <a:pt x="62045"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98;p64">
              <a:extLst>
                <a:ext uri="{FF2B5EF4-FFF2-40B4-BE49-F238E27FC236}">
                  <a16:creationId xmlns:a16="http://schemas.microsoft.com/office/drawing/2014/main" id="{160A17F8-6666-D531-03E7-8BA3CDD1BF3A}"/>
                </a:ext>
              </a:extLst>
            </p:cNvPr>
            <p:cNvSpPr/>
            <p:nvPr/>
          </p:nvSpPr>
          <p:spPr>
            <a:xfrm>
              <a:off x="16874384" y="1447081"/>
              <a:ext cx="140043" cy="140043"/>
            </a:xfrm>
            <a:custGeom>
              <a:avLst/>
              <a:gdLst/>
              <a:ahLst/>
              <a:cxnLst/>
              <a:rect l="l" t="t" r="r" b="b"/>
              <a:pathLst>
                <a:path w="140043" h="140043" extrusionOk="0">
                  <a:moveTo>
                    <a:pt x="140044" y="62045"/>
                  </a:moveTo>
                  <a:lnTo>
                    <a:pt x="77999" y="62045"/>
                  </a:lnTo>
                  <a:lnTo>
                    <a:pt x="77999" y="0"/>
                  </a:lnTo>
                  <a:lnTo>
                    <a:pt x="62045" y="0"/>
                  </a:lnTo>
                  <a:lnTo>
                    <a:pt x="62045" y="62045"/>
                  </a:lnTo>
                  <a:lnTo>
                    <a:pt x="0" y="62045"/>
                  </a:lnTo>
                  <a:lnTo>
                    <a:pt x="0" y="76226"/>
                  </a:lnTo>
                  <a:lnTo>
                    <a:pt x="62045" y="76226"/>
                  </a:lnTo>
                  <a:lnTo>
                    <a:pt x="62045" y="140044"/>
                  </a:lnTo>
                  <a:lnTo>
                    <a:pt x="77999" y="140044"/>
                  </a:lnTo>
                  <a:lnTo>
                    <a:pt x="77999" y="76226"/>
                  </a:lnTo>
                  <a:lnTo>
                    <a:pt x="140044" y="76226"/>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99;p64">
              <a:extLst>
                <a:ext uri="{FF2B5EF4-FFF2-40B4-BE49-F238E27FC236}">
                  <a16:creationId xmlns:a16="http://schemas.microsoft.com/office/drawing/2014/main" id="{3E34E321-9815-0E40-4661-E3847D9AEACF}"/>
                </a:ext>
              </a:extLst>
            </p:cNvPr>
            <p:cNvSpPr/>
            <p:nvPr/>
          </p:nvSpPr>
          <p:spPr>
            <a:xfrm>
              <a:off x="16305345" y="307230"/>
              <a:ext cx="140043" cy="140043"/>
            </a:xfrm>
            <a:custGeom>
              <a:avLst/>
              <a:gdLst/>
              <a:ahLst/>
              <a:cxnLst/>
              <a:rect l="l" t="t" r="r" b="b"/>
              <a:pathLst>
                <a:path w="140043" h="140043" extrusionOk="0">
                  <a:moveTo>
                    <a:pt x="140044" y="63817"/>
                  </a:moveTo>
                  <a:lnTo>
                    <a:pt x="77999" y="63817"/>
                  </a:lnTo>
                  <a:lnTo>
                    <a:pt x="77999" y="0"/>
                  </a:lnTo>
                  <a:lnTo>
                    <a:pt x="62045" y="0"/>
                  </a:lnTo>
                  <a:lnTo>
                    <a:pt x="62045" y="63817"/>
                  </a:lnTo>
                  <a:lnTo>
                    <a:pt x="0" y="63817"/>
                  </a:lnTo>
                  <a:lnTo>
                    <a:pt x="0" y="77999"/>
                  </a:lnTo>
                  <a:lnTo>
                    <a:pt x="62045" y="77999"/>
                  </a:lnTo>
                  <a:lnTo>
                    <a:pt x="62045"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100;p64">
              <a:extLst>
                <a:ext uri="{FF2B5EF4-FFF2-40B4-BE49-F238E27FC236}">
                  <a16:creationId xmlns:a16="http://schemas.microsoft.com/office/drawing/2014/main" id="{669E3D24-A2FD-2F59-FD38-9F83F7F1A686}"/>
                </a:ext>
              </a:extLst>
            </p:cNvPr>
            <p:cNvSpPr/>
            <p:nvPr/>
          </p:nvSpPr>
          <p:spPr>
            <a:xfrm>
              <a:off x="16305345" y="876269"/>
              <a:ext cx="140043" cy="140044"/>
            </a:xfrm>
            <a:custGeom>
              <a:avLst/>
              <a:gdLst/>
              <a:ahLst/>
              <a:cxnLst/>
              <a:rect l="l" t="t" r="r" b="b"/>
              <a:pathLst>
                <a:path w="140043" h="140044" extrusionOk="0">
                  <a:moveTo>
                    <a:pt x="140044" y="63818"/>
                  </a:moveTo>
                  <a:lnTo>
                    <a:pt x="77999" y="63818"/>
                  </a:lnTo>
                  <a:lnTo>
                    <a:pt x="77999" y="0"/>
                  </a:lnTo>
                  <a:lnTo>
                    <a:pt x="62045" y="0"/>
                  </a:lnTo>
                  <a:lnTo>
                    <a:pt x="62045" y="63818"/>
                  </a:lnTo>
                  <a:lnTo>
                    <a:pt x="0" y="63818"/>
                  </a:lnTo>
                  <a:lnTo>
                    <a:pt x="0" y="77999"/>
                  </a:lnTo>
                  <a:lnTo>
                    <a:pt x="62045" y="77999"/>
                  </a:lnTo>
                  <a:lnTo>
                    <a:pt x="62045"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101;p64">
              <a:extLst>
                <a:ext uri="{FF2B5EF4-FFF2-40B4-BE49-F238E27FC236}">
                  <a16:creationId xmlns:a16="http://schemas.microsoft.com/office/drawing/2014/main" id="{ADD0AACB-A5AC-0F7E-B761-E727988DDC90}"/>
                </a:ext>
              </a:extLst>
            </p:cNvPr>
            <p:cNvSpPr/>
            <p:nvPr/>
          </p:nvSpPr>
          <p:spPr>
            <a:xfrm>
              <a:off x="16305345" y="1447081"/>
              <a:ext cx="140043" cy="140043"/>
            </a:xfrm>
            <a:custGeom>
              <a:avLst/>
              <a:gdLst/>
              <a:ahLst/>
              <a:cxnLst/>
              <a:rect l="l" t="t" r="r" b="b"/>
              <a:pathLst>
                <a:path w="140043" h="140043" extrusionOk="0">
                  <a:moveTo>
                    <a:pt x="140044" y="62045"/>
                  </a:moveTo>
                  <a:lnTo>
                    <a:pt x="77999" y="62045"/>
                  </a:lnTo>
                  <a:lnTo>
                    <a:pt x="77999" y="0"/>
                  </a:lnTo>
                  <a:lnTo>
                    <a:pt x="62045" y="0"/>
                  </a:lnTo>
                  <a:lnTo>
                    <a:pt x="62045" y="62045"/>
                  </a:lnTo>
                  <a:lnTo>
                    <a:pt x="0" y="62045"/>
                  </a:lnTo>
                  <a:lnTo>
                    <a:pt x="0" y="76226"/>
                  </a:lnTo>
                  <a:lnTo>
                    <a:pt x="62045" y="76226"/>
                  </a:lnTo>
                  <a:lnTo>
                    <a:pt x="62045" y="140044"/>
                  </a:lnTo>
                  <a:lnTo>
                    <a:pt x="77999" y="140044"/>
                  </a:lnTo>
                  <a:lnTo>
                    <a:pt x="77999" y="76226"/>
                  </a:lnTo>
                  <a:lnTo>
                    <a:pt x="140044" y="76226"/>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102;p64">
              <a:extLst>
                <a:ext uri="{FF2B5EF4-FFF2-40B4-BE49-F238E27FC236}">
                  <a16:creationId xmlns:a16="http://schemas.microsoft.com/office/drawing/2014/main" id="{9D473D03-5FA1-6D9C-B3AA-694624657015}"/>
                </a:ext>
              </a:extLst>
            </p:cNvPr>
            <p:cNvSpPr/>
            <p:nvPr/>
          </p:nvSpPr>
          <p:spPr>
            <a:xfrm>
              <a:off x="15736306" y="307230"/>
              <a:ext cx="140043" cy="140043"/>
            </a:xfrm>
            <a:custGeom>
              <a:avLst/>
              <a:gdLst/>
              <a:ahLst/>
              <a:cxnLst/>
              <a:rect l="l" t="t" r="r" b="b"/>
              <a:pathLst>
                <a:path w="140043" h="140043" extrusionOk="0">
                  <a:moveTo>
                    <a:pt x="140044" y="63817"/>
                  </a:moveTo>
                  <a:lnTo>
                    <a:pt x="77999" y="63817"/>
                  </a:lnTo>
                  <a:lnTo>
                    <a:pt x="77999" y="0"/>
                  </a:lnTo>
                  <a:lnTo>
                    <a:pt x="62045" y="0"/>
                  </a:lnTo>
                  <a:lnTo>
                    <a:pt x="62045" y="63817"/>
                  </a:lnTo>
                  <a:lnTo>
                    <a:pt x="0" y="63817"/>
                  </a:lnTo>
                  <a:lnTo>
                    <a:pt x="0" y="77999"/>
                  </a:lnTo>
                  <a:lnTo>
                    <a:pt x="62045" y="77999"/>
                  </a:lnTo>
                  <a:lnTo>
                    <a:pt x="62045"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103;p64">
              <a:extLst>
                <a:ext uri="{FF2B5EF4-FFF2-40B4-BE49-F238E27FC236}">
                  <a16:creationId xmlns:a16="http://schemas.microsoft.com/office/drawing/2014/main" id="{A302E32A-7B25-1D53-CF1B-0B81608C1C70}"/>
                </a:ext>
              </a:extLst>
            </p:cNvPr>
            <p:cNvSpPr/>
            <p:nvPr/>
          </p:nvSpPr>
          <p:spPr>
            <a:xfrm>
              <a:off x="15736306" y="876269"/>
              <a:ext cx="140043" cy="140044"/>
            </a:xfrm>
            <a:custGeom>
              <a:avLst/>
              <a:gdLst/>
              <a:ahLst/>
              <a:cxnLst/>
              <a:rect l="l" t="t" r="r" b="b"/>
              <a:pathLst>
                <a:path w="140043" h="140044" extrusionOk="0">
                  <a:moveTo>
                    <a:pt x="140044" y="63818"/>
                  </a:moveTo>
                  <a:lnTo>
                    <a:pt x="77999" y="63818"/>
                  </a:lnTo>
                  <a:lnTo>
                    <a:pt x="77999" y="0"/>
                  </a:lnTo>
                  <a:lnTo>
                    <a:pt x="62045" y="0"/>
                  </a:lnTo>
                  <a:lnTo>
                    <a:pt x="62045" y="63818"/>
                  </a:lnTo>
                  <a:lnTo>
                    <a:pt x="0" y="63818"/>
                  </a:lnTo>
                  <a:lnTo>
                    <a:pt x="0" y="77999"/>
                  </a:lnTo>
                  <a:lnTo>
                    <a:pt x="62045" y="77999"/>
                  </a:lnTo>
                  <a:lnTo>
                    <a:pt x="62045"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104;p64">
              <a:extLst>
                <a:ext uri="{FF2B5EF4-FFF2-40B4-BE49-F238E27FC236}">
                  <a16:creationId xmlns:a16="http://schemas.microsoft.com/office/drawing/2014/main" id="{724CCEC6-531F-FE0C-88E0-F8A100EFE138}"/>
                </a:ext>
              </a:extLst>
            </p:cNvPr>
            <p:cNvSpPr/>
            <p:nvPr/>
          </p:nvSpPr>
          <p:spPr>
            <a:xfrm>
              <a:off x="15736306" y="1447081"/>
              <a:ext cx="140043" cy="140043"/>
            </a:xfrm>
            <a:custGeom>
              <a:avLst/>
              <a:gdLst/>
              <a:ahLst/>
              <a:cxnLst/>
              <a:rect l="l" t="t" r="r" b="b"/>
              <a:pathLst>
                <a:path w="140043" h="140043" extrusionOk="0">
                  <a:moveTo>
                    <a:pt x="140044" y="62045"/>
                  </a:moveTo>
                  <a:lnTo>
                    <a:pt x="77999" y="62045"/>
                  </a:lnTo>
                  <a:lnTo>
                    <a:pt x="77999" y="0"/>
                  </a:lnTo>
                  <a:lnTo>
                    <a:pt x="62045" y="0"/>
                  </a:lnTo>
                  <a:lnTo>
                    <a:pt x="62045" y="62045"/>
                  </a:lnTo>
                  <a:lnTo>
                    <a:pt x="0" y="62045"/>
                  </a:lnTo>
                  <a:lnTo>
                    <a:pt x="0" y="76226"/>
                  </a:lnTo>
                  <a:lnTo>
                    <a:pt x="62045" y="76226"/>
                  </a:lnTo>
                  <a:lnTo>
                    <a:pt x="62045" y="140044"/>
                  </a:lnTo>
                  <a:lnTo>
                    <a:pt x="77999" y="140044"/>
                  </a:lnTo>
                  <a:lnTo>
                    <a:pt x="77999" y="76226"/>
                  </a:lnTo>
                  <a:lnTo>
                    <a:pt x="140044" y="76226"/>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1107534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userDrawn="1">
  <p:cSld name="Content with Caption">
    <p:spTree>
      <p:nvGrpSpPr>
        <p:cNvPr id="1" name="Shape 120"/>
        <p:cNvGrpSpPr/>
        <p:nvPr/>
      </p:nvGrpSpPr>
      <p:grpSpPr>
        <a:xfrm>
          <a:off x="0" y="0"/>
          <a:ext cx="0" cy="0"/>
          <a:chOff x="0" y="0"/>
          <a:chExt cx="0" cy="0"/>
        </a:xfrm>
      </p:grpSpPr>
      <p:sp>
        <p:nvSpPr>
          <p:cNvPr id="122" name="Google Shape;122;p99"/>
          <p:cNvSpPr txBox="1">
            <a:spLocks noGrp="1"/>
          </p:cNvSpPr>
          <p:nvPr>
            <p:ph type="body" idx="1"/>
          </p:nvPr>
        </p:nvSpPr>
        <p:spPr>
          <a:xfrm>
            <a:off x="7774783" y="2857501"/>
            <a:ext cx="7262018" cy="6502400"/>
          </a:xfrm>
          <a:prstGeom prst="rect">
            <a:avLst/>
          </a:prstGeom>
          <a:noFill/>
          <a:ln>
            <a:noFill/>
          </a:ln>
        </p:spPr>
        <p:txBody>
          <a:bodyPr spcFirstLastPara="1" wrap="square" lIns="91425" tIns="45700" rIns="91425" bIns="45700" anchor="t" anchorCtr="0">
            <a:normAutofit/>
          </a:bodyPr>
          <a:lstStyle>
            <a:lvl1pPr marL="457200" lvl="0" indent="-381000" algn="l">
              <a:lnSpc>
                <a:spcPct val="125000"/>
              </a:lnSpc>
              <a:spcBef>
                <a:spcPts val="1500"/>
              </a:spcBef>
              <a:spcAft>
                <a:spcPts val="0"/>
              </a:spcAft>
              <a:buSzPts val="2400"/>
              <a:buChar char="▪"/>
              <a:defRPr sz="3600"/>
            </a:lvl1pPr>
            <a:lvl2pPr marL="914400" lvl="1" indent="-364045" algn="l">
              <a:lnSpc>
                <a:spcPct val="125000"/>
              </a:lnSpc>
              <a:spcBef>
                <a:spcPts val="1800"/>
              </a:spcBef>
              <a:spcAft>
                <a:spcPts val="0"/>
              </a:spcAft>
              <a:buSzPts val="2133"/>
              <a:buChar char="▪"/>
              <a:defRPr sz="3200"/>
            </a:lvl2pPr>
            <a:lvl3pPr marL="1371600" lvl="2" indent="-330200" algn="l">
              <a:lnSpc>
                <a:spcPct val="125000"/>
              </a:lnSpc>
              <a:spcBef>
                <a:spcPts val="1800"/>
              </a:spcBef>
              <a:spcAft>
                <a:spcPts val="0"/>
              </a:spcAft>
              <a:buSzPts val="1600"/>
              <a:buChar char="▪"/>
              <a:defRPr sz="2400"/>
            </a:lvl3pPr>
            <a:lvl4pPr marL="1828800" lvl="3" indent="-313245" algn="l">
              <a:lnSpc>
                <a:spcPct val="125000"/>
              </a:lnSpc>
              <a:spcBef>
                <a:spcPts val="1800"/>
              </a:spcBef>
              <a:spcAft>
                <a:spcPts val="0"/>
              </a:spcAft>
              <a:buSzPts val="1333"/>
              <a:buChar char="▪"/>
              <a:defRPr sz="2000"/>
            </a:lvl4pPr>
            <a:lvl5pPr marL="2286000" lvl="4" indent="-313245" algn="l">
              <a:lnSpc>
                <a:spcPct val="125000"/>
              </a:lnSpc>
              <a:spcBef>
                <a:spcPts val="1800"/>
              </a:spcBef>
              <a:spcAft>
                <a:spcPts val="0"/>
              </a:spcAft>
              <a:buSzPts val="1333"/>
              <a:buChar char="▪"/>
              <a:defRPr sz="2000"/>
            </a:lvl5pPr>
            <a:lvl6pPr marL="2743200" lvl="5" indent="-355600" algn="l">
              <a:lnSpc>
                <a:spcPct val="90000"/>
              </a:lnSpc>
              <a:spcBef>
                <a:spcPts val="1800"/>
              </a:spcBef>
              <a:spcAft>
                <a:spcPts val="0"/>
              </a:spcAft>
              <a:buClr>
                <a:schemeClr val="dk1"/>
              </a:buClr>
              <a:buSzPts val="2000"/>
              <a:buChar char="•"/>
              <a:defRPr sz="3000"/>
            </a:lvl6pPr>
            <a:lvl7pPr marL="3200400" lvl="6" indent="-355600" algn="l">
              <a:lnSpc>
                <a:spcPct val="90000"/>
              </a:lnSpc>
              <a:spcBef>
                <a:spcPts val="750"/>
              </a:spcBef>
              <a:spcAft>
                <a:spcPts val="0"/>
              </a:spcAft>
              <a:buClr>
                <a:schemeClr val="dk1"/>
              </a:buClr>
              <a:buSzPts val="2000"/>
              <a:buChar char="•"/>
              <a:defRPr sz="3000"/>
            </a:lvl7pPr>
            <a:lvl8pPr marL="3657600" lvl="7" indent="-355600" algn="l">
              <a:lnSpc>
                <a:spcPct val="90000"/>
              </a:lnSpc>
              <a:spcBef>
                <a:spcPts val="750"/>
              </a:spcBef>
              <a:spcAft>
                <a:spcPts val="0"/>
              </a:spcAft>
              <a:buClr>
                <a:schemeClr val="dk1"/>
              </a:buClr>
              <a:buSzPts val="2000"/>
              <a:buChar char="•"/>
              <a:defRPr sz="3000"/>
            </a:lvl8pPr>
            <a:lvl9pPr marL="4114800" lvl="8" indent="-355600" algn="l">
              <a:lnSpc>
                <a:spcPct val="90000"/>
              </a:lnSpc>
              <a:spcBef>
                <a:spcPts val="750"/>
              </a:spcBef>
              <a:spcAft>
                <a:spcPts val="0"/>
              </a:spcAft>
              <a:buClr>
                <a:schemeClr val="dk1"/>
              </a:buClr>
              <a:buSzPts val="2000"/>
              <a:buChar char="•"/>
              <a:defRPr sz="3000"/>
            </a:lvl9pPr>
          </a:lstStyle>
          <a:p>
            <a:endParaRPr/>
          </a:p>
        </p:txBody>
      </p:sp>
      <p:sp>
        <p:nvSpPr>
          <p:cNvPr id="123" name="Google Shape;123;p99"/>
          <p:cNvSpPr txBox="1">
            <a:spLocks noGrp="1"/>
          </p:cNvSpPr>
          <p:nvPr>
            <p:ph type="body" idx="2"/>
          </p:nvPr>
        </p:nvSpPr>
        <p:spPr>
          <a:xfrm>
            <a:off x="1259684" y="2857025"/>
            <a:ext cx="5898356" cy="6515969"/>
          </a:xfrm>
          <a:prstGeom prst="rect">
            <a:avLst/>
          </a:prstGeom>
          <a:noFill/>
          <a:ln>
            <a:noFill/>
          </a:ln>
        </p:spPr>
        <p:txBody>
          <a:bodyPr spcFirstLastPara="1" wrap="square" lIns="91425" tIns="45700" rIns="91425" bIns="45700" anchor="t" anchorCtr="0">
            <a:normAutofit/>
          </a:bodyPr>
          <a:lstStyle>
            <a:lvl1pPr marL="457200" lvl="0" indent="-228600" algn="l">
              <a:lnSpc>
                <a:spcPct val="125000"/>
              </a:lnSpc>
              <a:spcBef>
                <a:spcPts val="1500"/>
              </a:spcBef>
              <a:spcAft>
                <a:spcPts val="0"/>
              </a:spcAft>
              <a:buSzPts val="1600"/>
              <a:buNone/>
              <a:defRPr sz="2400"/>
            </a:lvl1pPr>
            <a:lvl2pPr marL="914400" lvl="1" indent="-228600" algn="l">
              <a:lnSpc>
                <a:spcPct val="125000"/>
              </a:lnSpc>
              <a:spcBef>
                <a:spcPts val="1800"/>
              </a:spcBef>
              <a:spcAft>
                <a:spcPts val="0"/>
              </a:spcAft>
              <a:buSzPts val="1400"/>
              <a:buNone/>
              <a:defRPr sz="2100"/>
            </a:lvl2pPr>
            <a:lvl3pPr marL="1371600" lvl="2" indent="-228600" algn="l">
              <a:lnSpc>
                <a:spcPct val="125000"/>
              </a:lnSpc>
              <a:spcBef>
                <a:spcPts val="1800"/>
              </a:spcBef>
              <a:spcAft>
                <a:spcPts val="0"/>
              </a:spcAft>
              <a:buSzPts val="1200"/>
              <a:buNone/>
              <a:defRPr sz="1800"/>
            </a:lvl3pPr>
            <a:lvl4pPr marL="1828800" lvl="3" indent="-228600" algn="l">
              <a:lnSpc>
                <a:spcPct val="125000"/>
              </a:lnSpc>
              <a:spcBef>
                <a:spcPts val="1800"/>
              </a:spcBef>
              <a:spcAft>
                <a:spcPts val="0"/>
              </a:spcAft>
              <a:buSzPts val="1000"/>
              <a:buNone/>
              <a:defRPr sz="1500"/>
            </a:lvl4pPr>
            <a:lvl5pPr marL="2286000" lvl="4" indent="-228600" algn="l">
              <a:lnSpc>
                <a:spcPct val="125000"/>
              </a:lnSpc>
              <a:spcBef>
                <a:spcPts val="1800"/>
              </a:spcBef>
              <a:spcAft>
                <a:spcPts val="0"/>
              </a:spcAft>
              <a:buSzPts val="1000"/>
              <a:buNone/>
              <a:defRPr sz="1500"/>
            </a:lvl5pPr>
            <a:lvl6pPr marL="2743200" lvl="5" indent="-228600" algn="l">
              <a:lnSpc>
                <a:spcPct val="90000"/>
              </a:lnSpc>
              <a:spcBef>
                <a:spcPts val="1800"/>
              </a:spcBef>
              <a:spcAft>
                <a:spcPts val="0"/>
              </a:spcAft>
              <a:buClr>
                <a:schemeClr val="dk1"/>
              </a:buClr>
              <a:buSzPts val="1000"/>
              <a:buNone/>
              <a:defRPr sz="1500"/>
            </a:lvl6pPr>
            <a:lvl7pPr marL="3200400" lvl="6" indent="-228600" algn="l">
              <a:lnSpc>
                <a:spcPct val="90000"/>
              </a:lnSpc>
              <a:spcBef>
                <a:spcPts val="750"/>
              </a:spcBef>
              <a:spcAft>
                <a:spcPts val="0"/>
              </a:spcAft>
              <a:buClr>
                <a:schemeClr val="dk1"/>
              </a:buClr>
              <a:buSzPts val="1000"/>
              <a:buNone/>
              <a:defRPr sz="1500"/>
            </a:lvl7pPr>
            <a:lvl8pPr marL="3657600" lvl="7" indent="-228600" algn="l">
              <a:lnSpc>
                <a:spcPct val="90000"/>
              </a:lnSpc>
              <a:spcBef>
                <a:spcPts val="750"/>
              </a:spcBef>
              <a:spcAft>
                <a:spcPts val="0"/>
              </a:spcAft>
              <a:buClr>
                <a:schemeClr val="dk1"/>
              </a:buClr>
              <a:buSzPts val="1000"/>
              <a:buNone/>
              <a:defRPr sz="1500"/>
            </a:lvl8pPr>
            <a:lvl9pPr marL="4114800" lvl="8" indent="-228600" algn="l">
              <a:lnSpc>
                <a:spcPct val="90000"/>
              </a:lnSpc>
              <a:spcBef>
                <a:spcPts val="750"/>
              </a:spcBef>
              <a:spcAft>
                <a:spcPts val="0"/>
              </a:spcAft>
              <a:buClr>
                <a:schemeClr val="dk1"/>
              </a:buClr>
              <a:buSzPts val="1000"/>
              <a:buNone/>
              <a:defRPr sz="1500"/>
            </a:lvl9pPr>
          </a:lstStyle>
          <a:p>
            <a:endParaRPr/>
          </a:p>
        </p:txBody>
      </p:sp>
      <p:sp>
        <p:nvSpPr>
          <p:cNvPr id="5" name="Google Shape;86;p64">
            <a:extLst>
              <a:ext uri="{FF2B5EF4-FFF2-40B4-BE49-F238E27FC236}">
                <a16:creationId xmlns:a16="http://schemas.microsoft.com/office/drawing/2014/main" id="{E914D48C-B6EB-E4F4-6494-E8DD8735418F}"/>
              </a:ext>
            </a:extLst>
          </p:cNvPr>
          <p:cNvSpPr/>
          <p:nvPr userDrawn="1"/>
        </p:nvSpPr>
        <p:spPr>
          <a:xfrm>
            <a:off x="0" y="4649"/>
            <a:ext cx="18288000" cy="2276192"/>
          </a:xfrm>
          <a:prstGeom prst="rect">
            <a:avLst/>
          </a:prstGeom>
          <a:solidFill>
            <a:schemeClr val="accent1"/>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 name="Google Shape;87;p64">
            <a:extLst>
              <a:ext uri="{FF2B5EF4-FFF2-40B4-BE49-F238E27FC236}">
                <a16:creationId xmlns:a16="http://schemas.microsoft.com/office/drawing/2014/main" id="{556592B4-5CAA-8576-A24F-420A9966CD38}"/>
              </a:ext>
            </a:extLst>
          </p:cNvPr>
          <p:cNvSpPr txBox="1">
            <a:spLocks noGrp="1"/>
          </p:cNvSpPr>
          <p:nvPr>
            <p:ph type="title"/>
          </p:nvPr>
        </p:nvSpPr>
        <p:spPr>
          <a:xfrm>
            <a:off x="1257300" y="204790"/>
            <a:ext cx="14097000" cy="184946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3600"/>
              <a:buFont typeface="Century Gothic"/>
              <a:buNone/>
              <a:defRPr sz="3600" b="1"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7" name="Google Shape;89;p64">
            <a:extLst>
              <a:ext uri="{FF2B5EF4-FFF2-40B4-BE49-F238E27FC236}">
                <a16:creationId xmlns:a16="http://schemas.microsoft.com/office/drawing/2014/main" id="{4BE60F25-77C9-2A0B-5360-17E9C19F9BD3}"/>
              </a:ext>
            </a:extLst>
          </p:cNvPr>
          <p:cNvGrpSpPr/>
          <p:nvPr userDrawn="1"/>
        </p:nvGrpSpPr>
        <p:grpSpPr>
          <a:xfrm>
            <a:off x="15660107" y="499325"/>
            <a:ext cx="2416202" cy="1279895"/>
            <a:chOff x="15736306" y="307230"/>
            <a:chExt cx="2416201" cy="1279894"/>
          </a:xfrm>
        </p:grpSpPr>
        <p:sp>
          <p:nvSpPr>
            <p:cNvPr id="8" name="Google Shape;90;p64">
              <a:extLst>
                <a:ext uri="{FF2B5EF4-FFF2-40B4-BE49-F238E27FC236}">
                  <a16:creationId xmlns:a16="http://schemas.microsoft.com/office/drawing/2014/main" id="{BD552974-9FD7-C12E-FB37-F9015A0CCD82}"/>
                </a:ext>
              </a:extLst>
            </p:cNvPr>
            <p:cNvSpPr/>
            <p:nvPr/>
          </p:nvSpPr>
          <p:spPr>
            <a:xfrm>
              <a:off x="18012463" y="307230"/>
              <a:ext cx="140044" cy="140043"/>
            </a:xfrm>
            <a:custGeom>
              <a:avLst/>
              <a:gdLst/>
              <a:ahLst/>
              <a:cxnLst/>
              <a:rect l="l" t="t" r="r" b="b"/>
              <a:pathLst>
                <a:path w="140044" h="140043" extrusionOk="0">
                  <a:moveTo>
                    <a:pt x="140044" y="63817"/>
                  </a:moveTo>
                  <a:lnTo>
                    <a:pt x="77999" y="63817"/>
                  </a:lnTo>
                  <a:lnTo>
                    <a:pt x="77999" y="0"/>
                  </a:lnTo>
                  <a:lnTo>
                    <a:pt x="63818" y="0"/>
                  </a:lnTo>
                  <a:lnTo>
                    <a:pt x="63818" y="63817"/>
                  </a:lnTo>
                  <a:lnTo>
                    <a:pt x="0" y="63817"/>
                  </a:lnTo>
                  <a:lnTo>
                    <a:pt x="0" y="77999"/>
                  </a:lnTo>
                  <a:lnTo>
                    <a:pt x="63818" y="77999"/>
                  </a:lnTo>
                  <a:lnTo>
                    <a:pt x="63818"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91;p64">
              <a:extLst>
                <a:ext uri="{FF2B5EF4-FFF2-40B4-BE49-F238E27FC236}">
                  <a16:creationId xmlns:a16="http://schemas.microsoft.com/office/drawing/2014/main" id="{785AD319-9D39-135B-9293-D5B000AD7268}"/>
                </a:ext>
              </a:extLst>
            </p:cNvPr>
            <p:cNvSpPr/>
            <p:nvPr/>
          </p:nvSpPr>
          <p:spPr>
            <a:xfrm>
              <a:off x="18012463" y="876269"/>
              <a:ext cx="140044" cy="140044"/>
            </a:xfrm>
            <a:custGeom>
              <a:avLst/>
              <a:gdLst/>
              <a:ahLst/>
              <a:cxnLst/>
              <a:rect l="l" t="t" r="r" b="b"/>
              <a:pathLst>
                <a:path w="140044" h="140044" extrusionOk="0">
                  <a:moveTo>
                    <a:pt x="140044" y="63818"/>
                  </a:moveTo>
                  <a:lnTo>
                    <a:pt x="77999" y="63818"/>
                  </a:lnTo>
                  <a:lnTo>
                    <a:pt x="77999" y="0"/>
                  </a:lnTo>
                  <a:lnTo>
                    <a:pt x="63818" y="0"/>
                  </a:lnTo>
                  <a:lnTo>
                    <a:pt x="63818" y="63818"/>
                  </a:lnTo>
                  <a:lnTo>
                    <a:pt x="0" y="63818"/>
                  </a:lnTo>
                  <a:lnTo>
                    <a:pt x="0" y="77999"/>
                  </a:lnTo>
                  <a:lnTo>
                    <a:pt x="63818" y="77999"/>
                  </a:lnTo>
                  <a:lnTo>
                    <a:pt x="63818"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92;p64">
              <a:extLst>
                <a:ext uri="{FF2B5EF4-FFF2-40B4-BE49-F238E27FC236}">
                  <a16:creationId xmlns:a16="http://schemas.microsoft.com/office/drawing/2014/main" id="{B315C48C-B4FD-7205-6B34-BAC19F43EB06}"/>
                </a:ext>
              </a:extLst>
            </p:cNvPr>
            <p:cNvSpPr/>
            <p:nvPr/>
          </p:nvSpPr>
          <p:spPr>
            <a:xfrm>
              <a:off x="18012463" y="1447081"/>
              <a:ext cx="140044" cy="140043"/>
            </a:xfrm>
            <a:custGeom>
              <a:avLst/>
              <a:gdLst/>
              <a:ahLst/>
              <a:cxnLst/>
              <a:rect l="l" t="t" r="r" b="b"/>
              <a:pathLst>
                <a:path w="140044" h="140043" extrusionOk="0">
                  <a:moveTo>
                    <a:pt x="140044" y="62045"/>
                  </a:moveTo>
                  <a:lnTo>
                    <a:pt x="77999" y="62045"/>
                  </a:lnTo>
                  <a:lnTo>
                    <a:pt x="77999" y="0"/>
                  </a:lnTo>
                  <a:lnTo>
                    <a:pt x="63818" y="0"/>
                  </a:lnTo>
                  <a:lnTo>
                    <a:pt x="63818" y="62045"/>
                  </a:lnTo>
                  <a:lnTo>
                    <a:pt x="0" y="62045"/>
                  </a:lnTo>
                  <a:lnTo>
                    <a:pt x="0" y="76226"/>
                  </a:lnTo>
                  <a:lnTo>
                    <a:pt x="63818" y="76226"/>
                  </a:lnTo>
                  <a:lnTo>
                    <a:pt x="63818" y="140044"/>
                  </a:lnTo>
                  <a:lnTo>
                    <a:pt x="77999" y="140044"/>
                  </a:lnTo>
                  <a:lnTo>
                    <a:pt x="77999" y="76226"/>
                  </a:lnTo>
                  <a:lnTo>
                    <a:pt x="140044" y="76226"/>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93;p64">
              <a:extLst>
                <a:ext uri="{FF2B5EF4-FFF2-40B4-BE49-F238E27FC236}">
                  <a16:creationId xmlns:a16="http://schemas.microsoft.com/office/drawing/2014/main" id="{E6DE26AB-0715-7FA4-6D44-BDEE388286A0}"/>
                </a:ext>
              </a:extLst>
            </p:cNvPr>
            <p:cNvSpPr/>
            <p:nvPr/>
          </p:nvSpPr>
          <p:spPr>
            <a:xfrm>
              <a:off x="17443424" y="307230"/>
              <a:ext cx="140043" cy="140043"/>
            </a:xfrm>
            <a:custGeom>
              <a:avLst/>
              <a:gdLst/>
              <a:ahLst/>
              <a:cxnLst/>
              <a:rect l="l" t="t" r="r" b="b"/>
              <a:pathLst>
                <a:path w="140043" h="140043" extrusionOk="0">
                  <a:moveTo>
                    <a:pt x="140044" y="63817"/>
                  </a:moveTo>
                  <a:lnTo>
                    <a:pt x="77999" y="63817"/>
                  </a:lnTo>
                  <a:lnTo>
                    <a:pt x="77999" y="0"/>
                  </a:lnTo>
                  <a:lnTo>
                    <a:pt x="63817" y="0"/>
                  </a:lnTo>
                  <a:lnTo>
                    <a:pt x="63817" y="63817"/>
                  </a:lnTo>
                  <a:lnTo>
                    <a:pt x="0" y="63817"/>
                  </a:lnTo>
                  <a:lnTo>
                    <a:pt x="0" y="77999"/>
                  </a:lnTo>
                  <a:lnTo>
                    <a:pt x="63817" y="77999"/>
                  </a:lnTo>
                  <a:lnTo>
                    <a:pt x="63817"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94;p64">
              <a:extLst>
                <a:ext uri="{FF2B5EF4-FFF2-40B4-BE49-F238E27FC236}">
                  <a16:creationId xmlns:a16="http://schemas.microsoft.com/office/drawing/2014/main" id="{2803C8B1-AD41-2358-DC4E-16E866706286}"/>
                </a:ext>
              </a:extLst>
            </p:cNvPr>
            <p:cNvSpPr/>
            <p:nvPr/>
          </p:nvSpPr>
          <p:spPr>
            <a:xfrm>
              <a:off x="17443424" y="876269"/>
              <a:ext cx="140043" cy="140044"/>
            </a:xfrm>
            <a:custGeom>
              <a:avLst/>
              <a:gdLst/>
              <a:ahLst/>
              <a:cxnLst/>
              <a:rect l="l" t="t" r="r" b="b"/>
              <a:pathLst>
                <a:path w="140043" h="140044" extrusionOk="0">
                  <a:moveTo>
                    <a:pt x="140044" y="63818"/>
                  </a:moveTo>
                  <a:lnTo>
                    <a:pt x="77999" y="63818"/>
                  </a:lnTo>
                  <a:lnTo>
                    <a:pt x="77999" y="0"/>
                  </a:lnTo>
                  <a:lnTo>
                    <a:pt x="63817" y="0"/>
                  </a:lnTo>
                  <a:lnTo>
                    <a:pt x="63817" y="63818"/>
                  </a:lnTo>
                  <a:lnTo>
                    <a:pt x="0" y="63818"/>
                  </a:lnTo>
                  <a:lnTo>
                    <a:pt x="0" y="77999"/>
                  </a:lnTo>
                  <a:lnTo>
                    <a:pt x="63817" y="77999"/>
                  </a:lnTo>
                  <a:lnTo>
                    <a:pt x="63817"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95;p64">
              <a:extLst>
                <a:ext uri="{FF2B5EF4-FFF2-40B4-BE49-F238E27FC236}">
                  <a16:creationId xmlns:a16="http://schemas.microsoft.com/office/drawing/2014/main" id="{BB07DBE7-282C-6CA3-268D-BAD24AED7AEA}"/>
                </a:ext>
              </a:extLst>
            </p:cNvPr>
            <p:cNvSpPr/>
            <p:nvPr/>
          </p:nvSpPr>
          <p:spPr>
            <a:xfrm>
              <a:off x="17443424" y="1447081"/>
              <a:ext cx="140043" cy="140043"/>
            </a:xfrm>
            <a:custGeom>
              <a:avLst/>
              <a:gdLst/>
              <a:ahLst/>
              <a:cxnLst/>
              <a:rect l="l" t="t" r="r" b="b"/>
              <a:pathLst>
                <a:path w="140043" h="140043" extrusionOk="0">
                  <a:moveTo>
                    <a:pt x="140044" y="62045"/>
                  </a:moveTo>
                  <a:lnTo>
                    <a:pt x="77999" y="62045"/>
                  </a:lnTo>
                  <a:lnTo>
                    <a:pt x="77999" y="0"/>
                  </a:lnTo>
                  <a:lnTo>
                    <a:pt x="63817" y="0"/>
                  </a:lnTo>
                  <a:lnTo>
                    <a:pt x="63817" y="62045"/>
                  </a:lnTo>
                  <a:lnTo>
                    <a:pt x="0" y="62045"/>
                  </a:lnTo>
                  <a:lnTo>
                    <a:pt x="0" y="76226"/>
                  </a:lnTo>
                  <a:lnTo>
                    <a:pt x="63817" y="76226"/>
                  </a:lnTo>
                  <a:lnTo>
                    <a:pt x="63817" y="140044"/>
                  </a:lnTo>
                  <a:lnTo>
                    <a:pt x="77999" y="140044"/>
                  </a:lnTo>
                  <a:lnTo>
                    <a:pt x="77999" y="76226"/>
                  </a:lnTo>
                  <a:lnTo>
                    <a:pt x="140044" y="76226"/>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96;p64">
              <a:extLst>
                <a:ext uri="{FF2B5EF4-FFF2-40B4-BE49-F238E27FC236}">
                  <a16:creationId xmlns:a16="http://schemas.microsoft.com/office/drawing/2014/main" id="{B34D7A8A-24D4-B61F-D005-1BCA4C69D058}"/>
                </a:ext>
              </a:extLst>
            </p:cNvPr>
            <p:cNvSpPr/>
            <p:nvPr/>
          </p:nvSpPr>
          <p:spPr>
            <a:xfrm>
              <a:off x="16874384" y="307230"/>
              <a:ext cx="140043" cy="140043"/>
            </a:xfrm>
            <a:custGeom>
              <a:avLst/>
              <a:gdLst/>
              <a:ahLst/>
              <a:cxnLst/>
              <a:rect l="l" t="t" r="r" b="b"/>
              <a:pathLst>
                <a:path w="140043" h="140043" extrusionOk="0">
                  <a:moveTo>
                    <a:pt x="140044" y="63817"/>
                  </a:moveTo>
                  <a:lnTo>
                    <a:pt x="77999" y="63817"/>
                  </a:lnTo>
                  <a:lnTo>
                    <a:pt x="77999" y="0"/>
                  </a:lnTo>
                  <a:lnTo>
                    <a:pt x="62045" y="0"/>
                  </a:lnTo>
                  <a:lnTo>
                    <a:pt x="62045" y="63817"/>
                  </a:lnTo>
                  <a:lnTo>
                    <a:pt x="0" y="63817"/>
                  </a:lnTo>
                  <a:lnTo>
                    <a:pt x="0" y="77999"/>
                  </a:lnTo>
                  <a:lnTo>
                    <a:pt x="62045" y="77999"/>
                  </a:lnTo>
                  <a:lnTo>
                    <a:pt x="62045"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97;p64">
              <a:extLst>
                <a:ext uri="{FF2B5EF4-FFF2-40B4-BE49-F238E27FC236}">
                  <a16:creationId xmlns:a16="http://schemas.microsoft.com/office/drawing/2014/main" id="{4D7D6E60-775B-A861-D2F4-E9B39AE691EC}"/>
                </a:ext>
              </a:extLst>
            </p:cNvPr>
            <p:cNvSpPr/>
            <p:nvPr/>
          </p:nvSpPr>
          <p:spPr>
            <a:xfrm>
              <a:off x="16874384" y="876269"/>
              <a:ext cx="140043" cy="140044"/>
            </a:xfrm>
            <a:custGeom>
              <a:avLst/>
              <a:gdLst/>
              <a:ahLst/>
              <a:cxnLst/>
              <a:rect l="l" t="t" r="r" b="b"/>
              <a:pathLst>
                <a:path w="140043" h="140044" extrusionOk="0">
                  <a:moveTo>
                    <a:pt x="140044" y="63818"/>
                  </a:moveTo>
                  <a:lnTo>
                    <a:pt x="77999" y="63818"/>
                  </a:lnTo>
                  <a:lnTo>
                    <a:pt x="77999" y="0"/>
                  </a:lnTo>
                  <a:lnTo>
                    <a:pt x="62045" y="0"/>
                  </a:lnTo>
                  <a:lnTo>
                    <a:pt x="62045" y="63818"/>
                  </a:lnTo>
                  <a:lnTo>
                    <a:pt x="0" y="63818"/>
                  </a:lnTo>
                  <a:lnTo>
                    <a:pt x="0" y="77999"/>
                  </a:lnTo>
                  <a:lnTo>
                    <a:pt x="62045" y="77999"/>
                  </a:lnTo>
                  <a:lnTo>
                    <a:pt x="62045"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98;p64">
              <a:extLst>
                <a:ext uri="{FF2B5EF4-FFF2-40B4-BE49-F238E27FC236}">
                  <a16:creationId xmlns:a16="http://schemas.microsoft.com/office/drawing/2014/main" id="{F4DF1694-9D83-B53B-C0A2-DAAB00813B8D}"/>
                </a:ext>
              </a:extLst>
            </p:cNvPr>
            <p:cNvSpPr/>
            <p:nvPr/>
          </p:nvSpPr>
          <p:spPr>
            <a:xfrm>
              <a:off x="16874384" y="1447081"/>
              <a:ext cx="140043" cy="140043"/>
            </a:xfrm>
            <a:custGeom>
              <a:avLst/>
              <a:gdLst/>
              <a:ahLst/>
              <a:cxnLst/>
              <a:rect l="l" t="t" r="r" b="b"/>
              <a:pathLst>
                <a:path w="140043" h="140043" extrusionOk="0">
                  <a:moveTo>
                    <a:pt x="140044" y="62045"/>
                  </a:moveTo>
                  <a:lnTo>
                    <a:pt x="77999" y="62045"/>
                  </a:lnTo>
                  <a:lnTo>
                    <a:pt x="77999" y="0"/>
                  </a:lnTo>
                  <a:lnTo>
                    <a:pt x="62045" y="0"/>
                  </a:lnTo>
                  <a:lnTo>
                    <a:pt x="62045" y="62045"/>
                  </a:lnTo>
                  <a:lnTo>
                    <a:pt x="0" y="62045"/>
                  </a:lnTo>
                  <a:lnTo>
                    <a:pt x="0" y="76226"/>
                  </a:lnTo>
                  <a:lnTo>
                    <a:pt x="62045" y="76226"/>
                  </a:lnTo>
                  <a:lnTo>
                    <a:pt x="62045" y="140044"/>
                  </a:lnTo>
                  <a:lnTo>
                    <a:pt x="77999" y="140044"/>
                  </a:lnTo>
                  <a:lnTo>
                    <a:pt x="77999" y="76226"/>
                  </a:lnTo>
                  <a:lnTo>
                    <a:pt x="140044" y="76226"/>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99;p64">
              <a:extLst>
                <a:ext uri="{FF2B5EF4-FFF2-40B4-BE49-F238E27FC236}">
                  <a16:creationId xmlns:a16="http://schemas.microsoft.com/office/drawing/2014/main" id="{071CA0E7-3518-BC52-8E0D-89CB3FF11DAC}"/>
                </a:ext>
              </a:extLst>
            </p:cNvPr>
            <p:cNvSpPr/>
            <p:nvPr/>
          </p:nvSpPr>
          <p:spPr>
            <a:xfrm>
              <a:off x="16305345" y="307230"/>
              <a:ext cx="140043" cy="140043"/>
            </a:xfrm>
            <a:custGeom>
              <a:avLst/>
              <a:gdLst/>
              <a:ahLst/>
              <a:cxnLst/>
              <a:rect l="l" t="t" r="r" b="b"/>
              <a:pathLst>
                <a:path w="140043" h="140043" extrusionOk="0">
                  <a:moveTo>
                    <a:pt x="140044" y="63817"/>
                  </a:moveTo>
                  <a:lnTo>
                    <a:pt x="77999" y="63817"/>
                  </a:lnTo>
                  <a:lnTo>
                    <a:pt x="77999" y="0"/>
                  </a:lnTo>
                  <a:lnTo>
                    <a:pt x="62045" y="0"/>
                  </a:lnTo>
                  <a:lnTo>
                    <a:pt x="62045" y="63817"/>
                  </a:lnTo>
                  <a:lnTo>
                    <a:pt x="0" y="63817"/>
                  </a:lnTo>
                  <a:lnTo>
                    <a:pt x="0" y="77999"/>
                  </a:lnTo>
                  <a:lnTo>
                    <a:pt x="62045" y="77999"/>
                  </a:lnTo>
                  <a:lnTo>
                    <a:pt x="62045"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00;p64">
              <a:extLst>
                <a:ext uri="{FF2B5EF4-FFF2-40B4-BE49-F238E27FC236}">
                  <a16:creationId xmlns:a16="http://schemas.microsoft.com/office/drawing/2014/main" id="{40A61FF3-B412-B667-DAB3-E0B8218DD0F7}"/>
                </a:ext>
              </a:extLst>
            </p:cNvPr>
            <p:cNvSpPr/>
            <p:nvPr/>
          </p:nvSpPr>
          <p:spPr>
            <a:xfrm>
              <a:off x="16305345" y="876269"/>
              <a:ext cx="140043" cy="140044"/>
            </a:xfrm>
            <a:custGeom>
              <a:avLst/>
              <a:gdLst/>
              <a:ahLst/>
              <a:cxnLst/>
              <a:rect l="l" t="t" r="r" b="b"/>
              <a:pathLst>
                <a:path w="140043" h="140044" extrusionOk="0">
                  <a:moveTo>
                    <a:pt x="140044" y="63818"/>
                  </a:moveTo>
                  <a:lnTo>
                    <a:pt x="77999" y="63818"/>
                  </a:lnTo>
                  <a:lnTo>
                    <a:pt x="77999" y="0"/>
                  </a:lnTo>
                  <a:lnTo>
                    <a:pt x="62045" y="0"/>
                  </a:lnTo>
                  <a:lnTo>
                    <a:pt x="62045" y="63818"/>
                  </a:lnTo>
                  <a:lnTo>
                    <a:pt x="0" y="63818"/>
                  </a:lnTo>
                  <a:lnTo>
                    <a:pt x="0" y="77999"/>
                  </a:lnTo>
                  <a:lnTo>
                    <a:pt x="62045" y="77999"/>
                  </a:lnTo>
                  <a:lnTo>
                    <a:pt x="62045"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01;p64">
              <a:extLst>
                <a:ext uri="{FF2B5EF4-FFF2-40B4-BE49-F238E27FC236}">
                  <a16:creationId xmlns:a16="http://schemas.microsoft.com/office/drawing/2014/main" id="{5A7BA9D6-D598-FE3E-BA79-86B231ECB217}"/>
                </a:ext>
              </a:extLst>
            </p:cNvPr>
            <p:cNvSpPr/>
            <p:nvPr/>
          </p:nvSpPr>
          <p:spPr>
            <a:xfrm>
              <a:off x="16305345" y="1447081"/>
              <a:ext cx="140043" cy="140043"/>
            </a:xfrm>
            <a:custGeom>
              <a:avLst/>
              <a:gdLst/>
              <a:ahLst/>
              <a:cxnLst/>
              <a:rect l="l" t="t" r="r" b="b"/>
              <a:pathLst>
                <a:path w="140043" h="140043" extrusionOk="0">
                  <a:moveTo>
                    <a:pt x="140044" y="62045"/>
                  </a:moveTo>
                  <a:lnTo>
                    <a:pt x="77999" y="62045"/>
                  </a:lnTo>
                  <a:lnTo>
                    <a:pt x="77999" y="0"/>
                  </a:lnTo>
                  <a:lnTo>
                    <a:pt x="62045" y="0"/>
                  </a:lnTo>
                  <a:lnTo>
                    <a:pt x="62045" y="62045"/>
                  </a:lnTo>
                  <a:lnTo>
                    <a:pt x="0" y="62045"/>
                  </a:lnTo>
                  <a:lnTo>
                    <a:pt x="0" y="76226"/>
                  </a:lnTo>
                  <a:lnTo>
                    <a:pt x="62045" y="76226"/>
                  </a:lnTo>
                  <a:lnTo>
                    <a:pt x="62045" y="140044"/>
                  </a:lnTo>
                  <a:lnTo>
                    <a:pt x="77999" y="140044"/>
                  </a:lnTo>
                  <a:lnTo>
                    <a:pt x="77999" y="76226"/>
                  </a:lnTo>
                  <a:lnTo>
                    <a:pt x="140044" y="76226"/>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102;p64">
              <a:extLst>
                <a:ext uri="{FF2B5EF4-FFF2-40B4-BE49-F238E27FC236}">
                  <a16:creationId xmlns:a16="http://schemas.microsoft.com/office/drawing/2014/main" id="{1E1FABA5-9D43-B187-2ADF-5B0333CFA2D5}"/>
                </a:ext>
              </a:extLst>
            </p:cNvPr>
            <p:cNvSpPr/>
            <p:nvPr/>
          </p:nvSpPr>
          <p:spPr>
            <a:xfrm>
              <a:off x="15736306" y="307230"/>
              <a:ext cx="140043" cy="140043"/>
            </a:xfrm>
            <a:custGeom>
              <a:avLst/>
              <a:gdLst/>
              <a:ahLst/>
              <a:cxnLst/>
              <a:rect l="l" t="t" r="r" b="b"/>
              <a:pathLst>
                <a:path w="140043" h="140043" extrusionOk="0">
                  <a:moveTo>
                    <a:pt x="140044" y="63817"/>
                  </a:moveTo>
                  <a:lnTo>
                    <a:pt x="77999" y="63817"/>
                  </a:lnTo>
                  <a:lnTo>
                    <a:pt x="77999" y="0"/>
                  </a:lnTo>
                  <a:lnTo>
                    <a:pt x="62045" y="0"/>
                  </a:lnTo>
                  <a:lnTo>
                    <a:pt x="62045" y="63817"/>
                  </a:lnTo>
                  <a:lnTo>
                    <a:pt x="0" y="63817"/>
                  </a:lnTo>
                  <a:lnTo>
                    <a:pt x="0" y="77999"/>
                  </a:lnTo>
                  <a:lnTo>
                    <a:pt x="62045" y="77999"/>
                  </a:lnTo>
                  <a:lnTo>
                    <a:pt x="62045"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103;p64">
              <a:extLst>
                <a:ext uri="{FF2B5EF4-FFF2-40B4-BE49-F238E27FC236}">
                  <a16:creationId xmlns:a16="http://schemas.microsoft.com/office/drawing/2014/main" id="{98133506-E443-04E1-C3A2-8F2FE695004C}"/>
                </a:ext>
              </a:extLst>
            </p:cNvPr>
            <p:cNvSpPr/>
            <p:nvPr/>
          </p:nvSpPr>
          <p:spPr>
            <a:xfrm>
              <a:off x="15736306" y="876269"/>
              <a:ext cx="140043" cy="140044"/>
            </a:xfrm>
            <a:custGeom>
              <a:avLst/>
              <a:gdLst/>
              <a:ahLst/>
              <a:cxnLst/>
              <a:rect l="l" t="t" r="r" b="b"/>
              <a:pathLst>
                <a:path w="140043" h="140044" extrusionOk="0">
                  <a:moveTo>
                    <a:pt x="140044" y="63818"/>
                  </a:moveTo>
                  <a:lnTo>
                    <a:pt x="77999" y="63818"/>
                  </a:lnTo>
                  <a:lnTo>
                    <a:pt x="77999" y="0"/>
                  </a:lnTo>
                  <a:lnTo>
                    <a:pt x="62045" y="0"/>
                  </a:lnTo>
                  <a:lnTo>
                    <a:pt x="62045" y="63818"/>
                  </a:lnTo>
                  <a:lnTo>
                    <a:pt x="0" y="63818"/>
                  </a:lnTo>
                  <a:lnTo>
                    <a:pt x="0" y="77999"/>
                  </a:lnTo>
                  <a:lnTo>
                    <a:pt x="62045" y="77999"/>
                  </a:lnTo>
                  <a:lnTo>
                    <a:pt x="62045"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104;p64">
              <a:extLst>
                <a:ext uri="{FF2B5EF4-FFF2-40B4-BE49-F238E27FC236}">
                  <a16:creationId xmlns:a16="http://schemas.microsoft.com/office/drawing/2014/main" id="{D030F59C-265B-A210-4B5D-76F67D2930C3}"/>
                </a:ext>
              </a:extLst>
            </p:cNvPr>
            <p:cNvSpPr/>
            <p:nvPr/>
          </p:nvSpPr>
          <p:spPr>
            <a:xfrm>
              <a:off x="15736306" y="1447081"/>
              <a:ext cx="140043" cy="140043"/>
            </a:xfrm>
            <a:custGeom>
              <a:avLst/>
              <a:gdLst/>
              <a:ahLst/>
              <a:cxnLst/>
              <a:rect l="l" t="t" r="r" b="b"/>
              <a:pathLst>
                <a:path w="140043" h="140043" extrusionOk="0">
                  <a:moveTo>
                    <a:pt x="140044" y="62045"/>
                  </a:moveTo>
                  <a:lnTo>
                    <a:pt x="77999" y="62045"/>
                  </a:lnTo>
                  <a:lnTo>
                    <a:pt x="77999" y="0"/>
                  </a:lnTo>
                  <a:lnTo>
                    <a:pt x="62045" y="0"/>
                  </a:lnTo>
                  <a:lnTo>
                    <a:pt x="62045" y="62045"/>
                  </a:lnTo>
                  <a:lnTo>
                    <a:pt x="0" y="62045"/>
                  </a:lnTo>
                  <a:lnTo>
                    <a:pt x="0" y="76226"/>
                  </a:lnTo>
                  <a:lnTo>
                    <a:pt x="62045" y="76226"/>
                  </a:lnTo>
                  <a:lnTo>
                    <a:pt x="62045" y="140044"/>
                  </a:lnTo>
                  <a:lnTo>
                    <a:pt x="77999" y="140044"/>
                  </a:lnTo>
                  <a:lnTo>
                    <a:pt x="77999" y="76226"/>
                  </a:lnTo>
                  <a:lnTo>
                    <a:pt x="140044" y="76226"/>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2695846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ivider">
  <p:cSld name="Divider">
    <p:bg>
      <p:bgPr>
        <a:gradFill>
          <a:gsLst>
            <a:gs pos="0">
              <a:schemeClr val="dk2"/>
            </a:gs>
            <a:gs pos="62000">
              <a:schemeClr val="accent1"/>
            </a:gs>
            <a:gs pos="100000">
              <a:schemeClr val="dk2"/>
            </a:gs>
          </a:gsLst>
          <a:lin ang="2700006" scaled="0"/>
        </a:gradFill>
        <a:effectLst/>
      </p:bgPr>
    </p:bg>
    <p:spTree>
      <p:nvGrpSpPr>
        <p:cNvPr id="1" name="Shape 124"/>
        <p:cNvGrpSpPr/>
        <p:nvPr/>
      </p:nvGrpSpPr>
      <p:grpSpPr>
        <a:xfrm>
          <a:off x="0" y="0"/>
          <a:ext cx="0" cy="0"/>
          <a:chOff x="0" y="0"/>
          <a:chExt cx="0" cy="0"/>
        </a:xfrm>
      </p:grpSpPr>
      <p:grpSp>
        <p:nvGrpSpPr>
          <p:cNvPr id="125" name="Google Shape;125;p100"/>
          <p:cNvGrpSpPr/>
          <p:nvPr/>
        </p:nvGrpSpPr>
        <p:grpSpPr>
          <a:xfrm>
            <a:off x="268923" y="3296717"/>
            <a:ext cx="11972915" cy="5599491"/>
            <a:chOff x="179287" y="4486576"/>
            <a:chExt cx="4270550" cy="1997250"/>
          </a:xfrm>
        </p:grpSpPr>
        <p:pic>
          <p:nvPicPr>
            <p:cNvPr id="126" name="Google Shape;126;p100"/>
            <p:cNvPicPr preferRelativeResize="0"/>
            <p:nvPr/>
          </p:nvPicPr>
          <p:blipFill rotWithShape="1">
            <a:blip r:embed="rId2">
              <a:alphaModFix/>
            </a:blip>
            <a:srcRect/>
            <a:stretch/>
          </p:blipFill>
          <p:spPr>
            <a:xfrm>
              <a:off x="2452587" y="4486576"/>
              <a:ext cx="1997250" cy="1997250"/>
            </a:xfrm>
            <a:prstGeom prst="rect">
              <a:avLst/>
            </a:prstGeom>
            <a:noFill/>
            <a:ln>
              <a:noFill/>
            </a:ln>
          </p:spPr>
        </p:pic>
        <p:pic>
          <p:nvPicPr>
            <p:cNvPr id="127" name="Google Shape;127;p100"/>
            <p:cNvPicPr preferRelativeResize="0"/>
            <p:nvPr/>
          </p:nvPicPr>
          <p:blipFill rotWithShape="1">
            <a:blip r:embed="rId2">
              <a:alphaModFix/>
            </a:blip>
            <a:srcRect/>
            <a:stretch/>
          </p:blipFill>
          <p:spPr>
            <a:xfrm>
              <a:off x="179287" y="4486576"/>
              <a:ext cx="1997250" cy="1997250"/>
            </a:xfrm>
            <a:prstGeom prst="rect">
              <a:avLst/>
            </a:prstGeom>
            <a:noFill/>
            <a:ln>
              <a:noFill/>
            </a:ln>
          </p:spPr>
        </p:pic>
      </p:grpSp>
      <p:sp>
        <p:nvSpPr>
          <p:cNvPr id="128" name="Google Shape;128;p100"/>
          <p:cNvSpPr/>
          <p:nvPr/>
        </p:nvSpPr>
        <p:spPr>
          <a:xfrm>
            <a:off x="-2" y="4017339"/>
            <a:ext cx="18288000" cy="3090423"/>
          </a:xfrm>
          <a:prstGeom prst="rect">
            <a:avLst/>
          </a:prstGeom>
          <a:solidFill>
            <a:schemeClr val="lt1"/>
          </a:solidFill>
          <a:ln>
            <a:noFill/>
          </a:ln>
        </p:spPr>
        <p:txBody>
          <a:bodyPr spcFirstLastPara="1" wrap="square" lIns="91425" tIns="45675" rIns="91425" bIns="4567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2850" b="0" i="0" u="none" strike="noStrike" cap="none">
              <a:solidFill>
                <a:srgbClr val="FFFFFF"/>
              </a:solidFill>
              <a:latin typeface="Arial"/>
              <a:ea typeface="Arial"/>
              <a:cs typeface="Arial"/>
              <a:sym typeface="Arial"/>
            </a:endParaRPr>
          </a:p>
        </p:txBody>
      </p:sp>
      <p:sp>
        <p:nvSpPr>
          <p:cNvPr id="129" name="Google Shape;129;p100"/>
          <p:cNvSpPr txBox="1">
            <a:spLocks noGrp="1"/>
          </p:cNvSpPr>
          <p:nvPr>
            <p:ph type="title"/>
          </p:nvPr>
        </p:nvSpPr>
        <p:spPr>
          <a:xfrm>
            <a:off x="1247776" y="4533334"/>
            <a:ext cx="16062326" cy="219585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800"/>
              <a:buFont typeface="Century Gothic"/>
              <a:buNone/>
              <a:defRPr sz="7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600286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4"/>
        <p:cNvGrpSpPr/>
        <p:nvPr/>
      </p:nvGrpSpPr>
      <p:grpSpPr>
        <a:xfrm>
          <a:off x="0" y="0"/>
          <a:ext cx="0" cy="0"/>
          <a:chOff x="0" y="0"/>
          <a:chExt cx="0" cy="0"/>
        </a:xfrm>
      </p:grpSpPr>
    </p:spTree>
    <p:extLst>
      <p:ext uri="{BB962C8B-B14F-4D97-AF65-F5344CB8AC3E}">
        <p14:creationId xmlns:p14="http://schemas.microsoft.com/office/powerpoint/2010/main" val="1837680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spTree>
      <p:nvGrpSpPr>
        <p:cNvPr id="1" name="Shape 21"/>
        <p:cNvGrpSpPr/>
        <p:nvPr/>
      </p:nvGrpSpPr>
      <p:grpSpPr>
        <a:xfrm>
          <a:off x="0" y="0"/>
          <a:ext cx="0" cy="0"/>
          <a:chOff x="0" y="0"/>
          <a:chExt cx="0" cy="0"/>
        </a:xfrm>
      </p:grpSpPr>
      <p:sp>
        <p:nvSpPr>
          <p:cNvPr id="23" name="Google Shape;23;g10ce5249035_0_274"/>
          <p:cNvSpPr txBox="1">
            <a:spLocks noGrp="1"/>
          </p:cNvSpPr>
          <p:nvPr>
            <p:ph type="body" idx="1"/>
          </p:nvPr>
        </p:nvSpPr>
        <p:spPr>
          <a:xfrm>
            <a:off x="623400" y="2304950"/>
            <a:ext cx="17041200" cy="6832800"/>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SzPts val="1800"/>
              <a:buChar char="●"/>
              <a:defRPr/>
            </a:lvl1pPr>
            <a:lvl2pPr marL="914400" lvl="1" indent="-317500" algn="l">
              <a:lnSpc>
                <a:spcPct val="90000"/>
              </a:lnSpc>
              <a:spcBef>
                <a:spcPts val="0"/>
              </a:spcBef>
              <a:spcAft>
                <a:spcPts val="0"/>
              </a:spcAft>
              <a:buSzPts val="1400"/>
              <a:buChar char="○"/>
              <a:defRPr/>
            </a:lvl2pPr>
            <a:lvl3pPr marL="1371600" lvl="2" indent="-317500" algn="l">
              <a:lnSpc>
                <a:spcPct val="90000"/>
              </a:lnSpc>
              <a:spcBef>
                <a:spcPts val="0"/>
              </a:spcBef>
              <a:spcAft>
                <a:spcPts val="0"/>
              </a:spcAft>
              <a:buSzPts val="1400"/>
              <a:buChar char="■"/>
              <a:defRPr/>
            </a:lvl3pPr>
            <a:lvl4pPr marL="1828800" lvl="3" indent="-317500" algn="l">
              <a:lnSpc>
                <a:spcPct val="90000"/>
              </a:lnSpc>
              <a:spcBef>
                <a:spcPts val="0"/>
              </a:spcBef>
              <a:spcAft>
                <a:spcPts val="0"/>
              </a:spcAft>
              <a:buSzPts val="1400"/>
              <a:buChar char="●"/>
              <a:defRPr/>
            </a:lvl4pPr>
            <a:lvl5pPr marL="2286000" lvl="4" indent="-317500" algn="l">
              <a:lnSpc>
                <a:spcPct val="90000"/>
              </a:lnSpc>
              <a:spcBef>
                <a:spcPts val="0"/>
              </a:spcBef>
              <a:spcAft>
                <a:spcPts val="0"/>
              </a:spcAft>
              <a:buSzPts val="1400"/>
              <a:buChar char="○"/>
              <a:defRPr/>
            </a:lvl5pPr>
            <a:lvl6pPr marL="2743200" lvl="5" indent="-317500" algn="l">
              <a:lnSpc>
                <a:spcPct val="90000"/>
              </a:lnSpc>
              <a:spcBef>
                <a:spcPts val="0"/>
              </a:spcBef>
              <a:spcAft>
                <a:spcPts val="0"/>
              </a:spcAft>
              <a:buSzPts val="1400"/>
              <a:buChar char="■"/>
              <a:defRPr/>
            </a:lvl6pPr>
            <a:lvl7pPr marL="3200400" lvl="6" indent="-317500" algn="l">
              <a:lnSpc>
                <a:spcPct val="90000"/>
              </a:lnSpc>
              <a:spcBef>
                <a:spcPts val="0"/>
              </a:spcBef>
              <a:spcAft>
                <a:spcPts val="0"/>
              </a:spcAft>
              <a:buSzPts val="1400"/>
              <a:buChar char="●"/>
              <a:defRPr/>
            </a:lvl7pPr>
            <a:lvl8pPr marL="3657600" lvl="7" indent="-317500" algn="l">
              <a:lnSpc>
                <a:spcPct val="90000"/>
              </a:lnSpc>
              <a:spcBef>
                <a:spcPts val="0"/>
              </a:spcBef>
              <a:spcAft>
                <a:spcPts val="0"/>
              </a:spcAft>
              <a:buSzPts val="1400"/>
              <a:buChar char="○"/>
              <a:defRPr/>
            </a:lvl8pPr>
            <a:lvl9pPr marL="4114800" lvl="8" indent="-317500" algn="l">
              <a:lnSpc>
                <a:spcPct val="90000"/>
              </a:lnSpc>
              <a:spcBef>
                <a:spcPts val="0"/>
              </a:spcBef>
              <a:spcAft>
                <a:spcPts val="0"/>
              </a:spcAft>
              <a:buSzPts val="1400"/>
              <a:buChar char="■"/>
              <a:defRPr/>
            </a:lvl9pPr>
          </a:lstStyle>
          <a:p>
            <a:endParaRPr/>
          </a:p>
        </p:txBody>
      </p:sp>
      <p:sp>
        <p:nvSpPr>
          <p:cNvPr id="24" name="Google Shape;24;g10ce5249035_0_274"/>
          <p:cNvSpPr txBox="1">
            <a:spLocks noGrp="1"/>
          </p:cNvSpPr>
          <p:nvPr>
            <p:ph type="sldNum" idx="12"/>
          </p:nvPr>
        </p:nvSpPr>
        <p:spPr>
          <a:xfrm>
            <a:off x="16944916" y="9326434"/>
            <a:ext cx="1097400" cy="7872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D8D8D"/>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D8D8D"/>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D8D8D"/>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D8D8D"/>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D8D8D"/>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D8D8D"/>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D8D8D"/>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D8D8D"/>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D8D8D"/>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
        <p:nvSpPr>
          <p:cNvPr id="6" name="Google Shape;86;p64">
            <a:extLst>
              <a:ext uri="{FF2B5EF4-FFF2-40B4-BE49-F238E27FC236}">
                <a16:creationId xmlns:a16="http://schemas.microsoft.com/office/drawing/2014/main" id="{BACDB296-0A9C-3E21-BF57-27A3AA2F311E}"/>
              </a:ext>
            </a:extLst>
          </p:cNvPr>
          <p:cNvSpPr/>
          <p:nvPr userDrawn="1"/>
        </p:nvSpPr>
        <p:spPr>
          <a:xfrm>
            <a:off x="0" y="4649"/>
            <a:ext cx="18288000" cy="2276192"/>
          </a:xfrm>
          <a:prstGeom prst="rect">
            <a:avLst/>
          </a:prstGeom>
          <a:solidFill>
            <a:schemeClr val="accent1"/>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 name="Google Shape;87;p64">
            <a:extLst>
              <a:ext uri="{FF2B5EF4-FFF2-40B4-BE49-F238E27FC236}">
                <a16:creationId xmlns:a16="http://schemas.microsoft.com/office/drawing/2014/main" id="{5D2609D6-EDB4-0545-75E2-96FFFA831CD9}"/>
              </a:ext>
            </a:extLst>
          </p:cNvPr>
          <p:cNvSpPr txBox="1">
            <a:spLocks noGrp="1"/>
          </p:cNvSpPr>
          <p:nvPr>
            <p:ph type="title"/>
          </p:nvPr>
        </p:nvSpPr>
        <p:spPr>
          <a:xfrm>
            <a:off x="1257300" y="204790"/>
            <a:ext cx="14097000" cy="184946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3600"/>
              <a:buFont typeface="Century Gothic"/>
              <a:buNone/>
              <a:defRPr sz="3600" b="1"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8" name="Google Shape;89;p64">
            <a:extLst>
              <a:ext uri="{FF2B5EF4-FFF2-40B4-BE49-F238E27FC236}">
                <a16:creationId xmlns:a16="http://schemas.microsoft.com/office/drawing/2014/main" id="{2BDFF0EC-9E3B-E8FD-6303-4BBAF859C70E}"/>
              </a:ext>
            </a:extLst>
          </p:cNvPr>
          <p:cNvGrpSpPr/>
          <p:nvPr userDrawn="1"/>
        </p:nvGrpSpPr>
        <p:grpSpPr>
          <a:xfrm>
            <a:off x="15660107" y="499325"/>
            <a:ext cx="2416202" cy="1279895"/>
            <a:chOff x="15736306" y="307230"/>
            <a:chExt cx="2416201" cy="1279894"/>
          </a:xfrm>
        </p:grpSpPr>
        <p:sp>
          <p:nvSpPr>
            <p:cNvPr id="9" name="Google Shape;90;p64">
              <a:extLst>
                <a:ext uri="{FF2B5EF4-FFF2-40B4-BE49-F238E27FC236}">
                  <a16:creationId xmlns:a16="http://schemas.microsoft.com/office/drawing/2014/main" id="{F6BB0865-D7DE-8769-A688-B4AC22E6EA63}"/>
                </a:ext>
              </a:extLst>
            </p:cNvPr>
            <p:cNvSpPr/>
            <p:nvPr/>
          </p:nvSpPr>
          <p:spPr>
            <a:xfrm>
              <a:off x="18012463" y="307230"/>
              <a:ext cx="140044" cy="140043"/>
            </a:xfrm>
            <a:custGeom>
              <a:avLst/>
              <a:gdLst/>
              <a:ahLst/>
              <a:cxnLst/>
              <a:rect l="l" t="t" r="r" b="b"/>
              <a:pathLst>
                <a:path w="140044" h="140043" extrusionOk="0">
                  <a:moveTo>
                    <a:pt x="140044" y="63817"/>
                  </a:moveTo>
                  <a:lnTo>
                    <a:pt x="77999" y="63817"/>
                  </a:lnTo>
                  <a:lnTo>
                    <a:pt x="77999" y="0"/>
                  </a:lnTo>
                  <a:lnTo>
                    <a:pt x="63818" y="0"/>
                  </a:lnTo>
                  <a:lnTo>
                    <a:pt x="63818" y="63817"/>
                  </a:lnTo>
                  <a:lnTo>
                    <a:pt x="0" y="63817"/>
                  </a:lnTo>
                  <a:lnTo>
                    <a:pt x="0" y="77999"/>
                  </a:lnTo>
                  <a:lnTo>
                    <a:pt x="63818" y="77999"/>
                  </a:lnTo>
                  <a:lnTo>
                    <a:pt x="63818"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91;p64">
              <a:extLst>
                <a:ext uri="{FF2B5EF4-FFF2-40B4-BE49-F238E27FC236}">
                  <a16:creationId xmlns:a16="http://schemas.microsoft.com/office/drawing/2014/main" id="{8981583C-76F9-82F7-8F2C-7D475F351051}"/>
                </a:ext>
              </a:extLst>
            </p:cNvPr>
            <p:cNvSpPr/>
            <p:nvPr/>
          </p:nvSpPr>
          <p:spPr>
            <a:xfrm>
              <a:off x="18012463" y="876269"/>
              <a:ext cx="140044" cy="140044"/>
            </a:xfrm>
            <a:custGeom>
              <a:avLst/>
              <a:gdLst/>
              <a:ahLst/>
              <a:cxnLst/>
              <a:rect l="l" t="t" r="r" b="b"/>
              <a:pathLst>
                <a:path w="140044" h="140044" extrusionOk="0">
                  <a:moveTo>
                    <a:pt x="140044" y="63818"/>
                  </a:moveTo>
                  <a:lnTo>
                    <a:pt x="77999" y="63818"/>
                  </a:lnTo>
                  <a:lnTo>
                    <a:pt x="77999" y="0"/>
                  </a:lnTo>
                  <a:lnTo>
                    <a:pt x="63818" y="0"/>
                  </a:lnTo>
                  <a:lnTo>
                    <a:pt x="63818" y="63818"/>
                  </a:lnTo>
                  <a:lnTo>
                    <a:pt x="0" y="63818"/>
                  </a:lnTo>
                  <a:lnTo>
                    <a:pt x="0" y="77999"/>
                  </a:lnTo>
                  <a:lnTo>
                    <a:pt x="63818" y="77999"/>
                  </a:lnTo>
                  <a:lnTo>
                    <a:pt x="63818"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92;p64">
              <a:extLst>
                <a:ext uri="{FF2B5EF4-FFF2-40B4-BE49-F238E27FC236}">
                  <a16:creationId xmlns:a16="http://schemas.microsoft.com/office/drawing/2014/main" id="{A40FEE69-9586-6CA6-6A48-1A08B513E2A9}"/>
                </a:ext>
              </a:extLst>
            </p:cNvPr>
            <p:cNvSpPr/>
            <p:nvPr/>
          </p:nvSpPr>
          <p:spPr>
            <a:xfrm>
              <a:off x="18012463" y="1447081"/>
              <a:ext cx="140044" cy="140043"/>
            </a:xfrm>
            <a:custGeom>
              <a:avLst/>
              <a:gdLst/>
              <a:ahLst/>
              <a:cxnLst/>
              <a:rect l="l" t="t" r="r" b="b"/>
              <a:pathLst>
                <a:path w="140044" h="140043" extrusionOk="0">
                  <a:moveTo>
                    <a:pt x="140044" y="62045"/>
                  </a:moveTo>
                  <a:lnTo>
                    <a:pt x="77999" y="62045"/>
                  </a:lnTo>
                  <a:lnTo>
                    <a:pt x="77999" y="0"/>
                  </a:lnTo>
                  <a:lnTo>
                    <a:pt x="63818" y="0"/>
                  </a:lnTo>
                  <a:lnTo>
                    <a:pt x="63818" y="62045"/>
                  </a:lnTo>
                  <a:lnTo>
                    <a:pt x="0" y="62045"/>
                  </a:lnTo>
                  <a:lnTo>
                    <a:pt x="0" y="76226"/>
                  </a:lnTo>
                  <a:lnTo>
                    <a:pt x="63818" y="76226"/>
                  </a:lnTo>
                  <a:lnTo>
                    <a:pt x="63818" y="140044"/>
                  </a:lnTo>
                  <a:lnTo>
                    <a:pt x="77999" y="140044"/>
                  </a:lnTo>
                  <a:lnTo>
                    <a:pt x="77999" y="76226"/>
                  </a:lnTo>
                  <a:lnTo>
                    <a:pt x="140044" y="76226"/>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93;p64">
              <a:extLst>
                <a:ext uri="{FF2B5EF4-FFF2-40B4-BE49-F238E27FC236}">
                  <a16:creationId xmlns:a16="http://schemas.microsoft.com/office/drawing/2014/main" id="{C8DFEE16-8308-7A0A-AFF6-CFB1CD740A1F}"/>
                </a:ext>
              </a:extLst>
            </p:cNvPr>
            <p:cNvSpPr/>
            <p:nvPr/>
          </p:nvSpPr>
          <p:spPr>
            <a:xfrm>
              <a:off x="17443424" y="307230"/>
              <a:ext cx="140043" cy="140043"/>
            </a:xfrm>
            <a:custGeom>
              <a:avLst/>
              <a:gdLst/>
              <a:ahLst/>
              <a:cxnLst/>
              <a:rect l="l" t="t" r="r" b="b"/>
              <a:pathLst>
                <a:path w="140043" h="140043" extrusionOk="0">
                  <a:moveTo>
                    <a:pt x="140044" y="63817"/>
                  </a:moveTo>
                  <a:lnTo>
                    <a:pt x="77999" y="63817"/>
                  </a:lnTo>
                  <a:lnTo>
                    <a:pt x="77999" y="0"/>
                  </a:lnTo>
                  <a:lnTo>
                    <a:pt x="63817" y="0"/>
                  </a:lnTo>
                  <a:lnTo>
                    <a:pt x="63817" y="63817"/>
                  </a:lnTo>
                  <a:lnTo>
                    <a:pt x="0" y="63817"/>
                  </a:lnTo>
                  <a:lnTo>
                    <a:pt x="0" y="77999"/>
                  </a:lnTo>
                  <a:lnTo>
                    <a:pt x="63817" y="77999"/>
                  </a:lnTo>
                  <a:lnTo>
                    <a:pt x="63817"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94;p64">
              <a:extLst>
                <a:ext uri="{FF2B5EF4-FFF2-40B4-BE49-F238E27FC236}">
                  <a16:creationId xmlns:a16="http://schemas.microsoft.com/office/drawing/2014/main" id="{74F5472A-9D4E-3FF0-6AF4-1958317A84FB}"/>
                </a:ext>
              </a:extLst>
            </p:cNvPr>
            <p:cNvSpPr/>
            <p:nvPr/>
          </p:nvSpPr>
          <p:spPr>
            <a:xfrm>
              <a:off x="17443424" y="876269"/>
              <a:ext cx="140043" cy="140044"/>
            </a:xfrm>
            <a:custGeom>
              <a:avLst/>
              <a:gdLst/>
              <a:ahLst/>
              <a:cxnLst/>
              <a:rect l="l" t="t" r="r" b="b"/>
              <a:pathLst>
                <a:path w="140043" h="140044" extrusionOk="0">
                  <a:moveTo>
                    <a:pt x="140044" y="63818"/>
                  </a:moveTo>
                  <a:lnTo>
                    <a:pt x="77999" y="63818"/>
                  </a:lnTo>
                  <a:lnTo>
                    <a:pt x="77999" y="0"/>
                  </a:lnTo>
                  <a:lnTo>
                    <a:pt x="63817" y="0"/>
                  </a:lnTo>
                  <a:lnTo>
                    <a:pt x="63817" y="63818"/>
                  </a:lnTo>
                  <a:lnTo>
                    <a:pt x="0" y="63818"/>
                  </a:lnTo>
                  <a:lnTo>
                    <a:pt x="0" y="77999"/>
                  </a:lnTo>
                  <a:lnTo>
                    <a:pt x="63817" y="77999"/>
                  </a:lnTo>
                  <a:lnTo>
                    <a:pt x="63817"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95;p64">
              <a:extLst>
                <a:ext uri="{FF2B5EF4-FFF2-40B4-BE49-F238E27FC236}">
                  <a16:creationId xmlns:a16="http://schemas.microsoft.com/office/drawing/2014/main" id="{70CF826D-B6E3-0B8D-21F3-C30098657F7B}"/>
                </a:ext>
              </a:extLst>
            </p:cNvPr>
            <p:cNvSpPr/>
            <p:nvPr/>
          </p:nvSpPr>
          <p:spPr>
            <a:xfrm>
              <a:off x="17443424" y="1447081"/>
              <a:ext cx="140043" cy="140043"/>
            </a:xfrm>
            <a:custGeom>
              <a:avLst/>
              <a:gdLst/>
              <a:ahLst/>
              <a:cxnLst/>
              <a:rect l="l" t="t" r="r" b="b"/>
              <a:pathLst>
                <a:path w="140043" h="140043" extrusionOk="0">
                  <a:moveTo>
                    <a:pt x="140044" y="62045"/>
                  </a:moveTo>
                  <a:lnTo>
                    <a:pt x="77999" y="62045"/>
                  </a:lnTo>
                  <a:lnTo>
                    <a:pt x="77999" y="0"/>
                  </a:lnTo>
                  <a:lnTo>
                    <a:pt x="63817" y="0"/>
                  </a:lnTo>
                  <a:lnTo>
                    <a:pt x="63817" y="62045"/>
                  </a:lnTo>
                  <a:lnTo>
                    <a:pt x="0" y="62045"/>
                  </a:lnTo>
                  <a:lnTo>
                    <a:pt x="0" y="76226"/>
                  </a:lnTo>
                  <a:lnTo>
                    <a:pt x="63817" y="76226"/>
                  </a:lnTo>
                  <a:lnTo>
                    <a:pt x="63817" y="140044"/>
                  </a:lnTo>
                  <a:lnTo>
                    <a:pt x="77999" y="140044"/>
                  </a:lnTo>
                  <a:lnTo>
                    <a:pt x="77999" y="76226"/>
                  </a:lnTo>
                  <a:lnTo>
                    <a:pt x="140044" y="76226"/>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96;p64">
              <a:extLst>
                <a:ext uri="{FF2B5EF4-FFF2-40B4-BE49-F238E27FC236}">
                  <a16:creationId xmlns:a16="http://schemas.microsoft.com/office/drawing/2014/main" id="{73CACE60-D0B9-4E56-7402-361D734F4353}"/>
                </a:ext>
              </a:extLst>
            </p:cNvPr>
            <p:cNvSpPr/>
            <p:nvPr/>
          </p:nvSpPr>
          <p:spPr>
            <a:xfrm>
              <a:off x="16874384" y="307230"/>
              <a:ext cx="140043" cy="140043"/>
            </a:xfrm>
            <a:custGeom>
              <a:avLst/>
              <a:gdLst/>
              <a:ahLst/>
              <a:cxnLst/>
              <a:rect l="l" t="t" r="r" b="b"/>
              <a:pathLst>
                <a:path w="140043" h="140043" extrusionOk="0">
                  <a:moveTo>
                    <a:pt x="140044" y="63817"/>
                  </a:moveTo>
                  <a:lnTo>
                    <a:pt x="77999" y="63817"/>
                  </a:lnTo>
                  <a:lnTo>
                    <a:pt x="77999" y="0"/>
                  </a:lnTo>
                  <a:lnTo>
                    <a:pt x="62045" y="0"/>
                  </a:lnTo>
                  <a:lnTo>
                    <a:pt x="62045" y="63817"/>
                  </a:lnTo>
                  <a:lnTo>
                    <a:pt x="0" y="63817"/>
                  </a:lnTo>
                  <a:lnTo>
                    <a:pt x="0" y="77999"/>
                  </a:lnTo>
                  <a:lnTo>
                    <a:pt x="62045" y="77999"/>
                  </a:lnTo>
                  <a:lnTo>
                    <a:pt x="62045"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97;p64">
              <a:extLst>
                <a:ext uri="{FF2B5EF4-FFF2-40B4-BE49-F238E27FC236}">
                  <a16:creationId xmlns:a16="http://schemas.microsoft.com/office/drawing/2014/main" id="{0E67BF4C-0AA1-4375-09AB-07C9213CAC09}"/>
                </a:ext>
              </a:extLst>
            </p:cNvPr>
            <p:cNvSpPr/>
            <p:nvPr/>
          </p:nvSpPr>
          <p:spPr>
            <a:xfrm>
              <a:off x="16874384" y="876269"/>
              <a:ext cx="140043" cy="140044"/>
            </a:xfrm>
            <a:custGeom>
              <a:avLst/>
              <a:gdLst/>
              <a:ahLst/>
              <a:cxnLst/>
              <a:rect l="l" t="t" r="r" b="b"/>
              <a:pathLst>
                <a:path w="140043" h="140044" extrusionOk="0">
                  <a:moveTo>
                    <a:pt x="140044" y="63818"/>
                  </a:moveTo>
                  <a:lnTo>
                    <a:pt x="77999" y="63818"/>
                  </a:lnTo>
                  <a:lnTo>
                    <a:pt x="77999" y="0"/>
                  </a:lnTo>
                  <a:lnTo>
                    <a:pt x="62045" y="0"/>
                  </a:lnTo>
                  <a:lnTo>
                    <a:pt x="62045" y="63818"/>
                  </a:lnTo>
                  <a:lnTo>
                    <a:pt x="0" y="63818"/>
                  </a:lnTo>
                  <a:lnTo>
                    <a:pt x="0" y="77999"/>
                  </a:lnTo>
                  <a:lnTo>
                    <a:pt x="62045" y="77999"/>
                  </a:lnTo>
                  <a:lnTo>
                    <a:pt x="62045"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98;p64">
              <a:extLst>
                <a:ext uri="{FF2B5EF4-FFF2-40B4-BE49-F238E27FC236}">
                  <a16:creationId xmlns:a16="http://schemas.microsoft.com/office/drawing/2014/main" id="{7C49ACB7-65E2-37BA-B39A-6F288A885BDB}"/>
                </a:ext>
              </a:extLst>
            </p:cNvPr>
            <p:cNvSpPr/>
            <p:nvPr/>
          </p:nvSpPr>
          <p:spPr>
            <a:xfrm>
              <a:off x="16874384" y="1447081"/>
              <a:ext cx="140043" cy="140043"/>
            </a:xfrm>
            <a:custGeom>
              <a:avLst/>
              <a:gdLst/>
              <a:ahLst/>
              <a:cxnLst/>
              <a:rect l="l" t="t" r="r" b="b"/>
              <a:pathLst>
                <a:path w="140043" h="140043" extrusionOk="0">
                  <a:moveTo>
                    <a:pt x="140044" y="62045"/>
                  </a:moveTo>
                  <a:lnTo>
                    <a:pt x="77999" y="62045"/>
                  </a:lnTo>
                  <a:lnTo>
                    <a:pt x="77999" y="0"/>
                  </a:lnTo>
                  <a:lnTo>
                    <a:pt x="62045" y="0"/>
                  </a:lnTo>
                  <a:lnTo>
                    <a:pt x="62045" y="62045"/>
                  </a:lnTo>
                  <a:lnTo>
                    <a:pt x="0" y="62045"/>
                  </a:lnTo>
                  <a:lnTo>
                    <a:pt x="0" y="76226"/>
                  </a:lnTo>
                  <a:lnTo>
                    <a:pt x="62045" y="76226"/>
                  </a:lnTo>
                  <a:lnTo>
                    <a:pt x="62045" y="140044"/>
                  </a:lnTo>
                  <a:lnTo>
                    <a:pt x="77999" y="140044"/>
                  </a:lnTo>
                  <a:lnTo>
                    <a:pt x="77999" y="76226"/>
                  </a:lnTo>
                  <a:lnTo>
                    <a:pt x="140044" y="76226"/>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99;p64">
              <a:extLst>
                <a:ext uri="{FF2B5EF4-FFF2-40B4-BE49-F238E27FC236}">
                  <a16:creationId xmlns:a16="http://schemas.microsoft.com/office/drawing/2014/main" id="{DE4B48B0-890F-91D8-E159-3A13609A3659}"/>
                </a:ext>
              </a:extLst>
            </p:cNvPr>
            <p:cNvSpPr/>
            <p:nvPr/>
          </p:nvSpPr>
          <p:spPr>
            <a:xfrm>
              <a:off x="16305345" y="307230"/>
              <a:ext cx="140043" cy="140043"/>
            </a:xfrm>
            <a:custGeom>
              <a:avLst/>
              <a:gdLst/>
              <a:ahLst/>
              <a:cxnLst/>
              <a:rect l="l" t="t" r="r" b="b"/>
              <a:pathLst>
                <a:path w="140043" h="140043" extrusionOk="0">
                  <a:moveTo>
                    <a:pt x="140044" y="63817"/>
                  </a:moveTo>
                  <a:lnTo>
                    <a:pt x="77999" y="63817"/>
                  </a:lnTo>
                  <a:lnTo>
                    <a:pt x="77999" y="0"/>
                  </a:lnTo>
                  <a:lnTo>
                    <a:pt x="62045" y="0"/>
                  </a:lnTo>
                  <a:lnTo>
                    <a:pt x="62045" y="63817"/>
                  </a:lnTo>
                  <a:lnTo>
                    <a:pt x="0" y="63817"/>
                  </a:lnTo>
                  <a:lnTo>
                    <a:pt x="0" y="77999"/>
                  </a:lnTo>
                  <a:lnTo>
                    <a:pt x="62045" y="77999"/>
                  </a:lnTo>
                  <a:lnTo>
                    <a:pt x="62045"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00;p64">
              <a:extLst>
                <a:ext uri="{FF2B5EF4-FFF2-40B4-BE49-F238E27FC236}">
                  <a16:creationId xmlns:a16="http://schemas.microsoft.com/office/drawing/2014/main" id="{BEDCC7D1-466A-AC67-5C46-1348B8401152}"/>
                </a:ext>
              </a:extLst>
            </p:cNvPr>
            <p:cNvSpPr/>
            <p:nvPr/>
          </p:nvSpPr>
          <p:spPr>
            <a:xfrm>
              <a:off x="16305345" y="876269"/>
              <a:ext cx="140043" cy="140044"/>
            </a:xfrm>
            <a:custGeom>
              <a:avLst/>
              <a:gdLst/>
              <a:ahLst/>
              <a:cxnLst/>
              <a:rect l="l" t="t" r="r" b="b"/>
              <a:pathLst>
                <a:path w="140043" h="140044" extrusionOk="0">
                  <a:moveTo>
                    <a:pt x="140044" y="63818"/>
                  </a:moveTo>
                  <a:lnTo>
                    <a:pt x="77999" y="63818"/>
                  </a:lnTo>
                  <a:lnTo>
                    <a:pt x="77999" y="0"/>
                  </a:lnTo>
                  <a:lnTo>
                    <a:pt x="62045" y="0"/>
                  </a:lnTo>
                  <a:lnTo>
                    <a:pt x="62045" y="63818"/>
                  </a:lnTo>
                  <a:lnTo>
                    <a:pt x="0" y="63818"/>
                  </a:lnTo>
                  <a:lnTo>
                    <a:pt x="0" y="77999"/>
                  </a:lnTo>
                  <a:lnTo>
                    <a:pt x="62045" y="77999"/>
                  </a:lnTo>
                  <a:lnTo>
                    <a:pt x="62045"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101;p64">
              <a:extLst>
                <a:ext uri="{FF2B5EF4-FFF2-40B4-BE49-F238E27FC236}">
                  <a16:creationId xmlns:a16="http://schemas.microsoft.com/office/drawing/2014/main" id="{9E886A8C-C9FF-F2F2-02F3-7174E510F312}"/>
                </a:ext>
              </a:extLst>
            </p:cNvPr>
            <p:cNvSpPr/>
            <p:nvPr/>
          </p:nvSpPr>
          <p:spPr>
            <a:xfrm>
              <a:off x="16305345" y="1447081"/>
              <a:ext cx="140043" cy="140043"/>
            </a:xfrm>
            <a:custGeom>
              <a:avLst/>
              <a:gdLst/>
              <a:ahLst/>
              <a:cxnLst/>
              <a:rect l="l" t="t" r="r" b="b"/>
              <a:pathLst>
                <a:path w="140043" h="140043" extrusionOk="0">
                  <a:moveTo>
                    <a:pt x="140044" y="62045"/>
                  </a:moveTo>
                  <a:lnTo>
                    <a:pt x="77999" y="62045"/>
                  </a:lnTo>
                  <a:lnTo>
                    <a:pt x="77999" y="0"/>
                  </a:lnTo>
                  <a:lnTo>
                    <a:pt x="62045" y="0"/>
                  </a:lnTo>
                  <a:lnTo>
                    <a:pt x="62045" y="62045"/>
                  </a:lnTo>
                  <a:lnTo>
                    <a:pt x="0" y="62045"/>
                  </a:lnTo>
                  <a:lnTo>
                    <a:pt x="0" y="76226"/>
                  </a:lnTo>
                  <a:lnTo>
                    <a:pt x="62045" y="76226"/>
                  </a:lnTo>
                  <a:lnTo>
                    <a:pt x="62045" y="140044"/>
                  </a:lnTo>
                  <a:lnTo>
                    <a:pt x="77999" y="140044"/>
                  </a:lnTo>
                  <a:lnTo>
                    <a:pt x="77999" y="76226"/>
                  </a:lnTo>
                  <a:lnTo>
                    <a:pt x="140044" y="76226"/>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102;p64">
              <a:extLst>
                <a:ext uri="{FF2B5EF4-FFF2-40B4-BE49-F238E27FC236}">
                  <a16:creationId xmlns:a16="http://schemas.microsoft.com/office/drawing/2014/main" id="{629919F7-8734-AB46-E108-AFC9D87E524E}"/>
                </a:ext>
              </a:extLst>
            </p:cNvPr>
            <p:cNvSpPr/>
            <p:nvPr/>
          </p:nvSpPr>
          <p:spPr>
            <a:xfrm>
              <a:off x="15736306" y="307230"/>
              <a:ext cx="140043" cy="140043"/>
            </a:xfrm>
            <a:custGeom>
              <a:avLst/>
              <a:gdLst/>
              <a:ahLst/>
              <a:cxnLst/>
              <a:rect l="l" t="t" r="r" b="b"/>
              <a:pathLst>
                <a:path w="140043" h="140043" extrusionOk="0">
                  <a:moveTo>
                    <a:pt x="140044" y="63817"/>
                  </a:moveTo>
                  <a:lnTo>
                    <a:pt x="77999" y="63817"/>
                  </a:lnTo>
                  <a:lnTo>
                    <a:pt x="77999" y="0"/>
                  </a:lnTo>
                  <a:lnTo>
                    <a:pt x="62045" y="0"/>
                  </a:lnTo>
                  <a:lnTo>
                    <a:pt x="62045" y="63817"/>
                  </a:lnTo>
                  <a:lnTo>
                    <a:pt x="0" y="63817"/>
                  </a:lnTo>
                  <a:lnTo>
                    <a:pt x="0" y="77999"/>
                  </a:lnTo>
                  <a:lnTo>
                    <a:pt x="62045" y="77999"/>
                  </a:lnTo>
                  <a:lnTo>
                    <a:pt x="62045"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103;p64">
              <a:extLst>
                <a:ext uri="{FF2B5EF4-FFF2-40B4-BE49-F238E27FC236}">
                  <a16:creationId xmlns:a16="http://schemas.microsoft.com/office/drawing/2014/main" id="{3E77D2BF-617F-0A97-761C-C1ED0F3BBF45}"/>
                </a:ext>
              </a:extLst>
            </p:cNvPr>
            <p:cNvSpPr/>
            <p:nvPr/>
          </p:nvSpPr>
          <p:spPr>
            <a:xfrm>
              <a:off x="15736306" y="876269"/>
              <a:ext cx="140043" cy="140044"/>
            </a:xfrm>
            <a:custGeom>
              <a:avLst/>
              <a:gdLst/>
              <a:ahLst/>
              <a:cxnLst/>
              <a:rect l="l" t="t" r="r" b="b"/>
              <a:pathLst>
                <a:path w="140043" h="140044" extrusionOk="0">
                  <a:moveTo>
                    <a:pt x="140044" y="63818"/>
                  </a:moveTo>
                  <a:lnTo>
                    <a:pt x="77999" y="63818"/>
                  </a:lnTo>
                  <a:lnTo>
                    <a:pt x="77999" y="0"/>
                  </a:lnTo>
                  <a:lnTo>
                    <a:pt x="62045" y="0"/>
                  </a:lnTo>
                  <a:lnTo>
                    <a:pt x="62045" y="63818"/>
                  </a:lnTo>
                  <a:lnTo>
                    <a:pt x="0" y="63818"/>
                  </a:lnTo>
                  <a:lnTo>
                    <a:pt x="0" y="77999"/>
                  </a:lnTo>
                  <a:lnTo>
                    <a:pt x="62045" y="77999"/>
                  </a:lnTo>
                  <a:lnTo>
                    <a:pt x="62045"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104;p64">
              <a:extLst>
                <a:ext uri="{FF2B5EF4-FFF2-40B4-BE49-F238E27FC236}">
                  <a16:creationId xmlns:a16="http://schemas.microsoft.com/office/drawing/2014/main" id="{B6ADCA4B-8CF5-199C-B54C-9308EAA6D2A5}"/>
                </a:ext>
              </a:extLst>
            </p:cNvPr>
            <p:cNvSpPr/>
            <p:nvPr/>
          </p:nvSpPr>
          <p:spPr>
            <a:xfrm>
              <a:off x="15736306" y="1447081"/>
              <a:ext cx="140043" cy="140043"/>
            </a:xfrm>
            <a:custGeom>
              <a:avLst/>
              <a:gdLst/>
              <a:ahLst/>
              <a:cxnLst/>
              <a:rect l="l" t="t" r="r" b="b"/>
              <a:pathLst>
                <a:path w="140043" h="140043" extrusionOk="0">
                  <a:moveTo>
                    <a:pt x="140044" y="62045"/>
                  </a:moveTo>
                  <a:lnTo>
                    <a:pt x="77999" y="62045"/>
                  </a:lnTo>
                  <a:lnTo>
                    <a:pt x="77999" y="0"/>
                  </a:lnTo>
                  <a:lnTo>
                    <a:pt x="62045" y="0"/>
                  </a:lnTo>
                  <a:lnTo>
                    <a:pt x="62045" y="62045"/>
                  </a:lnTo>
                  <a:lnTo>
                    <a:pt x="0" y="62045"/>
                  </a:lnTo>
                  <a:lnTo>
                    <a:pt x="0" y="76226"/>
                  </a:lnTo>
                  <a:lnTo>
                    <a:pt x="62045" y="76226"/>
                  </a:lnTo>
                  <a:lnTo>
                    <a:pt x="62045" y="140044"/>
                  </a:lnTo>
                  <a:lnTo>
                    <a:pt x="77999" y="140044"/>
                  </a:lnTo>
                  <a:lnTo>
                    <a:pt x="77999" y="76226"/>
                  </a:lnTo>
                  <a:lnTo>
                    <a:pt x="140044" y="76226"/>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1318294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3"/>
        <p:cNvGrpSpPr/>
        <p:nvPr/>
      </p:nvGrpSpPr>
      <p:grpSpPr>
        <a:xfrm>
          <a:off x="0" y="0"/>
          <a:ext cx="0" cy="0"/>
          <a:chOff x="0" y="0"/>
          <a:chExt cx="0" cy="0"/>
        </a:xfrm>
      </p:grpSpPr>
      <p:sp>
        <p:nvSpPr>
          <p:cNvPr id="164" name="Google Shape;164;p104"/>
          <p:cNvSpPr txBox="1">
            <a:spLocks noGrp="1"/>
          </p:cNvSpPr>
          <p:nvPr>
            <p:ph type="title"/>
          </p:nvPr>
        </p:nvSpPr>
        <p:spPr>
          <a:xfrm>
            <a:off x="1257300" y="204790"/>
            <a:ext cx="14097000" cy="18494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5"/>
        <p:cNvGrpSpPr/>
        <p:nvPr/>
      </p:nvGrpSpPr>
      <p:grpSpPr>
        <a:xfrm>
          <a:off x="0" y="0"/>
          <a:ext cx="0" cy="0"/>
          <a:chOff x="0" y="0"/>
          <a:chExt cx="0" cy="0"/>
        </a:xfrm>
      </p:grpSpPr>
      <p:sp>
        <p:nvSpPr>
          <p:cNvPr id="166" name="Google Shape;166;p105"/>
          <p:cNvSpPr txBox="1">
            <a:spLocks noGrp="1"/>
          </p:cNvSpPr>
          <p:nvPr>
            <p:ph type="title"/>
          </p:nvPr>
        </p:nvSpPr>
        <p:spPr>
          <a:xfrm>
            <a:off x="1257300" y="204790"/>
            <a:ext cx="14097000" cy="18494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105"/>
          <p:cNvSpPr txBox="1">
            <a:spLocks noGrp="1"/>
          </p:cNvSpPr>
          <p:nvPr>
            <p:ph type="body" idx="1"/>
          </p:nvPr>
        </p:nvSpPr>
        <p:spPr>
          <a:xfrm>
            <a:off x="1257300" y="2738439"/>
            <a:ext cx="7772400" cy="6527007"/>
          </a:xfrm>
          <a:prstGeom prst="rect">
            <a:avLst/>
          </a:prstGeom>
          <a:noFill/>
          <a:ln>
            <a:noFill/>
          </a:ln>
        </p:spPr>
        <p:txBody>
          <a:bodyPr spcFirstLastPara="1" wrap="square" lIns="91425" tIns="45700" rIns="91425" bIns="45700" anchor="t" anchorCtr="0">
            <a:normAutofit/>
          </a:bodyPr>
          <a:lstStyle>
            <a:lvl1pPr marL="457200" lvl="0" indent="-406400" algn="l">
              <a:lnSpc>
                <a:spcPct val="125000"/>
              </a:lnSpc>
              <a:spcBef>
                <a:spcPts val="1500"/>
              </a:spcBef>
              <a:spcAft>
                <a:spcPts val="0"/>
              </a:spcAft>
              <a:buClr>
                <a:schemeClr val="accent1"/>
              </a:buClr>
              <a:buSzPts val="2800"/>
              <a:buFont typeface="Noto Sans Symbols"/>
              <a:buChar char="▪"/>
              <a:defRPr/>
            </a:lvl1pPr>
            <a:lvl2pPr marL="914400" lvl="1" indent="-381000" algn="l">
              <a:lnSpc>
                <a:spcPct val="125000"/>
              </a:lnSpc>
              <a:spcBef>
                <a:spcPts val="1800"/>
              </a:spcBef>
              <a:spcAft>
                <a:spcPts val="0"/>
              </a:spcAft>
              <a:buClr>
                <a:schemeClr val="accent1"/>
              </a:buClr>
              <a:buSzPts val="2400"/>
              <a:buFont typeface="Noto Sans Symbols"/>
              <a:buChar char="▪"/>
              <a:defRPr/>
            </a:lvl2pPr>
            <a:lvl3pPr marL="1371600" lvl="2" indent="-355600" algn="l">
              <a:lnSpc>
                <a:spcPct val="125000"/>
              </a:lnSpc>
              <a:spcBef>
                <a:spcPts val="1800"/>
              </a:spcBef>
              <a:spcAft>
                <a:spcPts val="0"/>
              </a:spcAft>
              <a:buClr>
                <a:schemeClr val="accent1"/>
              </a:buClr>
              <a:buSzPts val="2000"/>
              <a:buFont typeface="Noto Sans Symbols"/>
              <a:buChar char="▪"/>
              <a:defRPr/>
            </a:lvl3pPr>
            <a:lvl4pPr marL="1828800" lvl="3" indent="-342900" algn="l">
              <a:lnSpc>
                <a:spcPct val="125000"/>
              </a:lnSpc>
              <a:spcBef>
                <a:spcPts val="1800"/>
              </a:spcBef>
              <a:spcAft>
                <a:spcPts val="0"/>
              </a:spcAft>
              <a:buClr>
                <a:schemeClr val="accent1"/>
              </a:buClr>
              <a:buSzPts val="1800"/>
              <a:buFont typeface="Noto Sans Symbols"/>
              <a:buChar char="▪"/>
              <a:defRPr/>
            </a:lvl4pPr>
            <a:lvl5pPr marL="2286000" lvl="4" indent="-342900" algn="l">
              <a:lnSpc>
                <a:spcPct val="125000"/>
              </a:lnSpc>
              <a:spcBef>
                <a:spcPts val="1800"/>
              </a:spcBef>
              <a:spcAft>
                <a:spcPts val="0"/>
              </a:spcAft>
              <a:buClr>
                <a:schemeClr val="accent1"/>
              </a:buClr>
              <a:buSzPts val="1800"/>
              <a:buFont typeface="Noto Sans Symbols"/>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8" name="Google Shape;168;p105"/>
          <p:cNvSpPr txBox="1">
            <a:spLocks noGrp="1"/>
          </p:cNvSpPr>
          <p:nvPr>
            <p:ph type="body" idx="2"/>
          </p:nvPr>
        </p:nvSpPr>
        <p:spPr>
          <a:xfrm>
            <a:off x="9258300" y="2738439"/>
            <a:ext cx="7772400" cy="6527007"/>
          </a:xfrm>
          <a:prstGeom prst="rect">
            <a:avLst/>
          </a:prstGeom>
          <a:noFill/>
          <a:ln>
            <a:noFill/>
          </a:ln>
        </p:spPr>
        <p:txBody>
          <a:bodyPr spcFirstLastPara="1" wrap="square" lIns="91425" tIns="45700" rIns="91425" bIns="45700" anchor="t" anchorCtr="0">
            <a:normAutofit/>
          </a:bodyPr>
          <a:lstStyle>
            <a:lvl1pPr marL="457200" lvl="0" indent="-406400" algn="l">
              <a:lnSpc>
                <a:spcPct val="125000"/>
              </a:lnSpc>
              <a:spcBef>
                <a:spcPts val="1500"/>
              </a:spcBef>
              <a:spcAft>
                <a:spcPts val="0"/>
              </a:spcAft>
              <a:buClr>
                <a:schemeClr val="accent1"/>
              </a:buClr>
              <a:buSzPts val="2800"/>
              <a:buFont typeface="Noto Sans Symbols"/>
              <a:buChar char="▪"/>
              <a:defRPr/>
            </a:lvl1pPr>
            <a:lvl2pPr marL="914400" lvl="1" indent="-381000" algn="l">
              <a:lnSpc>
                <a:spcPct val="125000"/>
              </a:lnSpc>
              <a:spcBef>
                <a:spcPts val="1800"/>
              </a:spcBef>
              <a:spcAft>
                <a:spcPts val="0"/>
              </a:spcAft>
              <a:buClr>
                <a:schemeClr val="accent1"/>
              </a:buClr>
              <a:buSzPts val="2400"/>
              <a:buFont typeface="Noto Sans Symbols"/>
              <a:buChar char="▪"/>
              <a:defRPr/>
            </a:lvl2pPr>
            <a:lvl3pPr marL="1371600" lvl="2" indent="-355600" algn="l">
              <a:lnSpc>
                <a:spcPct val="125000"/>
              </a:lnSpc>
              <a:spcBef>
                <a:spcPts val="1800"/>
              </a:spcBef>
              <a:spcAft>
                <a:spcPts val="0"/>
              </a:spcAft>
              <a:buClr>
                <a:schemeClr val="accent1"/>
              </a:buClr>
              <a:buSzPts val="2000"/>
              <a:buFont typeface="Noto Sans Symbols"/>
              <a:buChar char="▪"/>
              <a:defRPr/>
            </a:lvl3pPr>
            <a:lvl4pPr marL="1828800" lvl="3" indent="-342900" algn="l">
              <a:lnSpc>
                <a:spcPct val="125000"/>
              </a:lnSpc>
              <a:spcBef>
                <a:spcPts val="1800"/>
              </a:spcBef>
              <a:spcAft>
                <a:spcPts val="0"/>
              </a:spcAft>
              <a:buClr>
                <a:schemeClr val="accent1"/>
              </a:buClr>
              <a:buSzPts val="1800"/>
              <a:buFont typeface="Noto Sans Symbols"/>
              <a:buChar char="▪"/>
              <a:defRPr/>
            </a:lvl4pPr>
            <a:lvl5pPr marL="2286000" lvl="4" indent="-342900" algn="l">
              <a:lnSpc>
                <a:spcPct val="125000"/>
              </a:lnSpc>
              <a:spcBef>
                <a:spcPts val="1800"/>
              </a:spcBef>
              <a:spcAft>
                <a:spcPts val="0"/>
              </a:spcAft>
              <a:buClr>
                <a:schemeClr val="accent1"/>
              </a:buClr>
              <a:buSzPts val="1800"/>
              <a:buFont typeface="Noto Sans Symbols"/>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9"/>
        <p:cNvGrpSpPr/>
        <p:nvPr/>
      </p:nvGrpSpPr>
      <p:grpSpPr>
        <a:xfrm>
          <a:off x="0" y="0"/>
          <a:ext cx="0" cy="0"/>
          <a:chOff x="0" y="0"/>
          <a:chExt cx="0" cy="0"/>
        </a:xfrm>
      </p:grpSpPr>
      <p:sp>
        <p:nvSpPr>
          <p:cNvPr id="170" name="Google Shape;170;p106"/>
          <p:cNvSpPr txBox="1">
            <a:spLocks noGrp="1"/>
          </p:cNvSpPr>
          <p:nvPr>
            <p:ph type="title"/>
          </p:nvPr>
        </p:nvSpPr>
        <p:spPr>
          <a:xfrm>
            <a:off x="1259683" y="207964"/>
            <a:ext cx="14297819" cy="182403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106"/>
          <p:cNvSpPr txBox="1">
            <a:spLocks noGrp="1"/>
          </p:cNvSpPr>
          <p:nvPr>
            <p:ph type="body" idx="1"/>
          </p:nvPr>
        </p:nvSpPr>
        <p:spPr>
          <a:xfrm>
            <a:off x="1259684" y="2521745"/>
            <a:ext cx="7736681" cy="1235868"/>
          </a:xfrm>
          <a:prstGeom prst="rect">
            <a:avLst/>
          </a:prstGeom>
          <a:noFill/>
          <a:ln>
            <a:noFill/>
          </a:ln>
        </p:spPr>
        <p:txBody>
          <a:bodyPr spcFirstLastPara="1" wrap="square" lIns="91425" tIns="45700" rIns="91425" bIns="45700" anchor="b" anchorCtr="0">
            <a:normAutofit/>
          </a:bodyPr>
          <a:lstStyle>
            <a:lvl1pPr marL="457200" lvl="0" indent="-228600" algn="l">
              <a:lnSpc>
                <a:spcPct val="125000"/>
              </a:lnSpc>
              <a:spcBef>
                <a:spcPts val="1500"/>
              </a:spcBef>
              <a:spcAft>
                <a:spcPts val="0"/>
              </a:spcAft>
              <a:buSzPts val="2400"/>
              <a:buNone/>
              <a:defRPr sz="3600" b="1">
                <a:latin typeface="Century Gothic"/>
                <a:ea typeface="Century Gothic"/>
                <a:cs typeface="Century Gothic"/>
                <a:sym typeface="Century Gothic"/>
              </a:defRPr>
            </a:lvl1pPr>
            <a:lvl2pPr marL="914400" lvl="1" indent="-228600" algn="l">
              <a:lnSpc>
                <a:spcPct val="125000"/>
              </a:lnSpc>
              <a:spcBef>
                <a:spcPts val="1800"/>
              </a:spcBef>
              <a:spcAft>
                <a:spcPts val="0"/>
              </a:spcAft>
              <a:buSzPts val="2000"/>
              <a:buNone/>
              <a:defRPr sz="3000" b="1"/>
            </a:lvl2pPr>
            <a:lvl3pPr marL="1371600" lvl="2" indent="-228600" algn="l">
              <a:lnSpc>
                <a:spcPct val="125000"/>
              </a:lnSpc>
              <a:spcBef>
                <a:spcPts val="1800"/>
              </a:spcBef>
              <a:spcAft>
                <a:spcPts val="0"/>
              </a:spcAft>
              <a:buSzPts val="1800"/>
              <a:buNone/>
              <a:defRPr sz="2700" b="1"/>
            </a:lvl3pPr>
            <a:lvl4pPr marL="1828800" lvl="3" indent="-228600" algn="l">
              <a:lnSpc>
                <a:spcPct val="125000"/>
              </a:lnSpc>
              <a:spcBef>
                <a:spcPts val="1800"/>
              </a:spcBef>
              <a:spcAft>
                <a:spcPts val="0"/>
              </a:spcAft>
              <a:buSzPts val="1600"/>
              <a:buNone/>
              <a:defRPr sz="2400" b="1"/>
            </a:lvl4pPr>
            <a:lvl5pPr marL="2286000" lvl="4" indent="-228600" algn="l">
              <a:lnSpc>
                <a:spcPct val="125000"/>
              </a:lnSpc>
              <a:spcBef>
                <a:spcPts val="1800"/>
              </a:spcBef>
              <a:spcAft>
                <a:spcPts val="0"/>
              </a:spcAft>
              <a:buSzPts val="1600"/>
              <a:buNone/>
              <a:defRPr sz="2400" b="1"/>
            </a:lvl5pPr>
            <a:lvl6pPr marL="2743200" lvl="5" indent="-228600" algn="l">
              <a:lnSpc>
                <a:spcPct val="90000"/>
              </a:lnSpc>
              <a:spcBef>
                <a:spcPts val="1800"/>
              </a:spcBef>
              <a:spcAft>
                <a:spcPts val="0"/>
              </a:spcAft>
              <a:buClr>
                <a:schemeClr val="dk1"/>
              </a:buClr>
              <a:buSzPts val="1600"/>
              <a:buNone/>
              <a:defRPr sz="2400" b="1"/>
            </a:lvl6pPr>
            <a:lvl7pPr marL="3200400" lvl="6" indent="-228600" algn="l">
              <a:lnSpc>
                <a:spcPct val="90000"/>
              </a:lnSpc>
              <a:spcBef>
                <a:spcPts val="750"/>
              </a:spcBef>
              <a:spcAft>
                <a:spcPts val="0"/>
              </a:spcAft>
              <a:buClr>
                <a:schemeClr val="dk1"/>
              </a:buClr>
              <a:buSzPts val="1600"/>
              <a:buNone/>
              <a:defRPr sz="2400" b="1"/>
            </a:lvl7pPr>
            <a:lvl8pPr marL="3657600" lvl="7" indent="-228600" algn="l">
              <a:lnSpc>
                <a:spcPct val="90000"/>
              </a:lnSpc>
              <a:spcBef>
                <a:spcPts val="750"/>
              </a:spcBef>
              <a:spcAft>
                <a:spcPts val="0"/>
              </a:spcAft>
              <a:buClr>
                <a:schemeClr val="dk1"/>
              </a:buClr>
              <a:buSzPts val="1600"/>
              <a:buNone/>
              <a:defRPr sz="2400" b="1"/>
            </a:lvl8pPr>
            <a:lvl9pPr marL="4114800" lvl="8" indent="-228600" algn="l">
              <a:lnSpc>
                <a:spcPct val="90000"/>
              </a:lnSpc>
              <a:spcBef>
                <a:spcPts val="750"/>
              </a:spcBef>
              <a:spcAft>
                <a:spcPts val="0"/>
              </a:spcAft>
              <a:buClr>
                <a:schemeClr val="dk1"/>
              </a:buClr>
              <a:buSzPts val="1600"/>
              <a:buNone/>
              <a:defRPr sz="2400" b="1"/>
            </a:lvl9pPr>
          </a:lstStyle>
          <a:p>
            <a:endParaRPr/>
          </a:p>
        </p:txBody>
      </p:sp>
      <p:sp>
        <p:nvSpPr>
          <p:cNvPr id="172" name="Google Shape;172;p106"/>
          <p:cNvSpPr txBox="1">
            <a:spLocks noGrp="1"/>
          </p:cNvSpPr>
          <p:nvPr>
            <p:ph type="body" idx="2"/>
          </p:nvPr>
        </p:nvSpPr>
        <p:spPr>
          <a:xfrm>
            <a:off x="1259684" y="3757613"/>
            <a:ext cx="7736681" cy="5526882"/>
          </a:xfrm>
          <a:prstGeom prst="rect">
            <a:avLst/>
          </a:prstGeom>
          <a:noFill/>
          <a:ln>
            <a:noFill/>
          </a:ln>
        </p:spPr>
        <p:txBody>
          <a:bodyPr spcFirstLastPara="1" wrap="square" lIns="91425" tIns="45700" rIns="91425" bIns="45700" anchor="t" anchorCtr="0">
            <a:normAutofit/>
          </a:bodyPr>
          <a:lstStyle>
            <a:lvl1pPr marL="457200" lvl="0" indent="-406400" algn="l">
              <a:lnSpc>
                <a:spcPct val="125000"/>
              </a:lnSpc>
              <a:spcBef>
                <a:spcPts val="1500"/>
              </a:spcBef>
              <a:spcAft>
                <a:spcPts val="0"/>
              </a:spcAft>
              <a:buClr>
                <a:schemeClr val="accent1"/>
              </a:buClr>
              <a:buSzPts val="2800"/>
              <a:buFont typeface="Noto Sans Symbols"/>
              <a:buChar char="▪"/>
              <a:defRPr/>
            </a:lvl1pPr>
            <a:lvl2pPr marL="914400" lvl="1" indent="-381000" algn="l">
              <a:lnSpc>
                <a:spcPct val="125000"/>
              </a:lnSpc>
              <a:spcBef>
                <a:spcPts val="1800"/>
              </a:spcBef>
              <a:spcAft>
                <a:spcPts val="0"/>
              </a:spcAft>
              <a:buClr>
                <a:schemeClr val="accent1"/>
              </a:buClr>
              <a:buSzPts val="2400"/>
              <a:buFont typeface="Noto Sans Symbols"/>
              <a:buChar char="▪"/>
              <a:defRPr/>
            </a:lvl2pPr>
            <a:lvl3pPr marL="1371600" lvl="2" indent="-355600" algn="l">
              <a:lnSpc>
                <a:spcPct val="125000"/>
              </a:lnSpc>
              <a:spcBef>
                <a:spcPts val="1800"/>
              </a:spcBef>
              <a:spcAft>
                <a:spcPts val="0"/>
              </a:spcAft>
              <a:buClr>
                <a:schemeClr val="accent1"/>
              </a:buClr>
              <a:buSzPts val="2000"/>
              <a:buFont typeface="Noto Sans Symbols"/>
              <a:buChar char="▪"/>
              <a:defRPr/>
            </a:lvl3pPr>
            <a:lvl4pPr marL="1828800" lvl="3" indent="-342900" algn="l">
              <a:lnSpc>
                <a:spcPct val="125000"/>
              </a:lnSpc>
              <a:spcBef>
                <a:spcPts val="1800"/>
              </a:spcBef>
              <a:spcAft>
                <a:spcPts val="0"/>
              </a:spcAft>
              <a:buClr>
                <a:schemeClr val="accent1"/>
              </a:buClr>
              <a:buSzPts val="1800"/>
              <a:buFont typeface="Noto Sans Symbols"/>
              <a:buChar char="▪"/>
              <a:defRPr/>
            </a:lvl4pPr>
            <a:lvl5pPr marL="2286000" lvl="4" indent="-342900" algn="l">
              <a:lnSpc>
                <a:spcPct val="125000"/>
              </a:lnSpc>
              <a:spcBef>
                <a:spcPts val="1800"/>
              </a:spcBef>
              <a:spcAft>
                <a:spcPts val="0"/>
              </a:spcAft>
              <a:buClr>
                <a:schemeClr val="accent1"/>
              </a:buClr>
              <a:buSzPts val="1800"/>
              <a:buFont typeface="Noto Sans Symbols"/>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73" name="Google Shape;173;p106"/>
          <p:cNvSpPr txBox="1">
            <a:spLocks noGrp="1"/>
          </p:cNvSpPr>
          <p:nvPr>
            <p:ph type="body" idx="3"/>
          </p:nvPr>
        </p:nvSpPr>
        <p:spPr>
          <a:xfrm>
            <a:off x="9258300" y="2521745"/>
            <a:ext cx="7774782" cy="1235868"/>
          </a:xfrm>
          <a:prstGeom prst="rect">
            <a:avLst/>
          </a:prstGeom>
          <a:noFill/>
          <a:ln>
            <a:noFill/>
          </a:ln>
        </p:spPr>
        <p:txBody>
          <a:bodyPr spcFirstLastPara="1" wrap="square" lIns="91425" tIns="45700" rIns="91425" bIns="45700" anchor="b" anchorCtr="0">
            <a:normAutofit/>
          </a:bodyPr>
          <a:lstStyle>
            <a:lvl1pPr marL="457200" lvl="0" indent="-228600" algn="l">
              <a:lnSpc>
                <a:spcPct val="125000"/>
              </a:lnSpc>
              <a:spcBef>
                <a:spcPts val="1500"/>
              </a:spcBef>
              <a:spcAft>
                <a:spcPts val="0"/>
              </a:spcAft>
              <a:buSzPts val="2400"/>
              <a:buNone/>
              <a:defRPr sz="3600" b="1">
                <a:latin typeface="Century Gothic"/>
                <a:ea typeface="Century Gothic"/>
                <a:cs typeface="Century Gothic"/>
                <a:sym typeface="Century Gothic"/>
              </a:defRPr>
            </a:lvl1pPr>
            <a:lvl2pPr marL="914400" lvl="1" indent="-228600" algn="l">
              <a:lnSpc>
                <a:spcPct val="125000"/>
              </a:lnSpc>
              <a:spcBef>
                <a:spcPts val="1800"/>
              </a:spcBef>
              <a:spcAft>
                <a:spcPts val="0"/>
              </a:spcAft>
              <a:buSzPts val="2000"/>
              <a:buNone/>
              <a:defRPr sz="3000" b="1"/>
            </a:lvl2pPr>
            <a:lvl3pPr marL="1371600" lvl="2" indent="-228600" algn="l">
              <a:lnSpc>
                <a:spcPct val="125000"/>
              </a:lnSpc>
              <a:spcBef>
                <a:spcPts val="1800"/>
              </a:spcBef>
              <a:spcAft>
                <a:spcPts val="0"/>
              </a:spcAft>
              <a:buSzPts val="1800"/>
              <a:buNone/>
              <a:defRPr sz="2700" b="1"/>
            </a:lvl3pPr>
            <a:lvl4pPr marL="1828800" lvl="3" indent="-228600" algn="l">
              <a:lnSpc>
                <a:spcPct val="125000"/>
              </a:lnSpc>
              <a:spcBef>
                <a:spcPts val="1800"/>
              </a:spcBef>
              <a:spcAft>
                <a:spcPts val="0"/>
              </a:spcAft>
              <a:buSzPts val="1600"/>
              <a:buNone/>
              <a:defRPr sz="2400" b="1"/>
            </a:lvl4pPr>
            <a:lvl5pPr marL="2286000" lvl="4" indent="-228600" algn="l">
              <a:lnSpc>
                <a:spcPct val="125000"/>
              </a:lnSpc>
              <a:spcBef>
                <a:spcPts val="1800"/>
              </a:spcBef>
              <a:spcAft>
                <a:spcPts val="0"/>
              </a:spcAft>
              <a:buSzPts val="1600"/>
              <a:buNone/>
              <a:defRPr sz="2400" b="1"/>
            </a:lvl5pPr>
            <a:lvl6pPr marL="2743200" lvl="5" indent="-228600" algn="l">
              <a:lnSpc>
                <a:spcPct val="90000"/>
              </a:lnSpc>
              <a:spcBef>
                <a:spcPts val="1800"/>
              </a:spcBef>
              <a:spcAft>
                <a:spcPts val="0"/>
              </a:spcAft>
              <a:buClr>
                <a:schemeClr val="dk1"/>
              </a:buClr>
              <a:buSzPts val="1600"/>
              <a:buNone/>
              <a:defRPr sz="2400" b="1"/>
            </a:lvl6pPr>
            <a:lvl7pPr marL="3200400" lvl="6" indent="-228600" algn="l">
              <a:lnSpc>
                <a:spcPct val="90000"/>
              </a:lnSpc>
              <a:spcBef>
                <a:spcPts val="750"/>
              </a:spcBef>
              <a:spcAft>
                <a:spcPts val="0"/>
              </a:spcAft>
              <a:buClr>
                <a:schemeClr val="dk1"/>
              </a:buClr>
              <a:buSzPts val="1600"/>
              <a:buNone/>
              <a:defRPr sz="2400" b="1"/>
            </a:lvl7pPr>
            <a:lvl8pPr marL="3657600" lvl="7" indent="-228600" algn="l">
              <a:lnSpc>
                <a:spcPct val="90000"/>
              </a:lnSpc>
              <a:spcBef>
                <a:spcPts val="750"/>
              </a:spcBef>
              <a:spcAft>
                <a:spcPts val="0"/>
              </a:spcAft>
              <a:buClr>
                <a:schemeClr val="dk1"/>
              </a:buClr>
              <a:buSzPts val="1600"/>
              <a:buNone/>
              <a:defRPr sz="2400" b="1"/>
            </a:lvl8pPr>
            <a:lvl9pPr marL="4114800" lvl="8" indent="-228600" algn="l">
              <a:lnSpc>
                <a:spcPct val="90000"/>
              </a:lnSpc>
              <a:spcBef>
                <a:spcPts val="750"/>
              </a:spcBef>
              <a:spcAft>
                <a:spcPts val="0"/>
              </a:spcAft>
              <a:buClr>
                <a:schemeClr val="dk1"/>
              </a:buClr>
              <a:buSzPts val="1600"/>
              <a:buNone/>
              <a:defRPr sz="2400" b="1"/>
            </a:lvl9pPr>
          </a:lstStyle>
          <a:p>
            <a:endParaRPr/>
          </a:p>
        </p:txBody>
      </p:sp>
      <p:sp>
        <p:nvSpPr>
          <p:cNvPr id="174" name="Google Shape;174;p106"/>
          <p:cNvSpPr txBox="1">
            <a:spLocks noGrp="1"/>
          </p:cNvSpPr>
          <p:nvPr>
            <p:ph type="body" idx="4"/>
          </p:nvPr>
        </p:nvSpPr>
        <p:spPr>
          <a:xfrm>
            <a:off x="9258300" y="3757613"/>
            <a:ext cx="7774782" cy="5526882"/>
          </a:xfrm>
          <a:prstGeom prst="rect">
            <a:avLst/>
          </a:prstGeom>
          <a:noFill/>
          <a:ln>
            <a:noFill/>
          </a:ln>
        </p:spPr>
        <p:txBody>
          <a:bodyPr spcFirstLastPara="1" wrap="square" lIns="91425" tIns="45700" rIns="91425" bIns="45700" anchor="t" anchorCtr="0">
            <a:normAutofit/>
          </a:bodyPr>
          <a:lstStyle>
            <a:lvl1pPr marL="457200" lvl="0" indent="-406400" algn="l">
              <a:lnSpc>
                <a:spcPct val="125000"/>
              </a:lnSpc>
              <a:spcBef>
                <a:spcPts val="1500"/>
              </a:spcBef>
              <a:spcAft>
                <a:spcPts val="0"/>
              </a:spcAft>
              <a:buClr>
                <a:schemeClr val="accent1"/>
              </a:buClr>
              <a:buSzPts val="2800"/>
              <a:buFont typeface="Noto Sans Symbols"/>
              <a:buChar char="▪"/>
              <a:defRPr/>
            </a:lvl1pPr>
            <a:lvl2pPr marL="914400" lvl="1" indent="-381000" algn="l">
              <a:lnSpc>
                <a:spcPct val="125000"/>
              </a:lnSpc>
              <a:spcBef>
                <a:spcPts val="1800"/>
              </a:spcBef>
              <a:spcAft>
                <a:spcPts val="0"/>
              </a:spcAft>
              <a:buClr>
                <a:schemeClr val="accent1"/>
              </a:buClr>
              <a:buSzPts val="2400"/>
              <a:buFont typeface="Noto Sans Symbols"/>
              <a:buChar char="▪"/>
              <a:defRPr/>
            </a:lvl2pPr>
            <a:lvl3pPr marL="1371600" lvl="2" indent="-355600" algn="l">
              <a:lnSpc>
                <a:spcPct val="125000"/>
              </a:lnSpc>
              <a:spcBef>
                <a:spcPts val="1800"/>
              </a:spcBef>
              <a:spcAft>
                <a:spcPts val="0"/>
              </a:spcAft>
              <a:buClr>
                <a:schemeClr val="accent1"/>
              </a:buClr>
              <a:buSzPts val="2000"/>
              <a:buFont typeface="Noto Sans Symbols"/>
              <a:buChar char="▪"/>
              <a:defRPr/>
            </a:lvl3pPr>
            <a:lvl4pPr marL="1828800" lvl="3" indent="-342900" algn="l">
              <a:lnSpc>
                <a:spcPct val="125000"/>
              </a:lnSpc>
              <a:spcBef>
                <a:spcPts val="1800"/>
              </a:spcBef>
              <a:spcAft>
                <a:spcPts val="0"/>
              </a:spcAft>
              <a:buClr>
                <a:schemeClr val="accent1"/>
              </a:buClr>
              <a:buSzPts val="1800"/>
              <a:buFont typeface="Noto Sans Symbols"/>
              <a:buChar char="▪"/>
              <a:defRPr/>
            </a:lvl4pPr>
            <a:lvl5pPr marL="2286000" lvl="4" indent="-342900" algn="l">
              <a:lnSpc>
                <a:spcPct val="125000"/>
              </a:lnSpc>
              <a:spcBef>
                <a:spcPts val="1800"/>
              </a:spcBef>
              <a:spcAft>
                <a:spcPts val="0"/>
              </a:spcAft>
              <a:buClr>
                <a:schemeClr val="accent1"/>
              </a:buClr>
              <a:buSzPts val="1800"/>
              <a:buFont typeface="Noto Sans Symbols"/>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5"/>
        <p:cNvGrpSpPr/>
        <p:nvPr/>
      </p:nvGrpSpPr>
      <p:grpSpPr>
        <a:xfrm>
          <a:off x="0" y="0"/>
          <a:ext cx="0" cy="0"/>
          <a:chOff x="0" y="0"/>
          <a:chExt cx="0" cy="0"/>
        </a:xfrm>
      </p:grpSpPr>
      <p:sp>
        <p:nvSpPr>
          <p:cNvPr id="176" name="Google Shape;176;p107"/>
          <p:cNvSpPr txBox="1">
            <a:spLocks noGrp="1"/>
          </p:cNvSpPr>
          <p:nvPr>
            <p:ph type="title"/>
          </p:nvPr>
        </p:nvSpPr>
        <p:spPr>
          <a:xfrm>
            <a:off x="1259682" y="355032"/>
            <a:ext cx="13154817" cy="16394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entury Gothic"/>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107"/>
          <p:cNvSpPr txBox="1">
            <a:spLocks noGrp="1"/>
          </p:cNvSpPr>
          <p:nvPr>
            <p:ph type="body" idx="1"/>
          </p:nvPr>
        </p:nvSpPr>
        <p:spPr>
          <a:xfrm>
            <a:off x="7774783" y="2857501"/>
            <a:ext cx="7262018" cy="6502400"/>
          </a:xfrm>
          <a:prstGeom prst="rect">
            <a:avLst/>
          </a:prstGeom>
          <a:noFill/>
          <a:ln>
            <a:noFill/>
          </a:ln>
        </p:spPr>
        <p:txBody>
          <a:bodyPr spcFirstLastPara="1" wrap="square" lIns="91425" tIns="45700" rIns="91425" bIns="45700" anchor="t" anchorCtr="0">
            <a:normAutofit/>
          </a:bodyPr>
          <a:lstStyle>
            <a:lvl1pPr marL="457200" lvl="0" indent="-381000" algn="l">
              <a:lnSpc>
                <a:spcPct val="125000"/>
              </a:lnSpc>
              <a:spcBef>
                <a:spcPts val="1500"/>
              </a:spcBef>
              <a:spcAft>
                <a:spcPts val="0"/>
              </a:spcAft>
              <a:buSzPts val="2400"/>
              <a:buChar char="▪"/>
              <a:defRPr sz="3600"/>
            </a:lvl1pPr>
            <a:lvl2pPr marL="914400" lvl="1" indent="-364045" algn="l">
              <a:lnSpc>
                <a:spcPct val="125000"/>
              </a:lnSpc>
              <a:spcBef>
                <a:spcPts val="1800"/>
              </a:spcBef>
              <a:spcAft>
                <a:spcPts val="0"/>
              </a:spcAft>
              <a:buSzPts val="2133"/>
              <a:buChar char="▪"/>
              <a:defRPr sz="3200"/>
            </a:lvl2pPr>
            <a:lvl3pPr marL="1371600" lvl="2" indent="-330200" algn="l">
              <a:lnSpc>
                <a:spcPct val="125000"/>
              </a:lnSpc>
              <a:spcBef>
                <a:spcPts val="1800"/>
              </a:spcBef>
              <a:spcAft>
                <a:spcPts val="0"/>
              </a:spcAft>
              <a:buSzPts val="1600"/>
              <a:buChar char="▪"/>
              <a:defRPr sz="2400"/>
            </a:lvl3pPr>
            <a:lvl4pPr marL="1828800" lvl="3" indent="-313245" algn="l">
              <a:lnSpc>
                <a:spcPct val="125000"/>
              </a:lnSpc>
              <a:spcBef>
                <a:spcPts val="1800"/>
              </a:spcBef>
              <a:spcAft>
                <a:spcPts val="0"/>
              </a:spcAft>
              <a:buSzPts val="1333"/>
              <a:buChar char="▪"/>
              <a:defRPr sz="2000"/>
            </a:lvl4pPr>
            <a:lvl5pPr marL="2286000" lvl="4" indent="-313245" algn="l">
              <a:lnSpc>
                <a:spcPct val="125000"/>
              </a:lnSpc>
              <a:spcBef>
                <a:spcPts val="1800"/>
              </a:spcBef>
              <a:spcAft>
                <a:spcPts val="0"/>
              </a:spcAft>
              <a:buSzPts val="1333"/>
              <a:buChar char="▪"/>
              <a:defRPr sz="2000"/>
            </a:lvl5pPr>
            <a:lvl6pPr marL="2743200" lvl="5" indent="-355600" algn="l">
              <a:lnSpc>
                <a:spcPct val="90000"/>
              </a:lnSpc>
              <a:spcBef>
                <a:spcPts val="1800"/>
              </a:spcBef>
              <a:spcAft>
                <a:spcPts val="0"/>
              </a:spcAft>
              <a:buClr>
                <a:schemeClr val="dk1"/>
              </a:buClr>
              <a:buSzPts val="2000"/>
              <a:buChar char="•"/>
              <a:defRPr sz="3000"/>
            </a:lvl6pPr>
            <a:lvl7pPr marL="3200400" lvl="6" indent="-355600" algn="l">
              <a:lnSpc>
                <a:spcPct val="90000"/>
              </a:lnSpc>
              <a:spcBef>
                <a:spcPts val="750"/>
              </a:spcBef>
              <a:spcAft>
                <a:spcPts val="0"/>
              </a:spcAft>
              <a:buClr>
                <a:schemeClr val="dk1"/>
              </a:buClr>
              <a:buSzPts val="2000"/>
              <a:buChar char="•"/>
              <a:defRPr sz="3000"/>
            </a:lvl7pPr>
            <a:lvl8pPr marL="3657600" lvl="7" indent="-355600" algn="l">
              <a:lnSpc>
                <a:spcPct val="90000"/>
              </a:lnSpc>
              <a:spcBef>
                <a:spcPts val="750"/>
              </a:spcBef>
              <a:spcAft>
                <a:spcPts val="0"/>
              </a:spcAft>
              <a:buClr>
                <a:schemeClr val="dk1"/>
              </a:buClr>
              <a:buSzPts val="2000"/>
              <a:buChar char="•"/>
              <a:defRPr sz="3000"/>
            </a:lvl8pPr>
            <a:lvl9pPr marL="4114800" lvl="8" indent="-355600" algn="l">
              <a:lnSpc>
                <a:spcPct val="90000"/>
              </a:lnSpc>
              <a:spcBef>
                <a:spcPts val="750"/>
              </a:spcBef>
              <a:spcAft>
                <a:spcPts val="0"/>
              </a:spcAft>
              <a:buClr>
                <a:schemeClr val="dk1"/>
              </a:buClr>
              <a:buSzPts val="2000"/>
              <a:buChar char="•"/>
              <a:defRPr sz="3000"/>
            </a:lvl9pPr>
          </a:lstStyle>
          <a:p>
            <a:endParaRPr/>
          </a:p>
        </p:txBody>
      </p:sp>
      <p:sp>
        <p:nvSpPr>
          <p:cNvPr id="178" name="Google Shape;178;p107"/>
          <p:cNvSpPr txBox="1">
            <a:spLocks noGrp="1"/>
          </p:cNvSpPr>
          <p:nvPr>
            <p:ph type="body" idx="2"/>
          </p:nvPr>
        </p:nvSpPr>
        <p:spPr>
          <a:xfrm>
            <a:off x="1259684" y="2857025"/>
            <a:ext cx="5898356" cy="6515969"/>
          </a:xfrm>
          <a:prstGeom prst="rect">
            <a:avLst/>
          </a:prstGeom>
          <a:noFill/>
          <a:ln>
            <a:noFill/>
          </a:ln>
        </p:spPr>
        <p:txBody>
          <a:bodyPr spcFirstLastPara="1" wrap="square" lIns="91425" tIns="45700" rIns="91425" bIns="45700" anchor="t" anchorCtr="0">
            <a:normAutofit/>
          </a:bodyPr>
          <a:lstStyle>
            <a:lvl1pPr marL="457200" lvl="0" indent="-228600" algn="l">
              <a:lnSpc>
                <a:spcPct val="125000"/>
              </a:lnSpc>
              <a:spcBef>
                <a:spcPts val="1500"/>
              </a:spcBef>
              <a:spcAft>
                <a:spcPts val="0"/>
              </a:spcAft>
              <a:buSzPts val="1600"/>
              <a:buNone/>
              <a:defRPr sz="2400"/>
            </a:lvl1pPr>
            <a:lvl2pPr marL="914400" lvl="1" indent="-228600" algn="l">
              <a:lnSpc>
                <a:spcPct val="125000"/>
              </a:lnSpc>
              <a:spcBef>
                <a:spcPts val="1800"/>
              </a:spcBef>
              <a:spcAft>
                <a:spcPts val="0"/>
              </a:spcAft>
              <a:buSzPts val="1400"/>
              <a:buNone/>
              <a:defRPr sz="2100"/>
            </a:lvl2pPr>
            <a:lvl3pPr marL="1371600" lvl="2" indent="-228600" algn="l">
              <a:lnSpc>
                <a:spcPct val="125000"/>
              </a:lnSpc>
              <a:spcBef>
                <a:spcPts val="1800"/>
              </a:spcBef>
              <a:spcAft>
                <a:spcPts val="0"/>
              </a:spcAft>
              <a:buSzPts val="1200"/>
              <a:buNone/>
              <a:defRPr sz="1800"/>
            </a:lvl3pPr>
            <a:lvl4pPr marL="1828800" lvl="3" indent="-228600" algn="l">
              <a:lnSpc>
                <a:spcPct val="125000"/>
              </a:lnSpc>
              <a:spcBef>
                <a:spcPts val="1800"/>
              </a:spcBef>
              <a:spcAft>
                <a:spcPts val="0"/>
              </a:spcAft>
              <a:buSzPts val="1000"/>
              <a:buNone/>
              <a:defRPr sz="1500"/>
            </a:lvl4pPr>
            <a:lvl5pPr marL="2286000" lvl="4" indent="-228600" algn="l">
              <a:lnSpc>
                <a:spcPct val="125000"/>
              </a:lnSpc>
              <a:spcBef>
                <a:spcPts val="1800"/>
              </a:spcBef>
              <a:spcAft>
                <a:spcPts val="0"/>
              </a:spcAft>
              <a:buSzPts val="1000"/>
              <a:buNone/>
              <a:defRPr sz="1500"/>
            </a:lvl5pPr>
            <a:lvl6pPr marL="2743200" lvl="5" indent="-228600" algn="l">
              <a:lnSpc>
                <a:spcPct val="90000"/>
              </a:lnSpc>
              <a:spcBef>
                <a:spcPts val="1800"/>
              </a:spcBef>
              <a:spcAft>
                <a:spcPts val="0"/>
              </a:spcAft>
              <a:buClr>
                <a:schemeClr val="dk1"/>
              </a:buClr>
              <a:buSzPts val="1000"/>
              <a:buNone/>
              <a:defRPr sz="1500"/>
            </a:lvl6pPr>
            <a:lvl7pPr marL="3200400" lvl="6" indent="-228600" algn="l">
              <a:lnSpc>
                <a:spcPct val="90000"/>
              </a:lnSpc>
              <a:spcBef>
                <a:spcPts val="750"/>
              </a:spcBef>
              <a:spcAft>
                <a:spcPts val="0"/>
              </a:spcAft>
              <a:buClr>
                <a:schemeClr val="dk1"/>
              </a:buClr>
              <a:buSzPts val="1000"/>
              <a:buNone/>
              <a:defRPr sz="1500"/>
            </a:lvl7pPr>
            <a:lvl8pPr marL="3657600" lvl="7" indent="-228600" algn="l">
              <a:lnSpc>
                <a:spcPct val="90000"/>
              </a:lnSpc>
              <a:spcBef>
                <a:spcPts val="750"/>
              </a:spcBef>
              <a:spcAft>
                <a:spcPts val="0"/>
              </a:spcAft>
              <a:buClr>
                <a:schemeClr val="dk1"/>
              </a:buClr>
              <a:buSzPts val="1000"/>
              <a:buNone/>
              <a:defRPr sz="1500"/>
            </a:lvl8pPr>
            <a:lvl9pPr marL="4114800" lvl="8" indent="-228600" algn="l">
              <a:lnSpc>
                <a:spcPct val="90000"/>
              </a:lnSpc>
              <a:spcBef>
                <a:spcPts val="750"/>
              </a:spcBef>
              <a:spcAft>
                <a:spcPts val="0"/>
              </a:spcAft>
              <a:buClr>
                <a:schemeClr val="dk1"/>
              </a:buClr>
              <a:buSzPts val="1000"/>
              <a:buNone/>
              <a:defRPr sz="15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9"/>
        <p:cNvGrpSpPr/>
        <p:nvPr/>
      </p:nvGrpSpPr>
      <p:grpSpPr>
        <a:xfrm>
          <a:off x="0" y="0"/>
          <a:ext cx="0" cy="0"/>
          <a:chOff x="0" y="0"/>
          <a:chExt cx="0" cy="0"/>
        </a:xfrm>
      </p:grpSpPr>
      <p:sp>
        <p:nvSpPr>
          <p:cNvPr id="180" name="Google Shape;180;p108"/>
          <p:cNvSpPr txBox="1">
            <a:spLocks noGrp="1"/>
          </p:cNvSpPr>
          <p:nvPr>
            <p:ph type="ctrTitle"/>
          </p:nvPr>
        </p:nvSpPr>
        <p:spPr>
          <a:xfrm>
            <a:off x="623417" y="1489151"/>
            <a:ext cx="17041200" cy="4105200"/>
          </a:xfrm>
          <a:prstGeom prst="rect">
            <a:avLst/>
          </a:prstGeom>
          <a:noFill/>
          <a:ln>
            <a:noFill/>
          </a:ln>
        </p:spPr>
        <p:txBody>
          <a:bodyPr spcFirstLastPara="1" wrap="square" lIns="91425" tIns="91425" rIns="91425" bIns="91425" anchor="b" anchorCtr="0">
            <a:normAutofit/>
          </a:bodyPr>
          <a:lstStyle>
            <a:lvl1pPr lvl="0" algn="ctr">
              <a:lnSpc>
                <a:spcPct val="90000"/>
              </a:lnSpc>
              <a:spcBef>
                <a:spcPts val="0"/>
              </a:spcBef>
              <a:spcAft>
                <a:spcPts val="0"/>
              </a:spcAft>
              <a:buClr>
                <a:schemeClr val="lt1"/>
              </a:buClr>
              <a:buSzPts val="5200"/>
              <a:buFont typeface="Century Gothic"/>
              <a:buNone/>
              <a:defRPr sz="10400"/>
            </a:lvl1pPr>
            <a:lvl2pPr lvl="1" algn="ctr">
              <a:lnSpc>
                <a:spcPct val="100000"/>
              </a:lnSpc>
              <a:spcBef>
                <a:spcPts val="0"/>
              </a:spcBef>
              <a:spcAft>
                <a:spcPts val="0"/>
              </a:spcAft>
              <a:buSzPts val="5200"/>
              <a:buNone/>
              <a:defRPr sz="10400"/>
            </a:lvl2pPr>
            <a:lvl3pPr lvl="2" algn="ctr">
              <a:lnSpc>
                <a:spcPct val="100000"/>
              </a:lnSpc>
              <a:spcBef>
                <a:spcPts val="0"/>
              </a:spcBef>
              <a:spcAft>
                <a:spcPts val="0"/>
              </a:spcAft>
              <a:buSzPts val="5200"/>
              <a:buNone/>
              <a:defRPr sz="10400"/>
            </a:lvl3pPr>
            <a:lvl4pPr lvl="3" algn="ctr">
              <a:lnSpc>
                <a:spcPct val="100000"/>
              </a:lnSpc>
              <a:spcBef>
                <a:spcPts val="0"/>
              </a:spcBef>
              <a:spcAft>
                <a:spcPts val="0"/>
              </a:spcAft>
              <a:buSzPts val="5200"/>
              <a:buNone/>
              <a:defRPr sz="10400"/>
            </a:lvl4pPr>
            <a:lvl5pPr lvl="4" algn="ctr">
              <a:lnSpc>
                <a:spcPct val="100000"/>
              </a:lnSpc>
              <a:spcBef>
                <a:spcPts val="0"/>
              </a:spcBef>
              <a:spcAft>
                <a:spcPts val="0"/>
              </a:spcAft>
              <a:buSzPts val="5200"/>
              <a:buNone/>
              <a:defRPr sz="10400"/>
            </a:lvl5pPr>
            <a:lvl6pPr lvl="5" algn="ctr">
              <a:lnSpc>
                <a:spcPct val="100000"/>
              </a:lnSpc>
              <a:spcBef>
                <a:spcPts val="0"/>
              </a:spcBef>
              <a:spcAft>
                <a:spcPts val="0"/>
              </a:spcAft>
              <a:buSzPts val="5200"/>
              <a:buNone/>
              <a:defRPr sz="10400"/>
            </a:lvl6pPr>
            <a:lvl7pPr lvl="6" algn="ctr">
              <a:lnSpc>
                <a:spcPct val="100000"/>
              </a:lnSpc>
              <a:spcBef>
                <a:spcPts val="0"/>
              </a:spcBef>
              <a:spcAft>
                <a:spcPts val="0"/>
              </a:spcAft>
              <a:buSzPts val="5200"/>
              <a:buNone/>
              <a:defRPr sz="10400"/>
            </a:lvl7pPr>
            <a:lvl8pPr lvl="7" algn="ctr">
              <a:lnSpc>
                <a:spcPct val="100000"/>
              </a:lnSpc>
              <a:spcBef>
                <a:spcPts val="0"/>
              </a:spcBef>
              <a:spcAft>
                <a:spcPts val="0"/>
              </a:spcAft>
              <a:buSzPts val="5200"/>
              <a:buNone/>
              <a:defRPr sz="10400"/>
            </a:lvl8pPr>
            <a:lvl9pPr lvl="8" algn="ctr">
              <a:lnSpc>
                <a:spcPct val="100000"/>
              </a:lnSpc>
              <a:spcBef>
                <a:spcPts val="0"/>
              </a:spcBef>
              <a:spcAft>
                <a:spcPts val="0"/>
              </a:spcAft>
              <a:buSzPts val="5200"/>
              <a:buNone/>
              <a:defRPr sz="10400"/>
            </a:lvl9pPr>
          </a:lstStyle>
          <a:p>
            <a:endParaRPr/>
          </a:p>
        </p:txBody>
      </p:sp>
      <p:sp>
        <p:nvSpPr>
          <p:cNvPr id="181" name="Google Shape;181;p108"/>
          <p:cNvSpPr txBox="1">
            <a:spLocks noGrp="1"/>
          </p:cNvSpPr>
          <p:nvPr>
            <p:ph type="subTitle" idx="1"/>
          </p:nvPr>
        </p:nvSpPr>
        <p:spPr>
          <a:xfrm>
            <a:off x="623400" y="5668250"/>
            <a:ext cx="17041200" cy="15852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5601"/>
            </a:lvl1pPr>
            <a:lvl2pPr lvl="1" algn="ctr">
              <a:lnSpc>
                <a:spcPct val="100000"/>
              </a:lnSpc>
              <a:spcBef>
                <a:spcPts val="0"/>
              </a:spcBef>
              <a:spcAft>
                <a:spcPts val="0"/>
              </a:spcAft>
              <a:buSzPts val="2800"/>
              <a:buNone/>
              <a:defRPr sz="5601"/>
            </a:lvl2pPr>
            <a:lvl3pPr lvl="2" algn="ctr">
              <a:lnSpc>
                <a:spcPct val="100000"/>
              </a:lnSpc>
              <a:spcBef>
                <a:spcPts val="0"/>
              </a:spcBef>
              <a:spcAft>
                <a:spcPts val="0"/>
              </a:spcAft>
              <a:buSzPts val="2800"/>
              <a:buNone/>
              <a:defRPr sz="5601"/>
            </a:lvl3pPr>
            <a:lvl4pPr lvl="3" algn="ctr">
              <a:lnSpc>
                <a:spcPct val="100000"/>
              </a:lnSpc>
              <a:spcBef>
                <a:spcPts val="0"/>
              </a:spcBef>
              <a:spcAft>
                <a:spcPts val="0"/>
              </a:spcAft>
              <a:buSzPts val="2800"/>
              <a:buNone/>
              <a:defRPr sz="5601"/>
            </a:lvl4pPr>
            <a:lvl5pPr lvl="4" algn="ctr">
              <a:lnSpc>
                <a:spcPct val="100000"/>
              </a:lnSpc>
              <a:spcBef>
                <a:spcPts val="0"/>
              </a:spcBef>
              <a:spcAft>
                <a:spcPts val="0"/>
              </a:spcAft>
              <a:buSzPts val="2800"/>
              <a:buNone/>
              <a:defRPr sz="5601"/>
            </a:lvl5pPr>
            <a:lvl6pPr lvl="5" algn="ctr">
              <a:lnSpc>
                <a:spcPct val="100000"/>
              </a:lnSpc>
              <a:spcBef>
                <a:spcPts val="0"/>
              </a:spcBef>
              <a:spcAft>
                <a:spcPts val="0"/>
              </a:spcAft>
              <a:buClr>
                <a:schemeClr val="dk1"/>
              </a:buClr>
              <a:buSzPts val="2800"/>
              <a:buNone/>
              <a:defRPr sz="5601"/>
            </a:lvl6pPr>
            <a:lvl7pPr lvl="6" algn="ctr">
              <a:lnSpc>
                <a:spcPct val="100000"/>
              </a:lnSpc>
              <a:spcBef>
                <a:spcPts val="0"/>
              </a:spcBef>
              <a:spcAft>
                <a:spcPts val="0"/>
              </a:spcAft>
              <a:buClr>
                <a:schemeClr val="dk1"/>
              </a:buClr>
              <a:buSzPts val="2800"/>
              <a:buNone/>
              <a:defRPr sz="5601"/>
            </a:lvl7pPr>
            <a:lvl8pPr lvl="7" algn="ctr">
              <a:lnSpc>
                <a:spcPct val="100000"/>
              </a:lnSpc>
              <a:spcBef>
                <a:spcPts val="0"/>
              </a:spcBef>
              <a:spcAft>
                <a:spcPts val="0"/>
              </a:spcAft>
              <a:buClr>
                <a:schemeClr val="dk1"/>
              </a:buClr>
              <a:buSzPts val="2800"/>
              <a:buNone/>
              <a:defRPr sz="5601"/>
            </a:lvl8pPr>
            <a:lvl9pPr lvl="8" algn="ctr">
              <a:lnSpc>
                <a:spcPct val="100000"/>
              </a:lnSpc>
              <a:spcBef>
                <a:spcPts val="0"/>
              </a:spcBef>
              <a:spcAft>
                <a:spcPts val="0"/>
              </a:spcAft>
              <a:buClr>
                <a:schemeClr val="dk1"/>
              </a:buClr>
              <a:buSzPts val="2800"/>
              <a:buNone/>
              <a:defRPr sz="5601"/>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vider">
  <p:cSld name="Divider">
    <p:bg>
      <p:bgPr>
        <a:gradFill>
          <a:gsLst>
            <a:gs pos="0">
              <a:schemeClr val="dk2"/>
            </a:gs>
            <a:gs pos="62000">
              <a:schemeClr val="accent1"/>
            </a:gs>
            <a:gs pos="100000">
              <a:schemeClr val="dk2"/>
            </a:gs>
          </a:gsLst>
          <a:lin ang="2700006" scaled="0"/>
        </a:gradFill>
        <a:effectLst/>
      </p:bgPr>
    </p:bg>
    <p:spTree>
      <p:nvGrpSpPr>
        <p:cNvPr id="1" name="Shape 182"/>
        <p:cNvGrpSpPr/>
        <p:nvPr/>
      </p:nvGrpSpPr>
      <p:grpSpPr>
        <a:xfrm>
          <a:off x="0" y="0"/>
          <a:ext cx="0" cy="0"/>
          <a:chOff x="0" y="0"/>
          <a:chExt cx="0" cy="0"/>
        </a:xfrm>
      </p:grpSpPr>
      <p:grpSp>
        <p:nvGrpSpPr>
          <p:cNvPr id="183" name="Google Shape;183;p109"/>
          <p:cNvGrpSpPr/>
          <p:nvPr/>
        </p:nvGrpSpPr>
        <p:grpSpPr>
          <a:xfrm>
            <a:off x="268923" y="3296717"/>
            <a:ext cx="11972915" cy="5599491"/>
            <a:chOff x="179287" y="4486576"/>
            <a:chExt cx="4270550" cy="1997250"/>
          </a:xfrm>
        </p:grpSpPr>
        <p:pic>
          <p:nvPicPr>
            <p:cNvPr id="184" name="Google Shape;184;p109"/>
            <p:cNvPicPr preferRelativeResize="0"/>
            <p:nvPr/>
          </p:nvPicPr>
          <p:blipFill rotWithShape="1">
            <a:blip r:embed="rId2">
              <a:alphaModFix/>
            </a:blip>
            <a:srcRect/>
            <a:stretch/>
          </p:blipFill>
          <p:spPr>
            <a:xfrm>
              <a:off x="2452587" y="4486576"/>
              <a:ext cx="1997250" cy="1997250"/>
            </a:xfrm>
            <a:prstGeom prst="rect">
              <a:avLst/>
            </a:prstGeom>
            <a:noFill/>
            <a:ln>
              <a:noFill/>
            </a:ln>
          </p:spPr>
        </p:pic>
        <p:pic>
          <p:nvPicPr>
            <p:cNvPr id="185" name="Google Shape;185;p109"/>
            <p:cNvPicPr preferRelativeResize="0"/>
            <p:nvPr/>
          </p:nvPicPr>
          <p:blipFill rotWithShape="1">
            <a:blip r:embed="rId2">
              <a:alphaModFix/>
            </a:blip>
            <a:srcRect/>
            <a:stretch/>
          </p:blipFill>
          <p:spPr>
            <a:xfrm>
              <a:off x="179287" y="4486576"/>
              <a:ext cx="1997250" cy="1997250"/>
            </a:xfrm>
            <a:prstGeom prst="rect">
              <a:avLst/>
            </a:prstGeom>
            <a:noFill/>
            <a:ln>
              <a:noFill/>
            </a:ln>
          </p:spPr>
        </p:pic>
      </p:grpSp>
      <p:sp>
        <p:nvSpPr>
          <p:cNvPr id="186" name="Google Shape;186;p109"/>
          <p:cNvSpPr/>
          <p:nvPr/>
        </p:nvSpPr>
        <p:spPr>
          <a:xfrm>
            <a:off x="-2" y="4017339"/>
            <a:ext cx="18288000" cy="3090423"/>
          </a:xfrm>
          <a:prstGeom prst="rect">
            <a:avLst/>
          </a:prstGeom>
          <a:solidFill>
            <a:schemeClr val="lt1"/>
          </a:solidFill>
          <a:ln>
            <a:noFill/>
          </a:ln>
        </p:spPr>
        <p:txBody>
          <a:bodyPr spcFirstLastPara="1" wrap="square" lIns="91425" tIns="45675" rIns="91425" bIns="4567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2850" b="0" i="0" u="none" strike="noStrike" cap="none">
              <a:solidFill>
                <a:srgbClr val="FFFFFF"/>
              </a:solidFill>
              <a:latin typeface="Arial"/>
              <a:ea typeface="Arial"/>
              <a:cs typeface="Arial"/>
              <a:sym typeface="Arial"/>
            </a:endParaRPr>
          </a:p>
        </p:txBody>
      </p:sp>
      <p:sp>
        <p:nvSpPr>
          <p:cNvPr id="187" name="Google Shape;187;p109"/>
          <p:cNvSpPr txBox="1">
            <a:spLocks noGrp="1"/>
          </p:cNvSpPr>
          <p:nvPr>
            <p:ph type="title"/>
          </p:nvPr>
        </p:nvSpPr>
        <p:spPr>
          <a:xfrm>
            <a:off x="1247776" y="4533334"/>
            <a:ext cx="16062326" cy="219585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800"/>
              <a:buFont typeface="Century Gothic"/>
              <a:buNone/>
              <a:defRPr sz="7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88"/>
        <p:cNvGrpSpPr/>
        <p:nvPr/>
      </p:nvGrpSpPr>
      <p:grpSpPr>
        <a:xfrm>
          <a:off x="0" y="0"/>
          <a:ext cx="0" cy="0"/>
          <a:chOff x="0" y="0"/>
          <a:chExt cx="0" cy="0"/>
        </a:xfrm>
      </p:grpSpPr>
      <p:sp>
        <p:nvSpPr>
          <p:cNvPr id="189" name="Google Shape;189;p110"/>
          <p:cNvSpPr txBox="1">
            <a:spLocks noGrp="1"/>
          </p:cNvSpPr>
          <p:nvPr>
            <p:ph type="title"/>
          </p:nvPr>
        </p:nvSpPr>
        <p:spPr>
          <a:xfrm>
            <a:off x="1257300" y="204790"/>
            <a:ext cx="14097000" cy="18494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0" name="Google Shape;190;p110"/>
          <p:cNvSpPr txBox="1">
            <a:spLocks noGrp="1"/>
          </p:cNvSpPr>
          <p:nvPr>
            <p:ph type="body" idx="1"/>
          </p:nvPr>
        </p:nvSpPr>
        <p:spPr>
          <a:xfrm>
            <a:off x="1257300" y="2738439"/>
            <a:ext cx="15773400" cy="6527007"/>
          </a:xfrm>
          <a:prstGeom prst="rect">
            <a:avLst/>
          </a:prstGeom>
          <a:noFill/>
          <a:ln>
            <a:noFill/>
          </a:ln>
        </p:spPr>
        <p:txBody>
          <a:bodyPr spcFirstLastPara="1" wrap="square" lIns="91425" tIns="45700" rIns="91425" bIns="45700" anchor="t" anchorCtr="0">
            <a:normAutofit/>
          </a:bodyPr>
          <a:lstStyle>
            <a:lvl1pPr marL="457200" lvl="0" indent="-406400" algn="l">
              <a:lnSpc>
                <a:spcPct val="125000"/>
              </a:lnSpc>
              <a:spcBef>
                <a:spcPts val="1500"/>
              </a:spcBef>
              <a:spcAft>
                <a:spcPts val="0"/>
              </a:spcAft>
              <a:buClr>
                <a:schemeClr val="accent1"/>
              </a:buClr>
              <a:buSzPts val="2800"/>
              <a:buFont typeface="Noto Sans Symbols"/>
              <a:buChar char="▪"/>
              <a:defRPr/>
            </a:lvl1pPr>
            <a:lvl2pPr marL="914400" lvl="1" indent="-381000" algn="l">
              <a:lnSpc>
                <a:spcPct val="125000"/>
              </a:lnSpc>
              <a:spcBef>
                <a:spcPts val="1800"/>
              </a:spcBef>
              <a:spcAft>
                <a:spcPts val="0"/>
              </a:spcAft>
              <a:buClr>
                <a:schemeClr val="accent1"/>
              </a:buClr>
              <a:buSzPts val="2400"/>
              <a:buFont typeface="Noto Sans Symbols"/>
              <a:buChar char="▪"/>
              <a:defRPr/>
            </a:lvl2pPr>
            <a:lvl3pPr marL="1371600" lvl="2" indent="-355600" algn="l">
              <a:lnSpc>
                <a:spcPct val="125000"/>
              </a:lnSpc>
              <a:spcBef>
                <a:spcPts val="1800"/>
              </a:spcBef>
              <a:spcAft>
                <a:spcPts val="0"/>
              </a:spcAft>
              <a:buClr>
                <a:schemeClr val="accent1"/>
              </a:buClr>
              <a:buSzPts val="2000"/>
              <a:buFont typeface="Noto Sans Symbols"/>
              <a:buChar char="▪"/>
              <a:defRPr/>
            </a:lvl3pPr>
            <a:lvl4pPr marL="1828800" lvl="3" indent="-342900" algn="l">
              <a:lnSpc>
                <a:spcPct val="125000"/>
              </a:lnSpc>
              <a:spcBef>
                <a:spcPts val="1800"/>
              </a:spcBef>
              <a:spcAft>
                <a:spcPts val="0"/>
              </a:spcAft>
              <a:buClr>
                <a:schemeClr val="accent1"/>
              </a:buClr>
              <a:buSzPts val="1800"/>
              <a:buFont typeface="Noto Sans Symbols"/>
              <a:buChar char="▪"/>
              <a:defRPr/>
            </a:lvl4pPr>
            <a:lvl5pPr marL="2286000" lvl="4" indent="-342900" algn="l">
              <a:lnSpc>
                <a:spcPct val="125000"/>
              </a:lnSpc>
              <a:spcBef>
                <a:spcPts val="1800"/>
              </a:spcBef>
              <a:spcAft>
                <a:spcPts val="0"/>
              </a:spcAft>
              <a:buClr>
                <a:schemeClr val="accent1"/>
              </a:buClr>
              <a:buSzPts val="1800"/>
              <a:buFont typeface="Noto Sans Symbols"/>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91" name="Google Shape;191;p110"/>
          <p:cNvSpPr txBox="1">
            <a:spLocks noGrp="1"/>
          </p:cNvSpPr>
          <p:nvPr>
            <p:ph type="body" idx="2"/>
          </p:nvPr>
        </p:nvSpPr>
        <p:spPr>
          <a:xfrm>
            <a:off x="1257300" y="254002"/>
            <a:ext cx="14097000" cy="76676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0"/>
              </a:spcBef>
              <a:spcAft>
                <a:spcPts val="0"/>
              </a:spcAft>
              <a:buSzPts val="2667"/>
              <a:buNone/>
              <a:defRPr sz="4000" b="1">
                <a:solidFill>
                  <a:schemeClr val="dk2"/>
                </a:solidFill>
                <a:latin typeface="Century Gothic"/>
                <a:ea typeface="Century Gothic"/>
                <a:cs typeface="Century Gothic"/>
                <a:sym typeface="Century Gothic"/>
              </a:defRPr>
            </a:lvl1pPr>
            <a:lvl2pPr marL="914400" lvl="1" indent="-342900" algn="l">
              <a:lnSpc>
                <a:spcPct val="125000"/>
              </a:lnSpc>
              <a:spcBef>
                <a:spcPts val="1800"/>
              </a:spcBef>
              <a:spcAft>
                <a:spcPts val="0"/>
              </a:spcAft>
              <a:buSzPts val="1800"/>
              <a:buChar char="▪"/>
              <a:defRPr/>
            </a:lvl2pPr>
            <a:lvl3pPr marL="1371600" lvl="2" indent="-342900" algn="l">
              <a:lnSpc>
                <a:spcPct val="125000"/>
              </a:lnSpc>
              <a:spcBef>
                <a:spcPts val="1800"/>
              </a:spcBef>
              <a:spcAft>
                <a:spcPts val="0"/>
              </a:spcAft>
              <a:buSzPts val="1800"/>
              <a:buChar char="▪"/>
              <a:defRPr/>
            </a:lvl3pPr>
            <a:lvl4pPr marL="1828800" lvl="3" indent="-342900" algn="l">
              <a:lnSpc>
                <a:spcPct val="125000"/>
              </a:lnSpc>
              <a:spcBef>
                <a:spcPts val="1800"/>
              </a:spcBef>
              <a:spcAft>
                <a:spcPts val="0"/>
              </a:spcAft>
              <a:buSzPts val="1800"/>
              <a:buChar char="▪"/>
              <a:defRPr/>
            </a:lvl4pPr>
            <a:lvl5pPr marL="2286000" lvl="4" indent="-342900" algn="l">
              <a:lnSpc>
                <a:spcPct val="125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4"/>
        <p:cNvGrpSpPr/>
        <p:nvPr/>
      </p:nvGrpSpPr>
      <p:grpSpPr>
        <a:xfrm>
          <a:off x="0" y="0"/>
          <a:ext cx="0" cy="0"/>
          <a:chOff x="0" y="0"/>
          <a:chExt cx="0" cy="0"/>
        </a:xfrm>
      </p:grpSpPr>
    </p:spTree>
    <p:extLst>
      <p:ext uri="{BB962C8B-B14F-4D97-AF65-F5344CB8AC3E}">
        <p14:creationId xmlns:p14="http://schemas.microsoft.com/office/powerpoint/2010/main" val="3883960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6"/>
        <p:cNvGrpSpPr/>
        <p:nvPr/>
      </p:nvGrpSpPr>
      <p:grpSpPr>
        <a:xfrm>
          <a:off x="0" y="0"/>
          <a:ext cx="0" cy="0"/>
          <a:chOff x="0" y="0"/>
          <a:chExt cx="0" cy="0"/>
        </a:xfrm>
      </p:grpSpPr>
      <p:sp>
        <p:nvSpPr>
          <p:cNvPr id="137" name="Google Shape;137;p73"/>
          <p:cNvSpPr/>
          <p:nvPr/>
        </p:nvSpPr>
        <p:spPr>
          <a:xfrm>
            <a:off x="0" y="4649"/>
            <a:ext cx="18288000" cy="2276192"/>
          </a:xfrm>
          <a:prstGeom prst="rect">
            <a:avLst/>
          </a:prstGeom>
          <a:solidFill>
            <a:schemeClr val="accent1"/>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8" name="Google Shape;138;p73"/>
          <p:cNvSpPr txBox="1">
            <a:spLocks noGrp="1"/>
          </p:cNvSpPr>
          <p:nvPr>
            <p:ph type="title"/>
          </p:nvPr>
        </p:nvSpPr>
        <p:spPr>
          <a:xfrm>
            <a:off x="1257300" y="204790"/>
            <a:ext cx="14097000" cy="184946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3600"/>
              <a:buFont typeface="Century Gothic"/>
              <a:buNone/>
              <a:defRPr sz="3600" b="1"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9" name="Google Shape;139;p73"/>
          <p:cNvSpPr txBox="1">
            <a:spLocks noGrp="1"/>
          </p:cNvSpPr>
          <p:nvPr>
            <p:ph type="body" idx="1"/>
          </p:nvPr>
        </p:nvSpPr>
        <p:spPr>
          <a:xfrm>
            <a:off x="1257300" y="2738439"/>
            <a:ext cx="15773400" cy="6527007"/>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25000"/>
              </a:lnSpc>
              <a:spcBef>
                <a:spcPts val="1000"/>
              </a:spcBef>
              <a:spcAft>
                <a:spcPts val="0"/>
              </a:spcAft>
              <a:buClr>
                <a:schemeClr val="accent1"/>
              </a:buClr>
              <a:buSzPts val="2800"/>
              <a:buFont typeface="Noto Sans Symbols"/>
              <a:buChar char="▪"/>
              <a:defRPr sz="2800" b="0" i="0" u="none" strike="noStrike" cap="none">
                <a:solidFill>
                  <a:schemeClr val="dk1"/>
                </a:solidFill>
                <a:latin typeface="Calibri"/>
                <a:ea typeface="Calibri"/>
                <a:cs typeface="Calibri"/>
                <a:sym typeface="Calibri"/>
              </a:defRPr>
            </a:lvl1pPr>
            <a:lvl2pPr marL="914400" marR="0" lvl="1" indent="-381000" algn="l" rtl="0">
              <a:lnSpc>
                <a:spcPct val="125000"/>
              </a:lnSpc>
              <a:spcBef>
                <a:spcPts val="1200"/>
              </a:spcBef>
              <a:spcAft>
                <a:spcPts val="0"/>
              </a:spcAft>
              <a:buClr>
                <a:schemeClr val="accent1"/>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25000"/>
              </a:lnSpc>
              <a:spcBef>
                <a:spcPts val="12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25000"/>
              </a:lnSpc>
              <a:spcBef>
                <a:spcPts val="1200"/>
              </a:spcBef>
              <a:spcAft>
                <a:spcPts val="0"/>
              </a:spcAft>
              <a:buClr>
                <a:schemeClr val="accent1"/>
              </a:buClr>
              <a:buSzPts val="1800"/>
              <a:buFont typeface="Noto Sans Symbols"/>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25000"/>
              </a:lnSpc>
              <a:spcBef>
                <a:spcPts val="1200"/>
              </a:spcBef>
              <a:spcAft>
                <a:spcPts val="0"/>
              </a:spcAft>
              <a:buClr>
                <a:schemeClr val="accent1"/>
              </a:buClr>
              <a:buSzPts val="1800"/>
              <a:buFont typeface="Noto Sans Symbols"/>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40" name="Google Shape;140;p73"/>
          <p:cNvGrpSpPr/>
          <p:nvPr/>
        </p:nvGrpSpPr>
        <p:grpSpPr>
          <a:xfrm>
            <a:off x="15660107" y="499325"/>
            <a:ext cx="2416202" cy="1279895"/>
            <a:chOff x="15736306" y="307230"/>
            <a:chExt cx="2416201" cy="1279894"/>
          </a:xfrm>
        </p:grpSpPr>
        <p:sp>
          <p:nvSpPr>
            <p:cNvPr id="141" name="Google Shape;141;p73"/>
            <p:cNvSpPr/>
            <p:nvPr/>
          </p:nvSpPr>
          <p:spPr>
            <a:xfrm>
              <a:off x="18012463" y="307230"/>
              <a:ext cx="140044" cy="140043"/>
            </a:xfrm>
            <a:custGeom>
              <a:avLst/>
              <a:gdLst/>
              <a:ahLst/>
              <a:cxnLst/>
              <a:rect l="l" t="t" r="r" b="b"/>
              <a:pathLst>
                <a:path w="140044" h="140043" extrusionOk="0">
                  <a:moveTo>
                    <a:pt x="140044" y="63817"/>
                  </a:moveTo>
                  <a:lnTo>
                    <a:pt x="77999" y="63817"/>
                  </a:lnTo>
                  <a:lnTo>
                    <a:pt x="77999" y="0"/>
                  </a:lnTo>
                  <a:lnTo>
                    <a:pt x="63818" y="0"/>
                  </a:lnTo>
                  <a:lnTo>
                    <a:pt x="63818" y="63817"/>
                  </a:lnTo>
                  <a:lnTo>
                    <a:pt x="0" y="63817"/>
                  </a:lnTo>
                  <a:lnTo>
                    <a:pt x="0" y="77999"/>
                  </a:lnTo>
                  <a:lnTo>
                    <a:pt x="63818" y="77999"/>
                  </a:lnTo>
                  <a:lnTo>
                    <a:pt x="63818"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73"/>
            <p:cNvSpPr/>
            <p:nvPr/>
          </p:nvSpPr>
          <p:spPr>
            <a:xfrm>
              <a:off x="18012463" y="876269"/>
              <a:ext cx="140044" cy="140044"/>
            </a:xfrm>
            <a:custGeom>
              <a:avLst/>
              <a:gdLst/>
              <a:ahLst/>
              <a:cxnLst/>
              <a:rect l="l" t="t" r="r" b="b"/>
              <a:pathLst>
                <a:path w="140044" h="140044" extrusionOk="0">
                  <a:moveTo>
                    <a:pt x="140044" y="63818"/>
                  </a:moveTo>
                  <a:lnTo>
                    <a:pt x="77999" y="63818"/>
                  </a:lnTo>
                  <a:lnTo>
                    <a:pt x="77999" y="0"/>
                  </a:lnTo>
                  <a:lnTo>
                    <a:pt x="63818" y="0"/>
                  </a:lnTo>
                  <a:lnTo>
                    <a:pt x="63818" y="63818"/>
                  </a:lnTo>
                  <a:lnTo>
                    <a:pt x="0" y="63818"/>
                  </a:lnTo>
                  <a:lnTo>
                    <a:pt x="0" y="77999"/>
                  </a:lnTo>
                  <a:lnTo>
                    <a:pt x="63818" y="77999"/>
                  </a:lnTo>
                  <a:lnTo>
                    <a:pt x="63818"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73"/>
            <p:cNvSpPr/>
            <p:nvPr/>
          </p:nvSpPr>
          <p:spPr>
            <a:xfrm>
              <a:off x="18012463" y="1447081"/>
              <a:ext cx="140044" cy="140043"/>
            </a:xfrm>
            <a:custGeom>
              <a:avLst/>
              <a:gdLst/>
              <a:ahLst/>
              <a:cxnLst/>
              <a:rect l="l" t="t" r="r" b="b"/>
              <a:pathLst>
                <a:path w="140044" h="140043" extrusionOk="0">
                  <a:moveTo>
                    <a:pt x="140044" y="62045"/>
                  </a:moveTo>
                  <a:lnTo>
                    <a:pt x="77999" y="62045"/>
                  </a:lnTo>
                  <a:lnTo>
                    <a:pt x="77999" y="0"/>
                  </a:lnTo>
                  <a:lnTo>
                    <a:pt x="63818" y="0"/>
                  </a:lnTo>
                  <a:lnTo>
                    <a:pt x="63818" y="62045"/>
                  </a:lnTo>
                  <a:lnTo>
                    <a:pt x="0" y="62045"/>
                  </a:lnTo>
                  <a:lnTo>
                    <a:pt x="0" y="76226"/>
                  </a:lnTo>
                  <a:lnTo>
                    <a:pt x="63818" y="76226"/>
                  </a:lnTo>
                  <a:lnTo>
                    <a:pt x="63818" y="140044"/>
                  </a:lnTo>
                  <a:lnTo>
                    <a:pt x="77999" y="140044"/>
                  </a:lnTo>
                  <a:lnTo>
                    <a:pt x="77999" y="76226"/>
                  </a:lnTo>
                  <a:lnTo>
                    <a:pt x="140044" y="76226"/>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73"/>
            <p:cNvSpPr/>
            <p:nvPr/>
          </p:nvSpPr>
          <p:spPr>
            <a:xfrm>
              <a:off x="17443424" y="307230"/>
              <a:ext cx="140043" cy="140043"/>
            </a:xfrm>
            <a:custGeom>
              <a:avLst/>
              <a:gdLst/>
              <a:ahLst/>
              <a:cxnLst/>
              <a:rect l="l" t="t" r="r" b="b"/>
              <a:pathLst>
                <a:path w="140043" h="140043" extrusionOk="0">
                  <a:moveTo>
                    <a:pt x="140044" y="63817"/>
                  </a:moveTo>
                  <a:lnTo>
                    <a:pt x="77999" y="63817"/>
                  </a:lnTo>
                  <a:lnTo>
                    <a:pt x="77999" y="0"/>
                  </a:lnTo>
                  <a:lnTo>
                    <a:pt x="63817" y="0"/>
                  </a:lnTo>
                  <a:lnTo>
                    <a:pt x="63817" y="63817"/>
                  </a:lnTo>
                  <a:lnTo>
                    <a:pt x="0" y="63817"/>
                  </a:lnTo>
                  <a:lnTo>
                    <a:pt x="0" y="77999"/>
                  </a:lnTo>
                  <a:lnTo>
                    <a:pt x="63817" y="77999"/>
                  </a:lnTo>
                  <a:lnTo>
                    <a:pt x="63817"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73"/>
            <p:cNvSpPr/>
            <p:nvPr/>
          </p:nvSpPr>
          <p:spPr>
            <a:xfrm>
              <a:off x="17443424" y="876269"/>
              <a:ext cx="140043" cy="140044"/>
            </a:xfrm>
            <a:custGeom>
              <a:avLst/>
              <a:gdLst/>
              <a:ahLst/>
              <a:cxnLst/>
              <a:rect l="l" t="t" r="r" b="b"/>
              <a:pathLst>
                <a:path w="140043" h="140044" extrusionOk="0">
                  <a:moveTo>
                    <a:pt x="140044" y="63818"/>
                  </a:moveTo>
                  <a:lnTo>
                    <a:pt x="77999" y="63818"/>
                  </a:lnTo>
                  <a:lnTo>
                    <a:pt x="77999" y="0"/>
                  </a:lnTo>
                  <a:lnTo>
                    <a:pt x="63817" y="0"/>
                  </a:lnTo>
                  <a:lnTo>
                    <a:pt x="63817" y="63818"/>
                  </a:lnTo>
                  <a:lnTo>
                    <a:pt x="0" y="63818"/>
                  </a:lnTo>
                  <a:lnTo>
                    <a:pt x="0" y="77999"/>
                  </a:lnTo>
                  <a:lnTo>
                    <a:pt x="63817" y="77999"/>
                  </a:lnTo>
                  <a:lnTo>
                    <a:pt x="63817"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73"/>
            <p:cNvSpPr/>
            <p:nvPr/>
          </p:nvSpPr>
          <p:spPr>
            <a:xfrm>
              <a:off x="17443424" y="1447081"/>
              <a:ext cx="140043" cy="140043"/>
            </a:xfrm>
            <a:custGeom>
              <a:avLst/>
              <a:gdLst/>
              <a:ahLst/>
              <a:cxnLst/>
              <a:rect l="l" t="t" r="r" b="b"/>
              <a:pathLst>
                <a:path w="140043" h="140043" extrusionOk="0">
                  <a:moveTo>
                    <a:pt x="140044" y="62045"/>
                  </a:moveTo>
                  <a:lnTo>
                    <a:pt x="77999" y="62045"/>
                  </a:lnTo>
                  <a:lnTo>
                    <a:pt x="77999" y="0"/>
                  </a:lnTo>
                  <a:lnTo>
                    <a:pt x="63817" y="0"/>
                  </a:lnTo>
                  <a:lnTo>
                    <a:pt x="63817" y="62045"/>
                  </a:lnTo>
                  <a:lnTo>
                    <a:pt x="0" y="62045"/>
                  </a:lnTo>
                  <a:lnTo>
                    <a:pt x="0" y="76226"/>
                  </a:lnTo>
                  <a:lnTo>
                    <a:pt x="63817" y="76226"/>
                  </a:lnTo>
                  <a:lnTo>
                    <a:pt x="63817" y="140044"/>
                  </a:lnTo>
                  <a:lnTo>
                    <a:pt x="77999" y="140044"/>
                  </a:lnTo>
                  <a:lnTo>
                    <a:pt x="77999" y="76226"/>
                  </a:lnTo>
                  <a:lnTo>
                    <a:pt x="140044" y="76226"/>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73"/>
            <p:cNvSpPr/>
            <p:nvPr/>
          </p:nvSpPr>
          <p:spPr>
            <a:xfrm>
              <a:off x="16874384" y="307230"/>
              <a:ext cx="140043" cy="140043"/>
            </a:xfrm>
            <a:custGeom>
              <a:avLst/>
              <a:gdLst/>
              <a:ahLst/>
              <a:cxnLst/>
              <a:rect l="l" t="t" r="r" b="b"/>
              <a:pathLst>
                <a:path w="140043" h="140043" extrusionOk="0">
                  <a:moveTo>
                    <a:pt x="140044" y="63817"/>
                  </a:moveTo>
                  <a:lnTo>
                    <a:pt x="77999" y="63817"/>
                  </a:lnTo>
                  <a:lnTo>
                    <a:pt x="77999" y="0"/>
                  </a:lnTo>
                  <a:lnTo>
                    <a:pt x="62045" y="0"/>
                  </a:lnTo>
                  <a:lnTo>
                    <a:pt x="62045" y="63817"/>
                  </a:lnTo>
                  <a:lnTo>
                    <a:pt x="0" y="63817"/>
                  </a:lnTo>
                  <a:lnTo>
                    <a:pt x="0" y="77999"/>
                  </a:lnTo>
                  <a:lnTo>
                    <a:pt x="62045" y="77999"/>
                  </a:lnTo>
                  <a:lnTo>
                    <a:pt x="62045"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73"/>
            <p:cNvSpPr/>
            <p:nvPr/>
          </p:nvSpPr>
          <p:spPr>
            <a:xfrm>
              <a:off x="16874384" y="876269"/>
              <a:ext cx="140043" cy="140044"/>
            </a:xfrm>
            <a:custGeom>
              <a:avLst/>
              <a:gdLst/>
              <a:ahLst/>
              <a:cxnLst/>
              <a:rect l="l" t="t" r="r" b="b"/>
              <a:pathLst>
                <a:path w="140043" h="140044" extrusionOk="0">
                  <a:moveTo>
                    <a:pt x="140044" y="63818"/>
                  </a:moveTo>
                  <a:lnTo>
                    <a:pt x="77999" y="63818"/>
                  </a:lnTo>
                  <a:lnTo>
                    <a:pt x="77999" y="0"/>
                  </a:lnTo>
                  <a:lnTo>
                    <a:pt x="62045" y="0"/>
                  </a:lnTo>
                  <a:lnTo>
                    <a:pt x="62045" y="63818"/>
                  </a:lnTo>
                  <a:lnTo>
                    <a:pt x="0" y="63818"/>
                  </a:lnTo>
                  <a:lnTo>
                    <a:pt x="0" y="77999"/>
                  </a:lnTo>
                  <a:lnTo>
                    <a:pt x="62045" y="77999"/>
                  </a:lnTo>
                  <a:lnTo>
                    <a:pt x="62045"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73"/>
            <p:cNvSpPr/>
            <p:nvPr/>
          </p:nvSpPr>
          <p:spPr>
            <a:xfrm>
              <a:off x="16874384" y="1447081"/>
              <a:ext cx="140043" cy="140043"/>
            </a:xfrm>
            <a:custGeom>
              <a:avLst/>
              <a:gdLst/>
              <a:ahLst/>
              <a:cxnLst/>
              <a:rect l="l" t="t" r="r" b="b"/>
              <a:pathLst>
                <a:path w="140043" h="140043" extrusionOk="0">
                  <a:moveTo>
                    <a:pt x="140044" y="62045"/>
                  </a:moveTo>
                  <a:lnTo>
                    <a:pt x="77999" y="62045"/>
                  </a:lnTo>
                  <a:lnTo>
                    <a:pt x="77999" y="0"/>
                  </a:lnTo>
                  <a:lnTo>
                    <a:pt x="62045" y="0"/>
                  </a:lnTo>
                  <a:lnTo>
                    <a:pt x="62045" y="62045"/>
                  </a:lnTo>
                  <a:lnTo>
                    <a:pt x="0" y="62045"/>
                  </a:lnTo>
                  <a:lnTo>
                    <a:pt x="0" y="76226"/>
                  </a:lnTo>
                  <a:lnTo>
                    <a:pt x="62045" y="76226"/>
                  </a:lnTo>
                  <a:lnTo>
                    <a:pt x="62045" y="140044"/>
                  </a:lnTo>
                  <a:lnTo>
                    <a:pt x="77999" y="140044"/>
                  </a:lnTo>
                  <a:lnTo>
                    <a:pt x="77999" y="76226"/>
                  </a:lnTo>
                  <a:lnTo>
                    <a:pt x="140044" y="76226"/>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73"/>
            <p:cNvSpPr/>
            <p:nvPr/>
          </p:nvSpPr>
          <p:spPr>
            <a:xfrm>
              <a:off x="16305345" y="307230"/>
              <a:ext cx="140043" cy="140043"/>
            </a:xfrm>
            <a:custGeom>
              <a:avLst/>
              <a:gdLst/>
              <a:ahLst/>
              <a:cxnLst/>
              <a:rect l="l" t="t" r="r" b="b"/>
              <a:pathLst>
                <a:path w="140043" h="140043" extrusionOk="0">
                  <a:moveTo>
                    <a:pt x="140044" y="63817"/>
                  </a:moveTo>
                  <a:lnTo>
                    <a:pt x="77999" y="63817"/>
                  </a:lnTo>
                  <a:lnTo>
                    <a:pt x="77999" y="0"/>
                  </a:lnTo>
                  <a:lnTo>
                    <a:pt x="62045" y="0"/>
                  </a:lnTo>
                  <a:lnTo>
                    <a:pt x="62045" y="63817"/>
                  </a:lnTo>
                  <a:lnTo>
                    <a:pt x="0" y="63817"/>
                  </a:lnTo>
                  <a:lnTo>
                    <a:pt x="0" y="77999"/>
                  </a:lnTo>
                  <a:lnTo>
                    <a:pt x="62045" y="77999"/>
                  </a:lnTo>
                  <a:lnTo>
                    <a:pt x="62045"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73"/>
            <p:cNvSpPr/>
            <p:nvPr/>
          </p:nvSpPr>
          <p:spPr>
            <a:xfrm>
              <a:off x="16305345" y="876269"/>
              <a:ext cx="140043" cy="140044"/>
            </a:xfrm>
            <a:custGeom>
              <a:avLst/>
              <a:gdLst/>
              <a:ahLst/>
              <a:cxnLst/>
              <a:rect l="l" t="t" r="r" b="b"/>
              <a:pathLst>
                <a:path w="140043" h="140044" extrusionOk="0">
                  <a:moveTo>
                    <a:pt x="140044" y="63818"/>
                  </a:moveTo>
                  <a:lnTo>
                    <a:pt x="77999" y="63818"/>
                  </a:lnTo>
                  <a:lnTo>
                    <a:pt x="77999" y="0"/>
                  </a:lnTo>
                  <a:lnTo>
                    <a:pt x="62045" y="0"/>
                  </a:lnTo>
                  <a:lnTo>
                    <a:pt x="62045" y="63818"/>
                  </a:lnTo>
                  <a:lnTo>
                    <a:pt x="0" y="63818"/>
                  </a:lnTo>
                  <a:lnTo>
                    <a:pt x="0" y="77999"/>
                  </a:lnTo>
                  <a:lnTo>
                    <a:pt x="62045" y="77999"/>
                  </a:lnTo>
                  <a:lnTo>
                    <a:pt x="62045"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73"/>
            <p:cNvSpPr/>
            <p:nvPr/>
          </p:nvSpPr>
          <p:spPr>
            <a:xfrm>
              <a:off x="16305345" y="1447081"/>
              <a:ext cx="140043" cy="140043"/>
            </a:xfrm>
            <a:custGeom>
              <a:avLst/>
              <a:gdLst/>
              <a:ahLst/>
              <a:cxnLst/>
              <a:rect l="l" t="t" r="r" b="b"/>
              <a:pathLst>
                <a:path w="140043" h="140043" extrusionOk="0">
                  <a:moveTo>
                    <a:pt x="140044" y="62045"/>
                  </a:moveTo>
                  <a:lnTo>
                    <a:pt x="77999" y="62045"/>
                  </a:lnTo>
                  <a:lnTo>
                    <a:pt x="77999" y="0"/>
                  </a:lnTo>
                  <a:lnTo>
                    <a:pt x="62045" y="0"/>
                  </a:lnTo>
                  <a:lnTo>
                    <a:pt x="62045" y="62045"/>
                  </a:lnTo>
                  <a:lnTo>
                    <a:pt x="0" y="62045"/>
                  </a:lnTo>
                  <a:lnTo>
                    <a:pt x="0" y="76226"/>
                  </a:lnTo>
                  <a:lnTo>
                    <a:pt x="62045" y="76226"/>
                  </a:lnTo>
                  <a:lnTo>
                    <a:pt x="62045" y="140044"/>
                  </a:lnTo>
                  <a:lnTo>
                    <a:pt x="77999" y="140044"/>
                  </a:lnTo>
                  <a:lnTo>
                    <a:pt x="77999" y="76226"/>
                  </a:lnTo>
                  <a:lnTo>
                    <a:pt x="140044" y="76226"/>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73"/>
            <p:cNvSpPr/>
            <p:nvPr/>
          </p:nvSpPr>
          <p:spPr>
            <a:xfrm>
              <a:off x="15736306" y="307230"/>
              <a:ext cx="140043" cy="140043"/>
            </a:xfrm>
            <a:custGeom>
              <a:avLst/>
              <a:gdLst/>
              <a:ahLst/>
              <a:cxnLst/>
              <a:rect l="l" t="t" r="r" b="b"/>
              <a:pathLst>
                <a:path w="140043" h="140043" extrusionOk="0">
                  <a:moveTo>
                    <a:pt x="140044" y="63817"/>
                  </a:moveTo>
                  <a:lnTo>
                    <a:pt x="77999" y="63817"/>
                  </a:lnTo>
                  <a:lnTo>
                    <a:pt x="77999" y="0"/>
                  </a:lnTo>
                  <a:lnTo>
                    <a:pt x="62045" y="0"/>
                  </a:lnTo>
                  <a:lnTo>
                    <a:pt x="62045" y="63817"/>
                  </a:lnTo>
                  <a:lnTo>
                    <a:pt x="0" y="63817"/>
                  </a:lnTo>
                  <a:lnTo>
                    <a:pt x="0" y="77999"/>
                  </a:lnTo>
                  <a:lnTo>
                    <a:pt x="62045" y="77999"/>
                  </a:lnTo>
                  <a:lnTo>
                    <a:pt x="62045"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73"/>
            <p:cNvSpPr/>
            <p:nvPr/>
          </p:nvSpPr>
          <p:spPr>
            <a:xfrm>
              <a:off x="15736306" y="876269"/>
              <a:ext cx="140043" cy="140044"/>
            </a:xfrm>
            <a:custGeom>
              <a:avLst/>
              <a:gdLst/>
              <a:ahLst/>
              <a:cxnLst/>
              <a:rect l="l" t="t" r="r" b="b"/>
              <a:pathLst>
                <a:path w="140043" h="140044" extrusionOk="0">
                  <a:moveTo>
                    <a:pt x="140044" y="63818"/>
                  </a:moveTo>
                  <a:lnTo>
                    <a:pt x="77999" y="63818"/>
                  </a:lnTo>
                  <a:lnTo>
                    <a:pt x="77999" y="0"/>
                  </a:lnTo>
                  <a:lnTo>
                    <a:pt x="62045" y="0"/>
                  </a:lnTo>
                  <a:lnTo>
                    <a:pt x="62045" y="63818"/>
                  </a:lnTo>
                  <a:lnTo>
                    <a:pt x="0" y="63818"/>
                  </a:lnTo>
                  <a:lnTo>
                    <a:pt x="0" y="77999"/>
                  </a:lnTo>
                  <a:lnTo>
                    <a:pt x="62045" y="77999"/>
                  </a:lnTo>
                  <a:lnTo>
                    <a:pt x="62045" y="140044"/>
                  </a:lnTo>
                  <a:lnTo>
                    <a:pt x="77999" y="140044"/>
                  </a:lnTo>
                  <a:lnTo>
                    <a:pt x="77999" y="77999"/>
                  </a:lnTo>
                  <a:lnTo>
                    <a:pt x="140044" y="77999"/>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73"/>
            <p:cNvSpPr/>
            <p:nvPr/>
          </p:nvSpPr>
          <p:spPr>
            <a:xfrm>
              <a:off x="15736306" y="1447081"/>
              <a:ext cx="140043" cy="140043"/>
            </a:xfrm>
            <a:custGeom>
              <a:avLst/>
              <a:gdLst/>
              <a:ahLst/>
              <a:cxnLst/>
              <a:rect l="l" t="t" r="r" b="b"/>
              <a:pathLst>
                <a:path w="140043" h="140043" extrusionOk="0">
                  <a:moveTo>
                    <a:pt x="140044" y="62045"/>
                  </a:moveTo>
                  <a:lnTo>
                    <a:pt x="77999" y="62045"/>
                  </a:lnTo>
                  <a:lnTo>
                    <a:pt x="77999" y="0"/>
                  </a:lnTo>
                  <a:lnTo>
                    <a:pt x="62045" y="0"/>
                  </a:lnTo>
                  <a:lnTo>
                    <a:pt x="62045" y="62045"/>
                  </a:lnTo>
                  <a:lnTo>
                    <a:pt x="0" y="62045"/>
                  </a:lnTo>
                  <a:lnTo>
                    <a:pt x="0" y="76226"/>
                  </a:lnTo>
                  <a:lnTo>
                    <a:pt x="62045" y="76226"/>
                  </a:lnTo>
                  <a:lnTo>
                    <a:pt x="62045" y="140044"/>
                  </a:lnTo>
                  <a:lnTo>
                    <a:pt x="77999" y="140044"/>
                  </a:lnTo>
                  <a:lnTo>
                    <a:pt x="77999" y="76226"/>
                  </a:lnTo>
                  <a:lnTo>
                    <a:pt x="140044" y="76226"/>
                  </a:lnTo>
                  <a:close/>
                </a:path>
              </a:pathLst>
            </a:custGeom>
            <a:solidFill>
              <a:srgbClr val="11EC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6" name="Google Shape;156;p73"/>
          <p:cNvSpPr txBox="1"/>
          <p:nvPr/>
        </p:nvSpPr>
        <p:spPr>
          <a:xfrm>
            <a:off x="14796732" y="9950801"/>
            <a:ext cx="3596400" cy="467918"/>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067"/>
              <a:buFont typeface="Arial"/>
              <a:buNone/>
            </a:pPr>
            <a:r>
              <a:rPr lang="en-US" sz="1601" b="0" i="0" u="none" strike="noStrike" cap="none">
                <a:solidFill>
                  <a:srgbClr val="353535"/>
                </a:solidFill>
                <a:latin typeface="Calibri"/>
                <a:ea typeface="Calibri"/>
                <a:cs typeface="Calibri"/>
                <a:sym typeface="Calibri"/>
              </a:rPr>
              <a:t>©2022 BioT Medical - All rights reserved </a:t>
            </a:r>
            <a:endParaRPr sz="1601" b="0" i="0" u="none" strike="noStrike" cap="none">
              <a:solidFill>
                <a:srgbClr val="353535"/>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9" r:id="rId1"/>
    <p:sldLayoutId id="2147483671" r:id="rId2"/>
    <p:sldLayoutId id="2147483672" r:id="rId3"/>
    <p:sldLayoutId id="2147483673" r:id="rId4"/>
    <p:sldLayoutId id="2147483674" r:id="rId5"/>
    <p:sldLayoutId id="2147483675" r:id="rId6"/>
    <p:sldLayoutId id="2147483676" r:id="rId7"/>
    <p:sldLayoutId id="2147483677" r:id="rId8"/>
    <p:sldLayoutId id="214748370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
        <p:cNvGrpSpPr/>
        <p:nvPr/>
      </p:nvGrpSpPr>
      <p:grpSpPr>
        <a:xfrm>
          <a:off x="0" y="0"/>
          <a:ext cx="0" cy="0"/>
          <a:chOff x="0" y="0"/>
          <a:chExt cx="0" cy="0"/>
        </a:xfrm>
      </p:grpSpPr>
      <p:sp>
        <p:nvSpPr>
          <p:cNvPr id="88" name="Google Shape;88;p64"/>
          <p:cNvSpPr txBox="1">
            <a:spLocks noGrp="1"/>
          </p:cNvSpPr>
          <p:nvPr>
            <p:ph type="body" idx="1"/>
          </p:nvPr>
        </p:nvSpPr>
        <p:spPr>
          <a:xfrm>
            <a:off x="1257300" y="2738439"/>
            <a:ext cx="15773400" cy="6527007"/>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25000"/>
              </a:lnSpc>
              <a:spcBef>
                <a:spcPts val="1000"/>
              </a:spcBef>
              <a:spcAft>
                <a:spcPts val="0"/>
              </a:spcAft>
              <a:buClr>
                <a:schemeClr val="accent1"/>
              </a:buClr>
              <a:buSzPts val="2800"/>
              <a:buFont typeface="Noto Sans Symbols"/>
              <a:buChar char="▪"/>
              <a:defRPr sz="2800" b="0" i="0" u="none" strike="noStrike" cap="none">
                <a:solidFill>
                  <a:schemeClr val="dk1"/>
                </a:solidFill>
                <a:latin typeface="Calibri"/>
                <a:ea typeface="Calibri"/>
                <a:cs typeface="Calibri"/>
                <a:sym typeface="Calibri"/>
              </a:defRPr>
            </a:lvl1pPr>
            <a:lvl2pPr marL="914400" marR="0" lvl="1" indent="-381000" algn="l" rtl="0">
              <a:lnSpc>
                <a:spcPct val="125000"/>
              </a:lnSpc>
              <a:spcBef>
                <a:spcPts val="1200"/>
              </a:spcBef>
              <a:spcAft>
                <a:spcPts val="0"/>
              </a:spcAft>
              <a:buClr>
                <a:schemeClr val="accent1"/>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25000"/>
              </a:lnSpc>
              <a:spcBef>
                <a:spcPts val="12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25000"/>
              </a:lnSpc>
              <a:spcBef>
                <a:spcPts val="1200"/>
              </a:spcBef>
              <a:spcAft>
                <a:spcPts val="0"/>
              </a:spcAft>
              <a:buClr>
                <a:schemeClr val="accent1"/>
              </a:buClr>
              <a:buSzPts val="1800"/>
              <a:buFont typeface="Noto Sans Symbols"/>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25000"/>
              </a:lnSpc>
              <a:spcBef>
                <a:spcPts val="1200"/>
              </a:spcBef>
              <a:spcAft>
                <a:spcPts val="0"/>
              </a:spcAft>
              <a:buClr>
                <a:schemeClr val="accent1"/>
              </a:buClr>
              <a:buSzPts val="1800"/>
              <a:buFont typeface="Noto Sans Symbols"/>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95757339"/>
      </p:ext>
    </p:extLst>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omments" Target="../comments/comment1.xml"/><Relationship Id="rId5" Type="http://schemas.openxmlformats.org/officeDocument/2006/relationships/image" Target="../media/image4.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omments" Target="../comments/comment5.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17.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2.png"/><Relationship Id="rId18" Type="http://schemas.openxmlformats.org/officeDocument/2006/relationships/image" Target="../media/image17.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31.png"/><Relationship Id="rId17" Type="http://schemas.openxmlformats.org/officeDocument/2006/relationships/image" Target="../media/image40.png"/><Relationship Id="rId2" Type="http://schemas.openxmlformats.org/officeDocument/2006/relationships/notesSlide" Target="../notesSlides/notesSlide13.xml"/><Relationship Id="rId16"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46.png"/><Relationship Id="rId11" Type="http://schemas.openxmlformats.org/officeDocument/2006/relationships/image" Target="../media/image36.png"/><Relationship Id="rId5" Type="http://schemas.openxmlformats.org/officeDocument/2006/relationships/image" Target="../media/image45.png"/><Relationship Id="rId15" Type="http://schemas.openxmlformats.org/officeDocument/2006/relationships/image" Target="../media/image38.png"/><Relationship Id="rId10" Type="http://schemas.openxmlformats.org/officeDocument/2006/relationships/image" Target="../media/image35.png"/><Relationship Id="rId4" Type="http://schemas.openxmlformats.org/officeDocument/2006/relationships/image" Target="../media/image44.png"/><Relationship Id="rId9" Type="http://schemas.openxmlformats.org/officeDocument/2006/relationships/image" Target="../media/image34.png"/><Relationship Id="rId1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8.jpe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comments" Target="../comments/comment6.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comments" Target="../comments/comment7.xml"/><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17.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2.png"/><Relationship Id="rId18" Type="http://schemas.openxmlformats.org/officeDocument/2006/relationships/image" Target="../media/image40.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31.png"/><Relationship Id="rId17" Type="http://schemas.openxmlformats.org/officeDocument/2006/relationships/image" Target="../media/image39.png"/><Relationship Id="rId2" Type="http://schemas.openxmlformats.org/officeDocument/2006/relationships/notesSlide" Target="../notesSlides/notesSlide23.xml"/><Relationship Id="rId16" Type="http://schemas.openxmlformats.org/officeDocument/2006/relationships/image" Target="../media/image38.png"/><Relationship Id="rId20" Type="http://schemas.openxmlformats.org/officeDocument/2006/relationships/image" Target="../media/image55.png"/><Relationship Id="rId1" Type="http://schemas.openxmlformats.org/officeDocument/2006/relationships/slideLayout" Target="../slideLayouts/slideLayout1.xml"/><Relationship Id="rId6" Type="http://schemas.openxmlformats.org/officeDocument/2006/relationships/image" Target="../media/image46.png"/><Relationship Id="rId11" Type="http://schemas.openxmlformats.org/officeDocument/2006/relationships/image" Target="../media/image36.png"/><Relationship Id="rId5" Type="http://schemas.openxmlformats.org/officeDocument/2006/relationships/image" Target="../media/image45.png"/><Relationship Id="rId15" Type="http://schemas.openxmlformats.org/officeDocument/2006/relationships/image" Target="../media/image37.png"/><Relationship Id="rId10" Type="http://schemas.openxmlformats.org/officeDocument/2006/relationships/image" Target="../media/image35.png"/><Relationship Id="rId19" Type="http://schemas.openxmlformats.org/officeDocument/2006/relationships/image" Target="../media/image17.png"/><Relationship Id="rId4" Type="http://schemas.openxmlformats.org/officeDocument/2006/relationships/image" Target="../media/image44.png"/><Relationship Id="rId9" Type="http://schemas.openxmlformats.org/officeDocument/2006/relationships/image" Target="../media/image34.png"/><Relationship Id="rId14" Type="http://schemas.openxmlformats.org/officeDocument/2006/relationships/image" Target="../media/image54.png"/></Relationships>
</file>

<file path=ppt/slides/_rels/slide24.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17.png"/><Relationship Id="rId18" Type="http://schemas.openxmlformats.org/officeDocument/2006/relationships/image" Target="../media/image43.png"/><Relationship Id="rId3" Type="http://schemas.openxmlformats.org/officeDocument/2006/relationships/image" Target="../media/image44.png"/><Relationship Id="rId21" Type="http://schemas.openxmlformats.org/officeDocument/2006/relationships/image" Target="../media/image57.png"/><Relationship Id="rId7" Type="http://schemas.openxmlformats.org/officeDocument/2006/relationships/image" Target="../media/image33.png"/><Relationship Id="rId12" Type="http://schemas.openxmlformats.org/officeDocument/2006/relationships/image" Target="../media/image32.png"/><Relationship Id="rId17" Type="http://schemas.openxmlformats.org/officeDocument/2006/relationships/image" Target="../media/image40.png"/><Relationship Id="rId2" Type="http://schemas.openxmlformats.org/officeDocument/2006/relationships/notesSlide" Target="../notesSlides/notesSlide24.xml"/><Relationship Id="rId16" Type="http://schemas.openxmlformats.org/officeDocument/2006/relationships/image" Target="../media/image39.png"/><Relationship Id="rId20" Type="http://schemas.openxmlformats.org/officeDocument/2006/relationships/image" Target="../media/image56.png"/><Relationship Id="rId1" Type="http://schemas.openxmlformats.org/officeDocument/2006/relationships/slideLayout" Target="../slideLayouts/slideLayout1.xml"/><Relationship Id="rId6" Type="http://schemas.openxmlformats.org/officeDocument/2006/relationships/image" Target="../media/image47.png"/><Relationship Id="rId11" Type="http://schemas.openxmlformats.org/officeDocument/2006/relationships/image" Target="../media/image31.png"/><Relationship Id="rId24" Type="http://schemas.openxmlformats.org/officeDocument/2006/relationships/image" Target="../media/image60.png"/><Relationship Id="rId5" Type="http://schemas.openxmlformats.org/officeDocument/2006/relationships/image" Target="../media/image46.png"/><Relationship Id="rId15" Type="http://schemas.openxmlformats.org/officeDocument/2006/relationships/image" Target="../media/image38.png"/><Relationship Id="rId23" Type="http://schemas.openxmlformats.org/officeDocument/2006/relationships/image" Target="../media/image59.png"/><Relationship Id="rId10" Type="http://schemas.openxmlformats.org/officeDocument/2006/relationships/image" Target="../media/image36.png"/><Relationship Id="rId19" Type="http://schemas.openxmlformats.org/officeDocument/2006/relationships/image" Target="../media/image54.png"/><Relationship Id="rId4" Type="http://schemas.openxmlformats.org/officeDocument/2006/relationships/image" Target="../media/image45.png"/><Relationship Id="rId9" Type="http://schemas.openxmlformats.org/officeDocument/2006/relationships/image" Target="../media/image35.png"/><Relationship Id="rId14" Type="http://schemas.openxmlformats.org/officeDocument/2006/relationships/image" Target="../media/image37.png"/><Relationship Id="rId22" Type="http://schemas.openxmlformats.org/officeDocument/2006/relationships/image" Target="../media/image58.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6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63.png"/><Relationship Id="rId5" Type="http://schemas.openxmlformats.org/officeDocument/2006/relationships/hyperlink" Target="https://www.linkedin.com/company/33234519" TargetMode="External"/><Relationship Id="rId4" Type="http://schemas.openxmlformats.org/officeDocument/2006/relationships/hyperlink" Target="http://www.biot-med.co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comments" Target="../comments/commen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svg"/><Relationship Id="rId18" Type="http://schemas.openxmlformats.org/officeDocument/2006/relationships/image" Target="../media/image30.png"/><Relationship Id="rId3" Type="http://schemas.openxmlformats.org/officeDocument/2006/relationships/image" Target="../media/image18.jpe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svg"/><Relationship Id="rId2" Type="http://schemas.openxmlformats.org/officeDocument/2006/relationships/notesSlide" Target="../notesSlides/notesSlide6.xml"/><Relationship Id="rId16"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7.svg"/><Relationship Id="rId11" Type="http://schemas.openxmlformats.org/officeDocument/2006/relationships/image" Target="../media/image23.svg"/><Relationship Id="rId5" Type="http://schemas.openxmlformats.org/officeDocument/2006/relationships/image" Target="../media/image6.png"/><Relationship Id="rId15" Type="http://schemas.openxmlformats.org/officeDocument/2006/relationships/image" Target="../media/image27.svg"/><Relationship Id="rId10" Type="http://schemas.openxmlformats.org/officeDocument/2006/relationships/image" Target="../media/image22.png"/><Relationship Id="rId19" Type="http://schemas.openxmlformats.org/officeDocument/2006/relationships/comments" Target="../comments/comment3.xml"/><Relationship Id="rId4" Type="http://schemas.openxmlformats.org/officeDocument/2006/relationships/image" Target="../media/image2.png"/><Relationship Id="rId9" Type="http://schemas.openxmlformats.org/officeDocument/2006/relationships/image" Target="../media/image21.jpeg"/><Relationship Id="rId1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comments" Target="../comments/comment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svg"/><Relationship Id="rId3" Type="http://schemas.openxmlformats.org/officeDocument/2006/relationships/image" Target="../media/image18.jpe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svg"/><Relationship Id="rId2" Type="http://schemas.openxmlformats.org/officeDocument/2006/relationships/notesSlide" Target="../notesSlides/notesSlide9.xml"/><Relationship Id="rId16"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7.svg"/><Relationship Id="rId11" Type="http://schemas.openxmlformats.org/officeDocument/2006/relationships/image" Target="../media/image23.svg"/><Relationship Id="rId5" Type="http://schemas.openxmlformats.org/officeDocument/2006/relationships/image" Target="../media/image6.png"/><Relationship Id="rId15" Type="http://schemas.openxmlformats.org/officeDocument/2006/relationships/image" Target="../media/image27.svg"/><Relationship Id="rId10" Type="http://schemas.openxmlformats.org/officeDocument/2006/relationships/image" Target="../media/image22.png"/><Relationship Id="rId4" Type="http://schemas.openxmlformats.org/officeDocument/2006/relationships/image" Target="../media/image2.png"/><Relationship Id="rId9" Type="http://schemas.openxmlformats.org/officeDocument/2006/relationships/image" Target="../media/image21.jpeg"/><Relationship Id="rId1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5"/>
          <p:cNvSpPr/>
          <p:nvPr/>
        </p:nvSpPr>
        <p:spPr>
          <a:xfrm>
            <a:off x="0" y="0"/>
            <a:ext cx="18288000" cy="2319300"/>
          </a:xfrm>
          <a:prstGeom prst="rect">
            <a:avLst/>
          </a:prstGeom>
          <a:solidFill>
            <a:schemeClr val="accent1"/>
          </a:solidFill>
          <a:ln>
            <a:noFill/>
          </a:ln>
        </p:spPr>
        <p:txBody>
          <a:bodyPr spcFirstLastPara="1" wrap="square" lIns="91425" tIns="45725" rIns="91425" bIns="45725"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pic>
        <p:nvPicPr>
          <p:cNvPr id="310" name="Google Shape;310;p25"/>
          <p:cNvPicPr preferRelativeResize="0"/>
          <p:nvPr/>
        </p:nvPicPr>
        <p:blipFill rotWithShape="1">
          <a:blip r:embed="rId3">
            <a:alphaModFix/>
          </a:blip>
          <a:srcRect/>
          <a:stretch/>
        </p:blipFill>
        <p:spPr>
          <a:xfrm>
            <a:off x="15193259" y="-1335348"/>
            <a:ext cx="2995877" cy="2995877"/>
          </a:xfrm>
          <a:prstGeom prst="rect">
            <a:avLst/>
          </a:prstGeom>
          <a:noFill/>
          <a:ln>
            <a:noFill/>
          </a:ln>
        </p:spPr>
      </p:pic>
      <p:sp>
        <p:nvSpPr>
          <p:cNvPr id="311" name="Google Shape;311;p25"/>
          <p:cNvSpPr txBox="1"/>
          <p:nvPr/>
        </p:nvSpPr>
        <p:spPr>
          <a:xfrm>
            <a:off x="7345800" y="9820601"/>
            <a:ext cx="3596400" cy="467918"/>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None/>
            </a:pPr>
            <a:r>
              <a:rPr lang="en-US" sz="1601" b="0" i="0" u="none" strike="noStrike" cap="none">
                <a:solidFill>
                  <a:srgbClr val="BFBFBF"/>
                </a:solidFill>
                <a:latin typeface="Calibri"/>
                <a:ea typeface="Calibri"/>
                <a:cs typeface="Calibri"/>
                <a:sym typeface="Calibri"/>
              </a:rPr>
              <a:t>©2022 BioT Medical - All rights reserved </a:t>
            </a:r>
            <a:endParaRPr sz="1601" b="0" i="0" u="none" strike="noStrike" cap="none">
              <a:solidFill>
                <a:srgbClr val="BFBFBF"/>
              </a:solidFill>
              <a:latin typeface="Calibri"/>
              <a:ea typeface="Calibri"/>
              <a:cs typeface="Calibri"/>
              <a:sym typeface="Calibri"/>
            </a:endParaRPr>
          </a:p>
        </p:txBody>
      </p:sp>
      <p:pic>
        <p:nvPicPr>
          <p:cNvPr id="312" name="Google Shape;312;p25"/>
          <p:cNvPicPr preferRelativeResize="0"/>
          <p:nvPr/>
        </p:nvPicPr>
        <p:blipFill rotWithShape="1">
          <a:blip r:embed="rId3">
            <a:alphaModFix/>
          </a:blip>
          <a:srcRect/>
          <a:stretch/>
        </p:blipFill>
        <p:spPr>
          <a:xfrm>
            <a:off x="292103" y="584201"/>
            <a:ext cx="4386263" cy="4386263"/>
          </a:xfrm>
          <a:prstGeom prst="rect">
            <a:avLst/>
          </a:prstGeom>
          <a:noFill/>
          <a:ln>
            <a:noFill/>
          </a:ln>
        </p:spPr>
      </p:pic>
      <p:pic>
        <p:nvPicPr>
          <p:cNvPr id="313" name="Google Shape;313;p25"/>
          <p:cNvPicPr preferRelativeResize="0"/>
          <p:nvPr/>
        </p:nvPicPr>
        <p:blipFill rotWithShape="1">
          <a:blip r:embed="rId3">
            <a:alphaModFix/>
          </a:blip>
          <a:srcRect/>
          <a:stretch/>
        </p:blipFill>
        <p:spPr>
          <a:xfrm>
            <a:off x="292103" y="5669293"/>
            <a:ext cx="4386263" cy="4386263"/>
          </a:xfrm>
          <a:prstGeom prst="rect">
            <a:avLst/>
          </a:prstGeom>
          <a:noFill/>
          <a:ln>
            <a:noFill/>
          </a:ln>
        </p:spPr>
      </p:pic>
      <p:pic>
        <p:nvPicPr>
          <p:cNvPr id="315" name="Google Shape;315;p25"/>
          <p:cNvPicPr preferRelativeResize="0"/>
          <p:nvPr/>
        </p:nvPicPr>
        <p:blipFill rotWithShape="1">
          <a:blip r:embed="rId4">
            <a:alphaModFix/>
          </a:blip>
          <a:srcRect/>
          <a:stretch/>
        </p:blipFill>
        <p:spPr>
          <a:xfrm>
            <a:off x="9471237" y="3283820"/>
            <a:ext cx="3793520" cy="917856"/>
          </a:xfrm>
          <a:prstGeom prst="rect">
            <a:avLst/>
          </a:prstGeom>
          <a:noFill/>
          <a:ln>
            <a:noFill/>
          </a:ln>
        </p:spPr>
      </p:pic>
      <p:sp>
        <p:nvSpPr>
          <p:cNvPr id="316" name="Google Shape;316;p25"/>
          <p:cNvSpPr txBox="1"/>
          <p:nvPr/>
        </p:nvSpPr>
        <p:spPr>
          <a:xfrm>
            <a:off x="9262835" y="8526499"/>
            <a:ext cx="7956001" cy="1233233"/>
          </a:xfrm>
          <a:prstGeom prst="rect">
            <a:avLst/>
          </a:prstGeom>
          <a:noFill/>
          <a:ln>
            <a:noFill/>
          </a:ln>
        </p:spPr>
        <p:txBody>
          <a:bodyPr spcFirstLastPara="1" wrap="square" lIns="137125" tIns="68550" rIns="137125" bIns="68550" anchor="ctr" anchorCtr="0">
            <a:normAutofit/>
          </a:bodyPr>
          <a:lstStyle/>
          <a:p>
            <a:pPr marL="0" marR="0" lvl="0" indent="0" algn="l" rtl="0">
              <a:lnSpc>
                <a:spcPct val="90000"/>
              </a:lnSpc>
              <a:spcBef>
                <a:spcPts val="0"/>
              </a:spcBef>
              <a:spcAft>
                <a:spcPts val="0"/>
              </a:spcAft>
              <a:buClr>
                <a:schemeClr val="dk1"/>
              </a:buClr>
              <a:buSzPts val="1800"/>
              <a:buFont typeface="Arial"/>
              <a:buNone/>
            </a:pPr>
            <a:endParaRPr sz="6600" b="1" i="0" u="none" strike="noStrike" cap="none">
              <a:solidFill>
                <a:schemeClr val="accent1"/>
              </a:solidFill>
              <a:latin typeface="Arial"/>
              <a:ea typeface="Arial"/>
              <a:cs typeface="Arial"/>
              <a:sym typeface="Arial"/>
            </a:endParaRPr>
          </a:p>
        </p:txBody>
      </p:sp>
      <p:pic>
        <p:nvPicPr>
          <p:cNvPr id="317" name="Google Shape;317;p25" descr="A picture containing text, person&#10;&#10;Description automatically generated"/>
          <p:cNvPicPr preferRelativeResize="0"/>
          <p:nvPr/>
        </p:nvPicPr>
        <p:blipFill rotWithShape="1">
          <a:blip r:embed="rId5">
            <a:alphaModFix/>
          </a:blip>
          <a:srcRect/>
          <a:stretch/>
        </p:blipFill>
        <p:spPr>
          <a:xfrm>
            <a:off x="1458714" y="1642395"/>
            <a:ext cx="7143750" cy="7143750"/>
          </a:xfrm>
          <a:prstGeom prst="rect">
            <a:avLst/>
          </a:prstGeom>
          <a:noFill/>
          <a:ln>
            <a:noFill/>
          </a:ln>
        </p:spPr>
      </p:pic>
      <p:sp>
        <p:nvSpPr>
          <p:cNvPr id="318" name="Google Shape;318;p25"/>
          <p:cNvSpPr txBox="1"/>
          <p:nvPr/>
        </p:nvSpPr>
        <p:spPr>
          <a:xfrm rot="1308293">
            <a:off x="14148918" y="2638825"/>
            <a:ext cx="3005098" cy="212365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600" b="0" i="0" u="none" strike="noStrike" cap="none">
                <a:solidFill>
                  <a:srgbClr val="11ECC0"/>
                </a:solidFill>
                <a:latin typeface="Poppins"/>
                <a:ea typeface="Poppins"/>
                <a:cs typeface="Poppins"/>
                <a:sym typeface="Poppins"/>
              </a:rPr>
              <a:t>&lt;No Code&gt;</a:t>
            </a:r>
            <a:endParaRPr sz="2400" b="0" i="0" u="none" strike="noStrike" cap="none">
              <a:solidFill>
                <a:srgbClr val="000000"/>
              </a:solidFill>
              <a:latin typeface="Arial"/>
              <a:ea typeface="Arial"/>
              <a:cs typeface="Arial"/>
              <a:sym typeface="Arial"/>
            </a:endParaRPr>
          </a:p>
        </p:txBody>
      </p:sp>
      <p:sp>
        <p:nvSpPr>
          <p:cNvPr id="12" name="Google Shape;314;p25">
            <a:extLst>
              <a:ext uri="{FF2B5EF4-FFF2-40B4-BE49-F238E27FC236}">
                <a16:creationId xmlns:a16="http://schemas.microsoft.com/office/drawing/2014/main" id="{0FD5B385-6000-9102-99AC-364810CE3617}"/>
              </a:ext>
            </a:extLst>
          </p:cNvPr>
          <p:cNvSpPr txBox="1"/>
          <p:nvPr/>
        </p:nvSpPr>
        <p:spPr>
          <a:xfrm>
            <a:off x="9019283" y="4942397"/>
            <a:ext cx="8851897" cy="2995875"/>
          </a:xfrm>
          <a:prstGeom prst="rect">
            <a:avLst/>
          </a:prstGeom>
          <a:noFill/>
          <a:ln>
            <a:noFill/>
          </a:ln>
        </p:spPr>
        <p:txBody>
          <a:bodyPr spcFirstLastPara="1" wrap="square" lIns="91425" tIns="45675" rIns="91425" bIns="45675" anchor="t" anchorCtr="0">
            <a:noAutofit/>
          </a:bodyPr>
          <a:lstStyle/>
          <a:p>
            <a:pPr marL="0" marR="0" lvl="0" indent="0" algn="l" rtl="0">
              <a:lnSpc>
                <a:spcPct val="150000"/>
              </a:lnSpc>
              <a:spcBef>
                <a:spcPts val="0"/>
              </a:spcBef>
              <a:spcAft>
                <a:spcPts val="0"/>
              </a:spcAft>
              <a:buClr>
                <a:srgbClr val="690CEB"/>
              </a:buClr>
              <a:buSzPts val="5400"/>
              <a:buFont typeface="Arial"/>
              <a:buNone/>
            </a:pPr>
            <a:r>
              <a:rPr lang="en-US" sz="4200" b="0" i="0" u="none" strike="noStrike" cap="none" dirty="0">
                <a:solidFill>
                  <a:srgbClr val="690CEB"/>
                </a:solidFill>
                <a:latin typeface="Poppins SemiBold"/>
                <a:ea typeface="Poppins SemiBold"/>
                <a:cs typeface="Poppins SemiBold"/>
                <a:sym typeface="Poppins SemiBold"/>
              </a:rPr>
              <a:t>The Distributed Medical Device: A Game-Changing Architecture for Medical Devices</a:t>
            </a:r>
            <a:endParaRPr lang="en-US" sz="4200" b="0" i="0" u="none" strike="noStrike" cap="none" dirty="0">
              <a:solidFill>
                <a:srgbClr val="11ECC0"/>
              </a:solidFill>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18"/>
          <p:cNvSpPr/>
          <p:nvPr/>
        </p:nvSpPr>
        <p:spPr>
          <a:xfrm>
            <a:off x="0" y="0"/>
            <a:ext cx="18288001" cy="2319300"/>
          </a:xfrm>
          <a:prstGeom prst="rect">
            <a:avLst/>
          </a:prstGeom>
          <a:solidFill>
            <a:schemeClr val="accent1"/>
          </a:solidFill>
          <a:ln>
            <a:noFill/>
          </a:ln>
        </p:spPr>
        <p:txBody>
          <a:bodyPr spcFirstLastPara="1" wrap="square" lIns="91425" tIns="45725" rIns="91425" bIns="45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87" name="Google Shape;687;p18"/>
          <p:cNvSpPr txBox="1"/>
          <p:nvPr/>
        </p:nvSpPr>
        <p:spPr>
          <a:xfrm>
            <a:off x="977168" y="412425"/>
            <a:ext cx="14622000" cy="1494600"/>
          </a:xfrm>
          <a:prstGeom prst="rect">
            <a:avLst/>
          </a:prstGeom>
          <a:noFill/>
          <a:ln>
            <a:noFill/>
          </a:ln>
        </p:spPr>
        <p:txBody>
          <a:bodyPr spcFirstLastPara="1" wrap="square" lIns="91425" tIns="45725" rIns="91425" bIns="45725" anchor="ctr"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0" i="0" u="none" strike="noStrike" cap="none" dirty="0">
                <a:solidFill>
                  <a:srgbClr val="FFFFFF"/>
                </a:solidFill>
                <a:latin typeface="Poppins Medium"/>
                <a:ea typeface="Poppins Medium"/>
                <a:cs typeface="Poppins Medium"/>
                <a:sym typeface="Poppins Medium"/>
              </a:rPr>
              <a:t>Question 4</a:t>
            </a:r>
            <a:endParaRPr sz="4800" b="0" i="0" u="none" strike="noStrike" cap="none" dirty="0">
              <a:solidFill>
                <a:srgbClr val="FFFFFF"/>
              </a:solidFill>
              <a:latin typeface="Poppins Medium"/>
              <a:ea typeface="Poppins Medium"/>
              <a:cs typeface="Poppins Medium"/>
              <a:sym typeface="Poppins Medium"/>
            </a:endParaRPr>
          </a:p>
        </p:txBody>
      </p:sp>
      <p:pic>
        <p:nvPicPr>
          <p:cNvPr id="689" name="Google Shape;689;p18"/>
          <p:cNvPicPr preferRelativeResize="0"/>
          <p:nvPr/>
        </p:nvPicPr>
        <p:blipFill rotWithShape="1">
          <a:blip r:embed="rId3">
            <a:alphaModFix/>
          </a:blip>
          <a:srcRect/>
          <a:stretch/>
        </p:blipFill>
        <p:spPr>
          <a:xfrm>
            <a:off x="15292106" y="-899225"/>
            <a:ext cx="2995877" cy="2995877"/>
          </a:xfrm>
          <a:prstGeom prst="rect">
            <a:avLst/>
          </a:prstGeom>
          <a:noFill/>
          <a:ln>
            <a:noFill/>
          </a:ln>
        </p:spPr>
      </p:pic>
      <p:pic>
        <p:nvPicPr>
          <p:cNvPr id="692" name="Google Shape;692;p18"/>
          <p:cNvPicPr preferRelativeResize="0">
            <a:picLocks noChangeAspect="1"/>
          </p:cNvPicPr>
          <p:nvPr/>
        </p:nvPicPr>
        <p:blipFill rotWithShape="1">
          <a:blip r:embed="rId4">
            <a:alphaModFix/>
          </a:blip>
          <a:srcRect/>
          <a:stretch/>
        </p:blipFill>
        <p:spPr>
          <a:xfrm>
            <a:off x="12800184" y="3576647"/>
            <a:ext cx="4509403" cy="4518042"/>
          </a:xfrm>
          <a:prstGeom prst="rect">
            <a:avLst/>
          </a:prstGeom>
          <a:noFill/>
          <a:ln>
            <a:noFill/>
          </a:ln>
        </p:spPr>
      </p:pic>
      <p:sp>
        <p:nvSpPr>
          <p:cNvPr id="10" name="Google Shape;293;gcb1f91eed5_0_0"/>
          <p:cNvSpPr txBox="1"/>
          <p:nvPr/>
        </p:nvSpPr>
        <p:spPr>
          <a:xfrm>
            <a:off x="757762" y="3218525"/>
            <a:ext cx="11813821" cy="2062073"/>
          </a:xfrm>
          <a:prstGeom prst="rect">
            <a:avLst/>
          </a:prstGeom>
          <a:noFill/>
          <a:ln>
            <a:noFill/>
          </a:ln>
        </p:spPr>
        <p:txBody>
          <a:bodyPr spcFirstLastPara="1" wrap="square" lIns="91425" tIns="91425" rIns="91425" bIns="91425" anchor="t" anchorCtr="0">
            <a:spAutoFit/>
          </a:bodyPr>
          <a:lstStyle/>
          <a:p>
            <a:pPr marL="495300" lvl="5" indent="-381000">
              <a:spcBef>
                <a:spcPts val="1200"/>
              </a:spcBef>
              <a:buClr>
                <a:srgbClr val="690CEB"/>
              </a:buClr>
              <a:buSzPts val="3000"/>
              <a:buFont typeface="Wingdings" panose="05000000000000000000" pitchFamily="2" charset="2"/>
              <a:buChar char="§"/>
              <a:tabLst>
                <a:tab pos="1080000" algn="l"/>
              </a:tabLst>
              <a:defRPr/>
            </a:pPr>
            <a:r>
              <a:rPr lang="en-US" sz="2800" dirty="0">
                <a:solidFill>
                  <a:srgbClr val="333333"/>
                </a:solidFill>
                <a:latin typeface="+mj-lt"/>
                <a:ea typeface="Open Sans" panose="020B0606030504020204" pitchFamily="34" charset="0"/>
                <a:cs typeface="Poppins Medium" panose="020B0604020202020204" charset="0"/>
              </a:rPr>
              <a:t>When considering building distributed architecture: What should device manufacturers consider? What challenges must be addressed in order to make sure that the architecture they design actually fulfills the needs?   </a:t>
            </a:r>
            <a:endParaRPr sz="2400"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74692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4" name="Google Shape;324;p26"/>
          <p:cNvSpPr txBox="1"/>
          <p:nvPr/>
        </p:nvSpPr>
        <p:spPr>
          <a:xfrm>
            <a:off x="553430" y="-24114"/>
            <a:ext cx="14615813" cy="2254044"/>
          </a:xfrm>
          <a:prstGeom prst="rect">
            <a:avLst/>
          </a:prstGeom>
          <a:noFill/>
          <a:ln>
            <a:noFill/>
          </a:ln>
        </p:spPr>
        <p:txBody>
          <a:bodyPr spcFirstLastPara="1" wrap="square" lIns="91425" tIns="45725" rIns="91425" bIns="45725" anchor="ctr" anchorCtr="0">
            <a:noAutofit/>
          </a:bodyPr>
          <a:lstStyle/>
          <a:p>
            <a:pPr marL="0" marR="0" lvl="0" indent="0" algn="l" rtl="0">
              <a:lnSpc>
                <a:spcPct val="100000"/>
              </a:lnSpc>
              <a:spcBef>
                <a:spcPts val="0"/>
              </a:spcBef>
              <a:spcAft>
                <a:spcPts val="0"/>
              </a:spcAft>
              <a:buNone/>
            </a:pPr>
            <a:r>
              <a:rPr lang="en-US" sz="4400" dirty="0">
                <a:solidFill>
                  <a:srgbClr val="FFFFFF"/>
                </a:solidFill>
                <a:latin typeface="Poppins Medium"/>
                <a:ea typeface="Poppins Medium"/>
                <a:cs typeface="Poppins Medium"/>
                <a:sym typeface="Poppins Medium"/>
              </a:rPr>
              <a:t>Challenges Designing a Future-Proof Distributed Architecture  </a:t>
            </a:r>
            <a:endParaRPr sz="4400" i="0" u="none" strike="noStrike" cap="none" dirty="0">
              <a:solidFill>
                <a:srgbClr val="FFFFFF"/>
              </a:solidFill>
              <a:latin typeface="Poppins Medium"/>
              <a:ea typeface="Poppins Medium"/>
              <a:cs typeface="Poppins Medium"/>
              <a:sym typeface="Poppins Medium"/>
            </a:endParaRPr>
          </a:p>
        </p:txBody>
      </p:sp>
      <p:sp>
        <p:nvSpPr>
          <p:cNvPr id="325" name="Google Shape;325;p26"/>
          <p:cNvSpPr txBox="1"/>
          <p:nvPr/>
        </p:nvSpPr>
        <p:spPr>
          <a:xfrm>
            <a:off x="10208505" y="2201263"/>
            <a:ext cx="7874668" cy="649097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endParaRPr sz="2800" b="1" i="0" u="none" strike="noStrike" cap="none" dirty="0">
              <a:solidFill>
                <a:schemeClr val="dk2"/>
              </a:solidFill>
              <a:latin typeface="Open Sans"/>
              <a:ea typeface="Open Sans"/>
              <a:cs typeface="Open Sans"/>
              <a:sym typeface="Open Sans"/>
            </a:endParaRPr>
          </a:p>
          <a:p>
            <a:pPr marL="431800" marR="0" lvl="0" indent="-419100" algn="l" rtl="0">
              <a:lnSpc>
                <a:spcPct val="115000"/>
              </a:lnSpc>
              <a:spcBef>
                <a:spcPts val="0"/>
              </a:spcBef>
              <a:spcAft>
                <a:spcPts val="0"/>
              </a:spcAft>
              <a:buClr>
                <a:srgbClr val="11ECC0"/>
              </a:buClr>
              <a:buSzPts val="2000"/>
              <a:buFont typeface="Arial"/>
              <a:buChar char="•"/>
            </a:pPr>
            <a:r>
              <a:rPr lang="en-US" sz="2800" dirty="0">
                <a:solidFill>
                  <a:srgbClr val="4B2680"/>
                </a:solidFill>
                <a:latin typeface="Open Sans"/>
                <a:ea typeface="Open Sans"/>
                <a:cs typeface="Open Sans"/>
                <a:sym typeface="Open Sans"/>
              </a:rPr>
              <a:t>Extensive capability set required even for a basic product</a:t>
            </a:r>
          </a:p>
          <a:p>
            <a:pPr marL="431800" marR="0" lvl="0" indent="-419100" algn="l" rtl="0">
              <a:lnSpc>
                <a:spcPct val="115000"/>
              </a:lnSpc>
              <a:spcBef>
                <a:spcPts val="0"/>
              </a:spcBef>
              <a:spcAft>
                <a:spcPts val="0"/>
              </a:spcAft>
              <a:buClr>
                <a:srgbClr val="11ECC0"/>
              </a:buClr>
              <a:buSzPts val="2000"/>
              <a:buFont typeface="Arial"/>
              <a:buChar char="•"/>
            </a:pPr>
            <a:endParaRPr lang="en-US" sz="2000" dirty="0">
              <a:solidFill>
                <a:srgbClr val="4B2680"/>
              </a:solidFill>
              <a:latin typeface="Open Sans"/>
              <a:ea typeface="Open Sans"/>
              <a:cs typeface="Open Sans"/>
              <a:sym typeface="Open Sans"/>
            </a:endParaRPr>
          </a:p>
          <a:p>
            <a:pPr marL="431800" marR="0" lvl="0" indent="-419100" algn="l" rtl="0">
              <a:lnSpc>
                <a:spcPct val="115000"/>
              </a:lnSpc>
              <a:spcBef>
                <a:spcPts val="0"/>
              </a:spcBef>
              <a:spcAft>
                <a:spcPts val="0"/>
              </a:spcAft>
              <a:buClr>
                <a:srgbClr val="11ECC0"/>
              </a:buClr>
              <a:buSzPts val="2000"/>
              <a:buFont typeface="Arial"/>
              <a:buChar char="•"/>
            </a:pPr>
            <a:r>
              <a:rPr lang="en-US" sz="2800" dirty="0">
                <a:solidFill>
                  <a:srgbClr val="4B2680"/>
                </a:solidFill>
                <a:latin typeface="Open Sans"/>
                <a:ea typeface="Open Sans"/>
                <a:cs typeface="Open Sans"/>
                <a:sym typeface="Open Sans"/>
              </a:rPr>
              <a:t>Continuous evolution of</a:t>
            </a:r>
            <a:r>
              <a:rPr lang="en-US" sz="2800" b="0" i="0" u="none" strike="noStrike" cap="none" dirty="0">
                <a:solidFill>
                  <a:srgbClr val="4B2680"/>
                </a:solidFill>
                <a:latin typeface="Open Sans"/>
                <a:ea typeface="Open Sans"/>
                <a:cs typeface="Open Sans"/>
                <a:sym typeface="Open Sans"/>
              </a:rPr>
              <a:t> device data model</a:t>
            </a:r>
          </a:p>
          <a:p>
            <a:pPr marL="431800" marR="0" lvl="0" indent="-419100" algn="l" rtl="0">
              <a:lnSpc>
                <a:spcPct val="115000"/>
              </a:lnSpc>
              <a:spcBef>
                <a:spcPts val="0"/>
              </a:spcBef>
              <a:spcAft>
                <a:spcPts val="0"/>
              </a:spcAft>
              <a:buClr>
                <a:srgbClr val="11ECC0"/>
              </a:buClr>
              <a:buSzPts val="2000"/>
              <a:buFont typeface="Arial"/>
              <a:buChar char="•"/>
            </a:pPr>
            <a:endParaRPr lang="en-US" sz="2000" dirty="0">
              <a:solidFill>
                <a:srgbClr val="4B2680"/>
              </a:solidFill>
              <a:latin typeface="Open Sans"/>
              <a:ea typeface="Open Sans"/>
              <a:cs typeface="Open Sans"/>
            </a:endParaRPr>
          </a:p>
          <a:p>
            <a:pPr marL="431800" marR="0" lvl="0" indent="-419100" algn="l" rtl="0">
              <a:lnSpc>
                <a:spcPct val="115000"/>
              </a:lnSpc>
              <a:spcBef>
                <a:spcPts val="0"/>
              </a:spcBef>
              <a:spcAft>
                <a:spcPts val="0"/>
              </a:spcAft>
              <a:buClr>
                <a:srgbClr val="11ECC0"/>
              </a:buClr>
              <a:buSzPts val="2000"/>
              <a:buFont typeface="Arial"/>
              <a:buChar char="•"/>
            </a:pPr>
            <a:r>
              <a:rPr lang="en-US" sz="2800" dirty="0">
                <a:solidFill>
                  <a:srgbClr val="4B2680"/>
                </a:solidFill>
                <a:latin typeface="Open Sans"/>
                <a:ea typeface="Open Sans"/>
                <a:cs typeface="Open Sans"/>
                <a:sym typeface="Open Sans"/>
              </a:rPr>
              <a:t>Workflows, changes and evolution</a:t>
            </a:r>
            <a:endParaRPr lang="en-US" dirty="0"/>
          </a:p>
          <a:p>
            <a:pPr marL="660900" marR="0" lvl="3" indent="0" algn="l" rtl="0">
              <a:lnSpc>
                <a:spcPct val="115000"/>
              </a:lnSpc>
              <a:spcBef>
                <a:spcPts val="0"/>
              </a:spcBef>
              <a:spcAft>
                <a:spcPts val="0"/>
              </a:spcAft>
              <a:buNone/>
            </a:pPr>
            <a:endParaRPr sz="2000" b="1" i="0" u="none" strike="noStrike" cap="none" dirty="0">
              <a:solidFill>
                <a:srgbClr val="4B2680"/>
              </a:solidFill>
              <a:latin typeface="Open Sans"/>
              <a:ea typeface="Open Sans"/>
              <a:cs typeface="Open Sans"/>
              <a:sym typeface="Open Sans"/>
            </a:endParaRPr>
          </a:p>
          <a:p>
            <a:pPr marL="431800" indent="-419100">
              <a:lnSpc>
                <a:spcPct val="115000"/>
              </a:lnSpc>
              <a:buClr>
                <a:srgbClr val="11ECC0"/>
              </a:buClr>
              <a:buSzPts val="2000"/>
              <a:buFont typeface="Arial"/>
              <a:buChar char="•"/>
            </a:pPr>
            <a:r>
              <a:rPr lang="en-US" sz="2800" dirty="0">
                <a:solidFill>
                  <a:srgbClr val="4B2680"/>
                </a:solidFill>
                <a:latin typeface="Open Sans"/>
                <a:ea typeface="Open Sans"/>
                <a:cs typeface="Open Sans"/>
                <a:sym typeface="Open Sans"/>
              </a:rPr>
              <a:t>Seamless updates</a:t>
            </a:r>
            <a:endParaRPr sz="2800" dirty="0">
              <a:solidFill>
                <a:srgbClr val="4B2680"/>
              </a:solidFill>
              <a:latin typeface="Open Sans"/>
              <a:ea typeface="Open Sans"/>
              <a:cs typeface="Open Sans"/>
            </a:endParaRPr>
          </a:p>
          <a:p>
            <a:pPr marL="431800" marR="0" lvl="0" indent="-292100" algn="l" rtl="0">
              <a:lnSpc>
                <a:spcPct val="115000"/>
              </a:lnSpc>
              <a:spcBef>
                <a:spcPts val="0"/>
              </a:spcBef>
              <a:spcAft>
                <a:spcPts val="0"/>
              </a:spcAft>
              <a:buClr>
                <a:srgbClr val="11ECC0"/>
              </a:buClr>
              <a:buSzPts val="2000"/>
              <a:buFont typeface="Arial"/>
              <a:buNone/>
            </a:pPr>
            <a:endParaRPr sz="2000" b="1" i="0" u="none" strike="noStrike" cap="none" dirty="0">
              <a:solidFill>
                <a:srgbClr val="4B2680"/>
              </a:solidFill>
              <a:latin typeface="Open Sans"/>
              <a:ea typeface="Open Sans"/>
              <a:cs typeface="Open Sans"/>
              <a:sym typeface="Open Sans"/>
            </a:endParaRPr>
          </a:p>
          <a:p>
            <a:pPr marL="431800" lvl="0" indent="-419100">
              <a:lnSpc>
                <a:spcPct val="115000"/>
              </a:lnSpc>
              <a:buClr>
                <a:srgbClr val="11ECC0"/>
              </a:buClr>
              <a:buSzPts val="2000"/>
              <a:buFont typeface="Arial"/>
              <a:buChar char="•"/>
            </a:pPr>
            <a:r>
              <a:rPr lang="en-US" sz="2800" dirty="0">
                <a:solidFill>
                  <a:srgbClr val="4B2680"/>
                </a:solidFill>
                <a:latin typeface="Open Sans"/>
                <a:ea typeface="Open Sans"/>
                <a:cs typeface="Open Sans"/>
                <a:sym typeface="Open Sans"/>
              </a:rPr>
              <a:t>Evolving eco-system collaboration</a:t>
            </a:r>
          </a:p>
          <a:p>
            <a:pPr marL="431800" lvl="0" indent="-419100">
              <a:lnSpc>
                <a:spcPct val="115000"/>
              </a:lnSpc>
              <a:buClr>
                <a:srgbClr val="11ECC0"/>
              </a:buClr>
              <a:buSzPts val="2000"/>
              <a:buFont typeface="Arial"/>
              <a:buChar char="•"/>
            </a:pPr>
            <a:endParaRPr lang="en-US" sz="2000" dirty="0">
              <a:solidFill>
                <a:srgbClr val="4B2680"/>
              </a:solidFill>
              <a:latin typeface="Open Sans"/>
              <a:ea typeface="Open Sans"/>
              <a:cs typeface="Open Sans"/>
              <a:sym typeface="Open Sans"/>
            </a:endParaRPr>
          </a:p>
          <a:p>
            <a:pPr marL="431800" lvl="0" indent="-419100">
              <a:lnSpc>
                <a:spcPct val="115000"/>
              </a:lnSpc>
              <a:buClr>
                <a:srgbClr val="11ECC0"/>
              </a:buClr>
              <a:buSzPts val="2000"/>
              <a:buFont typeface="Arial"/>
              <a:buChar char="•"/>
            </a:pPr>
            <a:r>
              <a:rPr lang="en-US" sz="2800" dirty="0">
                <a:solidFill>
                  <a:srgbClr val="4B2680"/>
                </a:solidFill>
                <a:latin typeface="Open Sans"/>
                <a:ea typeface="Open Sans"/>
                <a:cs typeface="Open Sans"/>
                <a:sym typeface="Open Sans"/>
              </a:rPr>
              <a:t>Cyber security &amp; regulation compliance and evolution </a:t>
            </a:r>
          </a:p>
        </p:txBody>
      </p:sp>
      <p:sp>
        <p:nvSpPr>
          <p:cNvPr id="2" name="Rectangle 1">
            <a:extLst>
              <a:ext uri="{FF2B5EF4-FFF2-40B4-BE49-F238E27FC236}">
                <a16:creationId xmlns:a16="http://schemas.microsoft.com/office/drawing/2014/main" id="{3401286B-F465-9CDA-9E66-B7F31CDBFD3D}"/>
              </a:ext>
            </a:extLst>
          </p:cNvPr>
          <p:cNvSpPr/>
          <p:nvPr/>
        </p:nvSpPr>
        <p:spPr>
          <a:xfrm>
            <a:off x="1645921" y="7116102"/>
            <a:ext cx="1353311" cy="7242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Poppins" panose="00000500000000000000" pitchFamily="2" charset="0"/>
                <a:cs typeface="Poppins" panose="00000500000000000000" pitchFamily="2" charset="0"/>
              </a:rPr>
              <a:t>Connectivity</a:t>
            </a:r>
          </a:p>
        </p:txBody>
      </p:sp>
      <p:sp>
        <p:nvSpPr>
          <p:cNvPr id="116" name="Rectangle 115">
            <a:extLst>
              <a:ext uri="{FF2B5EF4-FFF2-40B4-BE49-F238E27FC236}">
                <a16:creationId xmlns:a16="http://schemas.microsoft.com/office/drawing/2014/main" id="{2CA009ED-A91E-17E4-F630-C0CC5AC54A0E}"/>
              </a:ext>
            </a:extLst>
          </p:cNvPr>
          <p:cNvSpPr/>
          <p:nvPr/>
        </p:nvSpPr>
        <p:spPr>
          <a:xfrm>
            <a:off x="3166263" y="7116102"/>
            <a:ext cx="1353311" cy="7242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Poppins" panose="00000500000000000000" pitchFamily="2" charset="0"/>
                <a:cs typeface="Poppins" panose="00000500000000000000" pitchFamily="2" charset="0"/>
              </a:rPr>
              <a:t>Cyber Security</a:t>
            </a:r>
          </a:p>
        </p:txBody>
      </p:sp>
      <p:sp>
        <p:nvSpPr>
          <p:cNvPr id="117" name="Rectangle 116">
            <a:extLst>
              <a:ext uri="{FF2B5EF4-FFF2-40B4-BE49-F238E27FC236}">
                <a16:creationId xmlns:a16="http://schemas.microsoft.com/office/drawing/2014/main" id="{6F802B67-9884-B19F-3BCD-4C234BFFDC6D}"/>
              </a:ext>
            </a:extLst>
          </p:cNvPr>
          <p:cNvSpPr/>
          <p:nvPr/>
        </p:nvSpPr>
        <p:spPr>
          <a:xfrm>
            <a:off x="4686605" y="7116102"/>
            <a:ext cx="1353311" cy="7242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Poppins" panose="00000500000000000000" pitchFamily="2" charset="0"/>
                <a:cs typeface="Poppins" panose="00000500000000000000" pitchFamily="2" charset="0"/>
              </a:rPr>
              <a:t>Privacy</a:t>
            </a:r>
          </a:p>
        </p:txBody>
      </p:sp>
      <p:sp>
        <p:nvSpPr>
          <p:cNvPr id="118" name="Rectangle 117">
            <a:extLst>
              <a:ext uri="{FF2B5EF4-FFF2-40B4-BE49-F238E27FC236}">
                <a16:creationId xmlns:a16="http://schemas.microsoft.com/office/drawing/2014/main" id="{64E1904C-2D9A-8745-D7F9-2F45B177B161}"/>
              </a:ext>
            </a:extLst>
          </p:cNvPr>
          <p:cNvSpPr/>
          <p:nvPr/>
        </p:nvSpPr>
        <p:spPr>
          <a:xfrm>
            <a:off x="6206947" y="7116102"/>
            <a:ext cx="1353311" cy="7242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dirty="0">
                <a:latin typeface="Poppins" panose="00000500000000000000" pitchFamily="2" charset="0"/>
                <a:cs typeface="Poppins" panose="00000500000000000000" pitchFamily="2" charset="0"/>
              </a:rPr>
              <a:t>Data Management</a:t>
            </a:r>
          </a:p>
        </p:txBody>
      </p:sp>
      <p:sp>
        <p:nvSpPr>
          <p:cNvPr id="119" name="Rectangle 118">
            <a:extLst>
              <a:ext uri="{FF2B5EF4-FFF2-40B4-BE49-F238E27FC236}">
                <a16:creationId xmlns:a16="http://schemas.microsoft.com/office/drawing/2014/main" id="{0DA8A0F7-81CA-EC8C-B8D3-93A2FC4A96A0}"/>
              </a:ext>
            </a:extLst>
          </p:cNvPr>
          <p:cNvSpPr/>
          <p:nvPr/>
        </p:nvSpPr>
        <p:spPr>
          <a:xfrm>
            <a:off x="1645920" y="6302528"/>
            <a:ext cx="1353311" cy="7242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Poppins" panose="00000500000000000000" pitchFamily="2" charset="0"/>
                <a:cs typeface="Poppins" panose="00000500000000000000" pitchFamily="2" charset="0"/>
              </a:rPr>
              <a:t>Clinical Insights</a:t>
            </a:r>
          </a:p>
        </p:txBody>
      </p:sp>
      <p:sp>
        <p:nvSpPr>
          <p:cNvPr id="120" name="Rectangle 119">
            <a:extLst>
              <a:ext uri="{FF2B5EF4-FFF2-40B4-BE49-F238E27FC236}">
                <a16:creationId xmlns:a16="http://schemas.microsoft.com/office/drawing/2014/main" id="{9E08D5CB-17EF-B669-EFB4-770194C2D19A}"/>
              </a:ext>
            </a:extLst>
          </p:cNvPr>
          <p:cNvSpPr/>
          <p:nvPr/>
        </p:nvSpPr>
        <p:spPr>
          <a:xfrm>
            <a:off x="3166262" y="6302528"/>
            <a:ext cx="2873654" cy="7242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Poppins" panose="00000500000000000000" pitchFamily="2" charset="0"/>
                <a:cs typeface="Poppins" panose="00000500000000000000" pitchFamily="2" charset="0"/>
              </a:rPr>
              <a:t>Algorithmic Plug-In</a:t>
            </a:r>
          </a:p>
        </p:txBody>
      </p:sp>
      <p:sp>
        <p:nvSpPr>
          <p:cNvPr id="121" name="Rectangle 120">
            <a:extLst>
              <a:ext uri="{FF2B5EF4-FFF2-40B4-BE49-F238E27FC236}">
                <a16:creationId xmlns:a16="http://schemas.microsoft.com/office/drawing/2014/main" id="{95E1A7BE-E30F-CDBD-93C2-D508AB03A202}"/>
              </a:ext>
            </a:extLst>
          </p:cNvPr>
          <p:cNvSpPr/>
          <p:nvPr/>
        </p:nvSpPr>
        <p:spPr>
          <a:xfrm>
            <a:off x="6202151" y="6302528"/>
            <a:ext cx="1353311" cy="7242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dirty="0">
                <a:latin typeface="Poppins" panose="00000500000000000000" pitchFamily="2" charset="0"/>
                <a:cs typeface="Poppins" panose="00000500000000000000" pitchFamily="2" charset="0"/>
              </a:rPr>
              <a:t>Device Management</a:t>
            </a:r>
          </a:p>
        </p:txBody>
      </p:sp>
      <p:sp>
        <p:nvSpPr>
          <p:cNvPr id="122" name="Rectangle 121">
            <a:extLst>
              <a:ext uri="{FF2B5EF4-FFF2-40B4-BE49-F238E27FC236}">
                <a16:creationId xmlns:a16="http://schemas.microsoft.com/office/drawing/2014/main" id="{BF26FA04-523A-FA53-E777-7D35C63C6068}"/>
              </a:ext>
            </a:extLst>
          </p:cNvPr>
          <p:cNvSpPr/>
          <p:nvPr/>
        </p:nvSpPr>
        <p:spPr>
          <a:xfrm>
            <a:off x="1645920" y="5488954"/>
            <a:ext cx="2873654" cy="7242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Poppins" panose="00000500000000000000" pitchFamily="2" charset="0"/>
                <a:cs typeface="Poppins" panose="00000500000000000000" pitchFamily="2" charset="0"/>
              </a:rPr>
              <a:t>Workflow Management</a:t>
            </a:r>
          </a:p>
        </p:txBody>
      </p:sp>
      <p:sp>
        <p:nvSpPr>
          <p:cNvPr id="123" name="Rectangle 122">
            <a:extLst>
              <a:ext uri="{FF2B5EF4-FFF2-40B4-BE49-F238E27FC236}">
                <a16:creationId xmlns:a16="http://schemas.microsoft.com/office/drawing/2014/main" id="{88F755B0-7272-1705-997D-93FD27692BE9}"/>
              </a:ext>
            </a:extLst>
          </p:cNvPr>
          <p:cNvSpPr/>
          <p:nvPr/>
        </p:nvSpPr>
        <p:spPr>
          <a:xfrm>
            <a:off x="4667097" y="5488954"/>
            <a:ext cx="2873654" cy="7242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Poppins" panose="00000500000000000000" pitchFamily="2" charset="0"/>
                <a:cs typeface="Poppins" panose="00000500000000000000" pitchFamily="2" charset="0"/>
              </a:rPr>
              <a:t>Alerts/Alarms</a:t>
            </a:r>
          </a:p>
        </p:txBody>
      </p:sp>
      <p:sp>
        <p:nvSpPr>
          <p:cNvPr id="124" name="Rectangle 123">
            <a:extLst>
              <a:ext uri="{FF2B5EF4-FFF2-40B4-BE49-F238E27FC236}">
                <a16:creationId xmlns:a16="http://schemas.microsoft.com/office/drawing/2014/main" id="{B712DE16-9BEA-EEFC-295E-4BFEDE8107ED}"/>
              </a:ext>
            </a:extLst>
          </p:cNvPr>
          <p:cNvSpPr/>
          <p:nvPr/>
        </p:nvSpPr>
        <p:spPr>
          <a:xfrm>
            <a:off x="1655752" y="4668013"/>
            <a:ext cx="2873654" cy="7242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Poppins" panose="00000500000000000000" pitchFamily="2" charset="0"/>
                <a:cs typeface="Poppins" panose="00000500000000000000" pitchFamily="2" charset="0"/>
              </a:rPr>
              <a:t>Clinician Workspace</a:t>
            </a:r>
          </a:p>
        </p:txBody>
      </p:sp>
      <p:sp>
        <p:nvSpPr>
          <p:cNvPr id="125" name="Rectangle 124">
            <a:extLst>
              <a:ext uri="{FF2B5EF4-FFF2-40B4-BE49-F238E27FC236}">
                <a16:creationId xmlns:a16="http://schemas.microsoft.com/office/drawing/2014/main" id="{3959D54A-4085-BBFD-E171-A9937D5CEC98}"/>
              </a:ext>
            </a:extLst>
          </p:cNvPr>
          <p:cNvSpPr/>
          <p:nvPr/>
        </p:nvSpPr>
        <p:spPr>
          <a:xfrm>
            <a:off x="4667097" y="4668013"/>
            <a:ext cx="1353311" cy="7242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dirty="0">
                <a:latin typeface="Poppins" panose="00000500000000000000" pitchFamily="2" charset="0"/>
                <a:cs typeface="Poppins" panose="00000500000000000000" pitchFamily="2" charset="0"/>
              </a:rPr>
              <a:t>Manufacturer Workspace</a:t>
            </a:r>
          </a:p>
        </p:txBody>
      </p:sp>
      <p:sp>
        <p:nvSpPr>
          <p:cNvPr id="126" name="Rectangle 125">
            <a:extLst>
              <a:ext uri="{FF2B5EF4-FFF2-40B4-BE49-F238E27FC236}">
                <a16:creationId xmlns:a16="http://schemas.microsoft.com/office/drawing/2014/main" id="{CC0AA38B-5107-1E22-1241-CAC566BAACA0}"/>
              </a:ext>
            </a:extLst>
          </p:cNvPr>
          <p:cNvSpPr/>
          <p:nvPr/>
        </p:nvSpPr>
        <p:spPr>
          <a:xfrm>
            <a:off x="6187440" y="4675380"/>
            <a:ext cx="1353311" cy="7242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Poppins" panose="00000500000000000000" pitchFamily="2" charset="0"/>
                <a:cs typeface="Poppins" panose="00000500000000000000" pitchFamily="2" charset="0"/>
              </a:rPr>
              <a:t>External UX integration</a:t>
            </a:r>
          </a:p>
        </p:txBody>
      </p:sp>
      <p:sp>
        <p:nvSpPr>
          <p:cNvPr id="127" name="Rectangle 126">
            <a:extLst>
              <a:ext uri="{FF2B5EF4-FFF2-40B4-BE49-F238E27FC236}">
                <a16:creationId xmlns:a16="http://schemas.microsoft.com/office/drawing/2014/main" id="{6AA1BD39-15D5-3C09-6D39-6FFACF2EFE2F}"/>
              </a:ext>
            </a:extLst>
          </p:cNvPr>
          <p:cNvSpPr/>
          <p:nvPr/>
        </p:nvSpPr>
        <p:spPr>
          <a:xfrm rot="5400000">
            <a:off x="6454397" y="5892057"/>
            <a:ext cx="3172293" cy="7242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Poppins" panose="00000500000000000000" pitchFamily="2" charset="0"/>
                <a:cs typeface="Poppins" panose="00000500000000000000" pitchFamily="2" charset="0"/>
              </a:rPr>
              <a:t>Eco-system Integration</a:t>
            </a:r>
          </a:p>
        </p:txBody>
      </p:sp>
      <p:grpSp>
        <p:nvGrpSpPr>
          <p:cNvPr id="128" name="Google Shape;391;p26">
            <a:extLst>
              <a:ext uri="{FF2B5EF4-FFF2-40B4-BE49-F238E27FC236}">
                <a16:creationId xmlns:a16="http://schemas.microsoft.com/office/drawing/2014/main" id="{997D1B4A-F6AC-F00F-0EAB-8CFBF8DB73D9}"/>
              </a:ext>
            </a:extLst>
          </p:cNvPr>
          <p:cNvGrpSpPr/>
          <p:nvPr/>
        </p:nvGrpSpPr>
        <p:grpSpPr>
          <a:xfrm>
            <a:off x="8974541" y="5768672"/>
            <a:ext cx="779377" cy="888971"/>
            <a:chOff x="16739206" y="7651386"/>
            <a:chExt cx="1574800" cy="1796243"/>
          </a:xfrm>
        </p:grpSpPr>
        <p:sp>
          <p:nvSpPr>
            <p:cNvPr id="129" name="Google Shape;392;p26">
              <a:extLst>
                <a:ext uri="{FF2B5EF4-FFF2-40B4-BE49-F238E27FC236}">
                  <a16:creationId xmlns:a16="http://schemas.microsoft.com/office/drawing/2014/main" id="{DB8BD4D3-B7D5-6288-0D97-3FB2D989B4BC}"/>
                </a:ext>
              </a:extLst>
            </p:cNvPr>
            <p:cNvSpPr/>
            <p:nvPr/>
          </p:nvSpPr>
          <p:spPr>
            <a:xfrm>
              <a:off x="16923716" y="8463277"/>
              <a:ext cx="431165" cy="431165"/>
            </a:xfrm>
            <a:custGeom>
              <a:avLst/>
              <a:gdLst/>
              <a:ahLst/>
              <a:cxnLst/>
              <a:rect l="l" t="t" r="r" b="b"/>
              <a:pathLst>
                <a:path w="431165" h="431165" extrusionOk="0">
                  <a:moveTo>
                    <a:pt x="184518" y="399783"/>
                  </a:moveTo>
                  <a:lnTo>
                    <a:pt x="182105" y="387819"/>
                  </a:lnTo>
                  <a:lnTo>
                    <a:pt x="175514" y="378040"/>
                  </a:lnTo>
                  <a:lnTo>
                    <a:pt x="165735" y="371449"/>
                  </a:lnTo>
                  <a:lnTo>
                    <a:pt x="153771" y="369036"/>
                  </a:lnTo>
                  <a:lnTo>
                    <a:pt x="30759" y="369036"/>
                  </a:lnTo>
                  <a:lnTo>
                    <a:pt x="18783" y="371449"/>
                  </a:lnTo>
                  <a:lnTo>
                    <a:pt x="9017" y="378040"/>
                  </a:lnTo>
                  <a:lnTo>
                    <a:pt x="2425" y="387819"/>
                  </a:lnTo>
                  <a:lnTo>
                    <a:pt x="0" y="399783"/>
                  </a:lnTo>
                  <a:lnTo>
                    <a:pt x="2425" y="411759"/>
                  </a:lnTo>
                  <a:lnTo>
                    <a:pt x="9017" y="421538"/>
                  </a:lnTo>
                  <a:lnTo>
                    <a:pt x="18783" y="428129"/>
                  </a:lnTo>
                  <a:lnTo>
                    <a:pt x="30759" y="430542"/>
                  </a:lnTo>
                  <a:lnTo>
                    <a:pt x="153771" y="430542"/>
                  </a:lnTo>
                  <a:lnTo>
                    <a:pt x="165735" y="428129"/>
                  </a:lnTo>
                  <a:lnTo>
                    <a:pt x="175514" y="421538"/>
                  </a:lnTo>
                  <a:lnTo>
                    <a:pt x="182105" y="411759"/>
                  </a:lnTo>
                  <a:lnTo>
                    <a:pt x="184518" y="399783"/>
                  </a:lnTo>
                  <a:close/>
                </a:path>
                <a:path w="431165" h="431165" extrusionOk="0">
                  <a:moveTo>
                    <a:pt x="184518" y="30759"/>
                  </a:moveTo>
                  <a:lnTo>
                    <a:pt x="182105" y="18783"/>
                  </a:lnTo>
                  <a:lnTo>
                    <a:pt x="175514" y="9004"/>
                  </a:lnTo>
                  <a:lnTo>
                    <a:pt x="165735" y="2425"/>
                  </a:lnTo>
                  <a:lnTo>
                    <a:pt x="153771" y="0"/>
                  </a:lnTo>
                  <a:lnTo>
                    <a:pt x="30759" y="0"/>
                  </a:lnTo>
                  <a:lnTo>
                    <a:pt x="18783" y="2425"/>
                  </a:lnTo>
                  <a:lnTo>
                    <a:pt x="9017" y="9004"/>
                  </a:lnTo>
                  <a:lnTo>
                    <a:pt x="2425" y="18783"/>
                  </a:lnTo>
                  <a:lnTo>
                    <a:pt x="0" y="30759"/>
                  </a:lnTo>
                  <a:lnTo>
                    <a:pt x="2425" y="42722"/>
                  </a:lnTo>
                  <a:lnTo>
                    <a:pt x="9017" y="52501"/>
                  </a:lnTo>
                  <a:lnTo>
                    <a:pt x="18783" y="59093"/>
                  </a:lnTo>
                  <a:lnTo>
                    <a:pt x="30759" y="61518"/>
                  </a:lnTo>
                  <a:lnTo>
                    <a:pt x="153771" y="61518"/>
                  </a:lnTo>
                  <a:lnTo>
                    <a:pt x="165735" y="59093"/>
                  </a:lnTo>
                  <a:lnTo>
                    <a:pt x="175514" y="52501"/>
                  </a:lnTo>
                  <a:lnTo>
                    <a:pt x="182105" y="42722"/>
                  </a:lnTo>
                  <a:lnTo>
                    <a:pt x="184518" y="30759"/>
                  </a:lnTo>
                  <a:close/>
                </a:path>
                <a:path w="431165" h="431165" extrusionOk="0">
                  <a:moveTo>
                    <a:pt x="430542" y="399783"/>
                  </a:moveTo>
                  <a:lnTo>
                    <a:pt x="428129" y="387819"/>
                  </a:lnTo>
                  <a:lnTo>
                    <a:pt x="421538" y="378040"/>
                  </a:lnTo>
                  <a:lnTo>
                    <a:pt x="411759" y="371449"/>
                  </a:lnTo>
                  <a:lnTo>
                    <a:pt x="399796" y="369036"/>
                  </a:lnTo>
                  <a:lnTo>
                    <a:pt x="276771" y="369036"/>
                  </a:lnTo>
                  <a:lnTo>
                    <a:pt x="264807" y="371449"/>
                  </a:lnTo>
                  <a:lnTo>
                    <a:pt x="255041" y="378040"/>
                  </a:lnTo>
                  <a:lnTo>
                    <a:pt x="248450" y="387819"/>
                  </a:lnTo>
                  <a:lnTo>
                    <a:pt x="246024" y="399783"/>
                  </a:lnTo>
                  <a:lnTo>
                    <a:pt x="248450" y="411759"/>
                  </a:lnTo>
                  <a:lnTo>
                    <a:pt x="255041" y="421538"/>
                  </a:lnTo>
                  <a:lnTo>
                    <a:pt x="264807" y="428129"/>
                  </a:lnTo>
                  <a:lnTo>
                    <a:pt x="276771" y="430542"/>
                  </a:lnTo>
                  <a:lnTo>
                    <a:pt x="399796" y="430542"/>
                  </a:lnTo>
                  <a:lnTo>
                    <a:pt x="411759" y="428129"/>
                  </a:lnTo>
                  <a:lnTo>
                    <a:pt x="421538" y="421538"/>
                  </a:lnTo>
                  <a:lnTo>
                    <a:pt x="428129" y="411759"/>
                  </a:lnTo>
                  <a:lnTo>
                    <a:pt x="430542" y="399783"/>
                  </a:lnTo>
                  <a:close/>
                </a:path>
                <a:path w="431165" h="431165" extrusionOk="0">
                  <a:moveTo>
                    <a:pt x="430542" y="30759"/>
                  </a:moveTo>
                  <a:lnTo>
                    <a:pt x="428129" y="18783"/>
                  </a:lnTo>
                  <a:lnTo>
                    <a:pt x="421538" y="9004"/>
                  </a:lnTo>
                  <a:lnTo>
                    <a:pt x="411759" y="2425"/>
                  </a:lnTo>
                  <a:lnTo>
                    <a:pt x="399796" y="0"/>
                  </a:lnTo>
                  <a:lnTo>
                    <a:pt x="276771" y="0"/>
                  </a:lnTo>
                  <a:lnTo>
                    <a:pt x="264807" y="2425"/>
                  </a:lnTo>
                  <a:lnTo>
                    <a:pt x="255041" y="9004"/>
                  </a:lnTo>
                  <a:lnTo>
                    <a:pt x="248450" y="18783"/>
                  </a:lnTo>
                  <a:lnTo>
                    <a:pt x="246024" y="30759"/>
                  </a:lnTo>
                  <a:lnTo>
                    <a:pt x="248450" y="42722"/>
                  </a:lnTo>
                  <a:lnTo>
                    <a:pt x="255041" y="52501"/>
                  </a:lnTo>
                  <a:lnTo>
                    <a:pt x="264807" y="59093"/>
                  </a:lnTo>
                  <a:lnTo>
                    <a:pt x="276771" y="61518"/>
                  </a:lnTo>
                  <a:lnTo>
                    <a:pt x="399796" y="61518"/>
                  </a:lnTo>
                  <a:lnTo>
                    <a:pt x="411759" y="59093"/>
                  </a:lnTo>
                  <a:lnTo>
                    <a:pt x="421538" y="52501"/>
                  </a:lnTo>
                  <a:lnTo>
                    <a:pt x="428129" y="42722"/>
                  </a:lnTo>
                  <a:lnTo>
                    <a:pt x="430542" y="30759"/>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 name="Google Shape;393;p26">
              <a:extLst>
                <a:ext uri="{FF2B5EF4-FFF2-40B4-BE49-F238E27FC236}">
                  <a16:creationId xmlns:a16="http://schemas.microsoft.com/office/drawing/2014/main" id="{F7F66C2B-841E-827F-69D5-156E5D05ADB8}"/>
                </a:ext>
              </a:extLst>
            </p:cNvPr>
            <p:cNvSpPr/>
            <p:nvPr/>
          </p:nvSpPr>
          <p:spPr>
            <a:xfrm>
              <a:off x="17415773" y="8463277"/>
              <a:ext cx="61594" cy="61594"/>
            </a:xfrm>
            <a:custGeom>
              <a:avLst/>
              <a:gdLst/>
              <a:ahLst/>
              <a:cxnLst/>
              <a:rect l="l" t="t" r="r" b="b"/>
              <a:pathLst>
                <a:path w="61594" h="61595" extrusionOk="0">
                  <a:moveTo>
                    <a:pt x="30748" y="0"/>
                  </a:moveTo>
                  <a:lnTo>
                    <a:pt x="18783" y="2417"/>
                  </a:lnTo>
                  <a:lnTo>
                    <a:pt x="9008" y="9008"/>
                  </a:lnTo>
                  <a:lnTo>
                    <a:pt x="2417" y="18783"/>
                  </a:lnTo>
                  <a:lnTo>
                    <a:pt x="0" y="30748"/>
                  </a:lnTo>
                  <a:lnTo>
                    <a:pt x="2417" y="42719"/>
                  </a:lnTo>
                  <a:lnTo>
                    <a:pt x="9008" y="52497"/>
                  </a:lnTo>
                  <a:lnTo>
                    <a:pt x="18783" y="59089"/>
                  </a:lnTo>
                  <a:lnTo>
                    <a:pt x="30748" y="61507"/>
                  </a:lnTo>
                  <a:lnTo>
                    <a:pt x="42714" y="59089"/>
                  </a:lnTo>
                  <a:lnTo>
                    <a:pt x="52488" y="52497"/>
                  </a:lnTo>
                  <a:lnTo>
                    <a:pt x="59079" y="42719"/>
                  </a:lnTo>
                  <a:lnTo>
                    <a:pt x="61497" y="30748"/>
                  </a:lnTo>
                  <a:lnTo>
                    <a:pt x="59079" y="18783"/>
                  </a:lnTo>
                  <a:lnTo>
                    <a:pt x="52488" y="9008"/>
                  </a:lnTo>
                  <a:lnTo>
                    <a:pt x="42714" y="2417"/>
                  </a:lnTo>
                  <a:lnTo>
                    <a:pt x="30748" y="0"/>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 name="Google Shape;394;p26">
              <a:extLst>
                <a:ext uri="{FF2B5EF4-FFF2-40B4-BE49-F238E27FC236}">
                  <a16:creationId xmlns:a16="http://schemas.microsoft.com/office/drawing/2014/main" id="{D3A19728-DA09-2541-21C4-9BBFDEF88A20}"/>
                </a:ext>
              </a:extLst>
            </p:cNvPr>
            <p:cNvSpPr/>
            <p:nvPr/>
          </p:nvSpPr>
          <p:spPr>
            <a:xfrm>
              <a:off x="17415764" y="8832314"/>
              <a:ext cx="61594" cy="431165"/>
            </a:xfrm>
            <a:custGeom>
              <a:avLst/>
              <a:gdLst/>
              <a:ahLst/>
              <a:cxnLst/>
              <a:rect l="l" t="t" r="r" b="b"/>
              <a:pathLst>
                <a:path w="61594" h="431165" extrusionOk="0">
                  <a:moveTo>
                    <a:pt x="61506" y="399783"/>
                  </a:moveTo>
                  <a:lnTo>
                    <a:pt x="59080" y="387819"/>
                  </a:lnTo>
                  <a:lnTo>
                    <a:pt x="52489" y="378040"/>
                  </a:lnTo>
                  <a:lnTo>
                    <a:pt x="42722" y="371449"/>
                  </a:lnTo>
                  <a:lnTo>
                    <a:pt x="30746" y="369036"/>
                  </a:lnTo>
                  <a:lnTo>
                    <a:pt x="18783" y="371449"/>
                  </a:lnTo>
                  <a:lnTo>
                    <a:pt x="9017" y="378040"/>
                  </a:lnTo>
                  <a:lnTo>
                    <a:pt x="2425" y="387819"/>
                  </a:lnTo>
                  <a:lnTo>
                    <a:pt x="0" y="399783"/>
                  </a:lnTo>
                  <a:lnTo>
                    <a:pt x="2425" y="411759"/>
                  </a:lnTo>
                  <a:lnTo>
                    <a:pt x="9017" y="421525"/>
                  </a:lnTo>
                  <a:lnTo>
                    <a:pt x="18783" y="428129"/>
                  </a:lnTo>
                  <a:lnTo>
                    <a:pt x="30746" y="430542"/>
                  </a:lnTo>
                  <a:lnTo>
                    <a:pt x="42722" y="428129"/>
                  </a:lnTo>
                  <a:lnTo>
                    <a:pt x="52489" y="421525"/>
                  </a:lnTo>
                  <a:lnTo>
                    <a:pt x="59080" y="411759"/>
                  </a:lnTo>
                  <a:lnTo>
                    <a:pt x="61506" y="399783"/>
                  </a:lnTo>
                  <a:close/>
                </a:path>
                <a:path w="61594" h="431165" extrusionOk="0">
                  <a:moveTo>
                    <a:pt x="61506" y="30746"/>
                  </a:moveTo>
                  <a:lnTo>
                    <a:pt x="59080" y="18783"/>
                  </a:lnTo>
                  <a:lnTo>
                    <a:pt x="52489" y="9017"/>
                  </a:lnTo>
                  <a:lnTo>
                    <a:pt x="42722" y="2413"/>
                  </a:lnTo>
                  <a:lnTo>
                    <a:pt x="30746" y="0"/>
                  </a:lnTo>
                  <a:lnTo>
                    <a:pt x="18783" y="2413"/>
                  </a:lnTo>
                  <a:lnTo>
                    <a:pt x="9017" y="9017"/>
                  </a:lnTo>
                  <a:lnTo>
                    <a:pt x="2425" y="18783"/>
                  </a:lnTo>
                  <a:lnTo>
                    <a:pt x="0" y="30746"/>
                  </a:lnTo>
                  <a:lnTo>
                    <a:pt x="2425" y="42722"/>
                  </a:lnTo>
                  <a:lnTo>
                    <a:pt x="9017" y="52501"/>
                  </a:lnTo>
                  <a:lnTo>
                    <a:pt x="18783" y="59093"/>
                  </a:lnTo>
                  <a:lnTo>
                    <a:pt x="30746" y="61506"/>
                  </a:lnTo>
                  <a:lnTo>
                    <a:pt x="42722" y="59093"/>
                  </a:lnTo>
                  <a:lnTo>
                    <a:pt x="52489" y="52501"/>
                  </a:lnTo>
                  <a:lnTo>
                    <a:pt x="59080" y="42722"/>
                  </a:lnTo>
                  <a:lnTo>
                    <a:pt x="61506" y="30746"/>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32" name="Google Shape;395;p26">
              <a:extLst>
                <a:ext uri="{FF2B5EF4-FFF2-40B4-BE49-F238E27FC236}">
                  <a16:creationId xmlns:a16="http://schemas.microsoft.com/office/drawing/2014/main" id="{B7806435-9F76-11D8-FC43-3D496B5E374D}"/>
                </a:ext>
              </a:extLst>
            </p:cNvPr>
            <p:cNvPicPr preferRelativeResize="0"/>
            <p:nvPr/>
          </p:nvPicPr>
          <p:blipFill rotWithShape="1">
            <a:blip r:embed="rId3">
              <a:alphaModFix/>
            </a:blip>
            <a:srcRect/>
            <a:stretch/>
          </p:blipFill>
          <p:spPr>
            <a:xfrm>
              <a:off x="17944719" y="8401768"/>
              <a:ext cx="184511" cy="184522"/>
            </a:xfrm>
            <a:prstGeom prst="rect">
              <a:avLst/>
            </a:prstGeom>
            <a:noFill/>
            <a:ln>
              <a:noFill/>
            </a:ln>
          </p:spPr>
        </p:pic>
        <p:pic>
          <p:nvPicPr>
            <p:cNvPr id="133" name="Google Shape;396;p26">
              <a:extLst>
                <a:ext uri="{FF2B5EF4-FFF2-40B4-BE49-F238E27FC236}">
                  <a16:creationId xmlns:a16="http://schemas.microsoft.com/office/drawing/2014/main" id="{2F3E46B8-0A5E-C6B2-711F-05A12DA09427}"/>
                </a:ext>
              </a:extLst>
            </p:cNvPr>
            <p:cNvPicPr preferRelativeResize="0"/>
            <p:nvPr/>
          </p:nvPicPr>
          <p:blipFill rotWithShape="1">
            <a:blip r:embed="rId3">
              <a:alphaModFix/>
            </a:blip>
            <a:srcRect/>
            <a:stretch/>
          </p:blipFill>
          <p:spPr>
            <a:xfrm>
              <a:off x="17944719" y="8770801"/>
              <a:ext cx="184511" cy="184522"/>
            </a:xfrm>
            <a:prstGeom prst="rect">
              <a:avLst/>
            </a:prstGeom>
            <a:noFill/>
            <a:ln>
              <a:noFill/>
            </a:ln>
          </p:spPr>
        </p:pic>
        <p:pic>
          <p:nvPicPr>
            <p:cNvPr id="134" name="Google Shape;397;p26">
              <a:extLst>
                <a:ext uri="{FF2B5EF4-FFF2-40B4-BE49-F238E27FC236}">
                  <a16:creationId xmlns:a16="http://schemas.microsoft.com/office/drawing/2014/main" id="{677DD139-0495-8427-0331-C6774FA2F253}"/>
                </a:ext>
              </a:extLst>
            </p:cNvPr>
            <p:cNvPicPr preferRelativeResize="0"/>
            <p:nvPr/>
          </p:nvPicPr>
          <p:blipFill rotWithShape="1">
            <a:blip r:embed="rId3">
              <a:alphaModFix/>
            </a:blip>
            <a:srcRect/>
            <a:stretch/>
          </p:blipFill>
          <p:spPr>
            <a:xfrm>
              <a:off x="17944719" y="9139833"/>
              <a:ext cx="184511" cy="184522"/>
            </a:xfrm>
            <a:prstGeom prst="rect">
              <a:avLst/>
            </a:prstGeom>
            <a:noFill/>
            <a:ln>
              <a:noFill/>
            </a:ln>
          </p:spPr>
        </p:pic>
        <p:sp>
          <p:nvSpPr>
            <p:cNvPr id="135" name="Google Shape;398;p26">
              <a:extLst>
                <a:ext uri="{FF2B5EF4-FFF2-40B4-BE49-F238E27FC236}">
                  <a16:creationId xmlns:a16="http://schemas.microsoft.com/office/drawing/2014/main" id="{E9EFDE5C-B9E0-4463-FDEB-BED92F085297}"/>
                </a:ext>
              </a:extLst>
            </p:cNvPr>
            <p:cNvSpPr/>
            <p:nvPr/>
          </p:nvSpPr>
          <p:spPr>
            <a:xfrm>
              <a:off x="16739206" y="7872829"/>
              <a:ext cx="1574800" cy="1574800"/>
            </a:xfrm>
            <a:custGeom>
              <a:avLst/>
              <a:gdLst/>
              <a:ahLst/>
              <a:cxnLst/>
              <a:rect l="l" t="t" r="r" b="b"/>
              <a:pathLst>
                <a:path w="1574800" h="1574800" extrusionOk="0">
                  <a:moveTo>
                    <a:pt x="1321264" y="0"/>
                  </a:moveTo>
                  <a:lnTo>
                    <a:pt x="253280" y="0"/>
                  </a:lnTo>
                  <a:lnTo>
                    <a:pt x="227767" y="3544"/>
                  </a:lnTo>
                  <a:lnTo>
                    <a:pt x="185349" y="29760"/>
                  </a:lnTo>
                  <a:lnTo>
                    <a:pt x="22389" y="384633"/>
                  </a:lnTo>
                  <a:lnTo>
                    <a:pt x="5825" y="430583"/>
                  </a:lnTo>
                  <a:lnTo>
                    <a:pt x="0" y="480233"/>
                  </a:lnTo>
                  <a:lnTo>
                    <a:pt x="0" y="744211"/>
                  </a:lnTo>
                  <a:lnTo>
                    <a:pt x="1624" y="761484"/>
                  </a:lnTo>
                  <a:lnTo>
                    <a:pt x="6296" y="777692"/>
                  </a:lnTo>
                  <a:lnTo>
                    <a:pt x="13711" y="792535"/>
                  </a:lnTo>
                  <a:lnTo>
                    <a:pt x="23569" y="805718"/>
                  </a:lnTo>
                  <a:lnTo>
                    <a:pt x="13711" y="818900"/>
                  </a:lnTo>
                  <a:lnTo>
                    <a:pt x="6296" y="833741"/>
                  </a:lnTo>
                  <a:lnTo>
                    <a:pt x="1624" y="849948"/>
                  </a:lnTo>
                  <a:lnTo>
                    <a:pt x="0" y="867226"/>
                  </a:lnTo>
                  <a:lnTo>
                    <a:pt x="0" y="1113245"/>
                  </a:lnTo>
                  <a:lnTo>
                    <a:pt x="1624" y="1130518"/>
                  </a:lnTo>
                  <a:lnTo>
                    <a:pt x="6296" y="1146726"/>
                  </a:lnTo>
                  <a:lnTo>
                    <a:pt x="13711" y="1161569"/>
                  </a:lnTo>
                  <a:lnTo>
                    <a:pt x="23569" y="1174752"/>
                  </a:lnTo>
                  <a:lnTo>
                    <a:pt x="13711" y="1187930"/>
                  </a:lnTo>
                  <a:lnTo>
                    <a:pt x="6296" y="1202771"/>
                  </a:lnTo>
                  <a:lnTo>
                    <a:pt x="1624" y="1218980"/>
                  </a:lnTo>
                  <a:lnTo>
                    <a:pt x="0" y="1236260"/>
                  </a:lnTo>
                  <a:lnTo>
                    <a:pt x="0" y="1482279"/>
                  </a:lnTo>
                  <a:lnTo>
                    <a:pt x="7262" y="1518155"/>
                  </a:lnTo>
                  <a:lnTo>
                    <a:pt x="27056" y="1547484"/>
                  </a:lnTo>
                  <a:lnTo>
                    <a:pt x="56388" y="1567274"/>
                  </a:lnTo>
                  <a:lnTo>
                    <a:pt x="92266" y="1574535"/>
                  </a:lnTo>
                  <a:lnTo>
                    <a:pt x="1482289" y="1574535"/>
                  </a:lnTo>
                  <a:lnTo>
                    <a:pt x="1518166" y="1567274"/>
                  </a:lnTo>
                  <a:lnTo>
                    <a:pt x="1547494" y="1547484"/>
                  </a:lnTo>
                  <a:lnTo>
                    <a:pt x="1567284" y="1518155"/>
                  </a:lnTo>
                  <a:lnTo>
                    <a:pt x="1568322" y="1513028"/>
                  </a:lnTo>
                  <a:lnTo>
                    <a:pt x="92266" y="1513028"/>
                  </a:lnTo>
                  <a:lnTo>
                    <a:pt x="80303" y="1510607"/>
                  </a:lnTo>
                  <a:lnTo>
                    <a:pt x="70525" y="1504011"/>
                  </a:lnTo>
                  <a:lnTo>
                    <a:pt x="63927" y="1494236"/>
                  </a:lnTo>
                  <a:lnTo>
                    <a:pt x="61507" y="1482279"/>
                  </a:lnTo>
                  <a:lnTo>
                    <a:pt x="61507" y="1236260"/>
                  </a:lnTo>
                  <a:lnTo>
                    <a:pt x="63927" y="1224297"/>
                  </a:lnTo>
                  <a:lnTo>
                    <a:pt x="70525" y="1214519"/>
                  </a:lnTo>
                  <a:lnTo>
                    <a:pt x="80303" y="1207921"/>
                  </a:lnTo>
                  <a:lnTo>
                    <a:pt x="92266" y="1205501"/>
                  </a:lnTo>
                  <a:lnTo>
                    <a:pt x="1569039" y="1205501"/>
                  </a:lnTo>
                  <a:lnTo>
                    <a:pt x="1568253" y="1202771"/>
                  </a:lnTo>
                  <a:lnTo>
                    <a:pt x="1560838" y="1187930"/>
                  </a:lnTo>
                  <a:lnTo>
                    <a:pt x="1550976" y="1174752"/>
                  </a:lnTo>
                  <a:lnTo>
                    <a:pt x="1560833" y="1161569"/>
                  </a:lnTo>
                  <a:lnTo>
                    <a:pt x="1568249" y="1146726"/>
                  </a:lnTo>
                  <a:lnTo>
                    <a:pt x="1569037" y="1143994"/>
                  </a:lnTo>
                  <a:lnTo>
                    <a:pt x="92266" y="1143994"/>
                  </a:lnTo>
                  <a:lnTo>
                    <a:pt x="80303" y="1141573"/>
                  </a:lnTo>
                  <a:lnTo>
                    <a:pt x="70525" y="1134977"/>
                  </a:lnTo>
                  <a:lnTo>
                    <a:pt x="63927" y="1125202"/>
                  </a:lnTo>
                  <a:lnTo>
                    <a:pt x="61507" y="1113245"/>
                  </a:lnTo>
                  <a:lnTo>
                    <a:pt x="61507" y="867226"/>
                  </a:lnTo>
                  <a:lnTo>
                    <a:pt x="63927" y="855263"/>
                  </a:lnTo>
                  <a:lnTo>
                    <a:pt x="70525" y="845485"/>
                  </a:lnTo>
                  <a:lnTo>
                    <a:pt x="80303" y="838887"/>
                  </a:lnTo>
                  <a:lnTo>
                    <a:pt x="92266" y="836467"/>
                  </a:lnTo>
                  <a:lnTo>
                    <a:pt x="1569038" y="836467"/>
                  </a:lnTo>
                  <a:lnTo>
                    <a:pt x="1568253" y="833741"/>
                  </a:lnTo>
                  <a:lnTo>
                    <a:pt x="1560838" y="818900"/>
                  </a:lnTo>
                  <a:lnTo>
                    <a:pt x="1550976" y="805718"/>
                  </a:lnTo>
                  <a:lnTo>
                    <a:pt x="1560833" y="792535"/>
                  </a:lnTo>
                  <a:lnTo>
                    <a:pt x="1568249" y="777692"/>
                  </a:lnTo>
                  <a:lnTo>
                    <a:pt x="1569037" y="774960"/>
                  </a:lnTo>
                  <a:lnTo>
                    <a:pt x="92266" y="774960"/>
                  </a:lnTo>
                  <a:lnTo>
                    <a:pt x="80303" y="772539"/>
                  </a:lnTo>
                  <a:lnTo>
                    <a:pt x="70525" y="765943"/>
                  </a:lnTo>
                  <a:lnTo>
                    <a:pt x="63927" y="756168"/>
                  </a:lnTo>
                  <a:lnTo>
                    <a:pt x="61507" y="744211"/>
                  </a:lnTo>
                  <a:lnTo>
                    <a:pt x="61507" y="475956"/>
                  </a:lnTo>
                  <a:lnTo>
                    <a:pt x="61753" y="471689"/>
                  </a:lnTo>
                  <a:lnTo>
                    <a:pt x="62112" y="467433"/>
                  </a:lnTo>
                  <a:lnTo>
                    <a:pt x="1573816" y="467433"/>
                  </a:lnTo>
                  <a:lnTo>
                    <a:pt x="1573164" y="455974"/>
                  </a:lnTo>
                  <a:lnTo>
                    <a:pt x="1568996" y="431752"/>
                  </a:lnTo>
                  <a:lnTo>
                    <a:pt x="1562006" y="407871"/>
                  </a:lnTo>
                  <a:lnTo>
                    <a:pt x="1561185" y="405936"/>
                  </a:lnTo>
                  <a:lnTo>
                    <a:pt x="80225" y="405936"/>
                  </a:lnTo>
                  <a:lnTo>
                    <a:pt x="226029" y="77999"/>
                  </a:lnTo>
                  <a:lnTo>
                    <a:pt x="230916" y="71120"/>
                  </a:lnTo>
                  <a:lnTo>
                    <a:pt x="237332" y="65925"/>
                  </a:lnTo>
                  <a:lnTo>
                    <a:pt x="244909" y="62641"/>
                  </a:lnTo>
                  <a:lnTo>
                    <a:pt x="253280" y="61497"/>
                  </a:lnTo>
                  <a:lnTo>
                    <a:pt x="1408471" y="61497"/>
                  </a:lnTo>
                  <a:lnTo>
                    <a:pt x="1403992" y="51425"/>
                  </a:lnTo>
                  <a:lnTo>
                    <a:pt x="1403787" y="51004"/>
                  </a:lnTo>
                  <a:lnTo>
                    <a:pt x="1389201" y="29760"/>
                  </a:lnTo>
                  <a:lnTo>
                    <a:pt x="1369814" y="13702"/>
                  </a:lnTo>
                  <a:lnTo>
                    <a:pt x="1346783" y="3544"/>
                  </a:lnTo>
                  <a:lnTo>
                    <a:pt x="1321264" y="0"/>
                  </a:lnTo>
                  <a:close/>
                </a:path>
                <a:path w="1574800" h="1574800" extrusionOk="0">
                  <a:moveTo>
                    <a:pt x="1569039" y="1205501"/>
                  </a:moveTo>
                  <a:lnTo>
                    <a:pt x="1482289" y="1205501"/>
                  </a:lnTo>
                  <a:lnTo>
                    <a:pt x="1494246" y="1207921"/>
                  </a:lnTo>
                  <a:lnTo>
                    <a:pt x="1504021" y="1214519"/>
                  </a:lnTo>
                  <a:lnTo>
                    <a:pt x="1510617" y="1224297"/>
                  </a:lnTo>
                  <a:lnTo>
                    <a:pt x="1513038" y="1236260"/>
                  </a:lnTo>
                  <a:lnTo>
                    <a:pt x="1513038" y="1482279"/>
                  </a:lnTo>
                  <a:lnTo>
                    <a:pt x="1510617" y="1494236"/>
                  </a:lnTo>
                  <a:lnTo>
                    <a:pt x="1504021" y="1504011"/>
                  </a:lnTo>
                  <a:lnTo>
                    <a:pt x="1494246" y="1510607"/>
                  </a:lnTo>
                  <a:lnTo>
                    <a:pt x="1482289" y="1513028"/>
                  </a:lnTo>
                  <a:lnTo>
                    <a:pt x="1568322" y="1513028"/>
                  </a:lnTo>
                  <a:lnTo>
                    <a:pt x="1574545" y="1482279"/>
                  </a:lnTo>
                  <a:lnTo>
                    <a:pt x="1574545" y="1236260"/>
                  </a:lnTo>
                  <a:lnTo>
                    <a:pt x="1572922" y="1218980"/>
                  </a:lnTo>
                  <a:lnTo>
                    <a:pt x="1569039" y="1205501"/>
                  </a:lnTo>
                  <a:close/>
                </a:path>
                <a:path w="1574800" h="1574800" extrusionOk="0">
                  <a:moveTo>
                    <a:pt x="1569038" y="836467"/>
                  </a:moveTo>
                  <a:lnTo>
                    <a:pt x="1482289" y="836467"/>
                  </a:lnTo>
                  <a:lnTo>
                    <a:pt x="1494246" y="838887"/>
                  </a:lnTo>
                  <a:lnTo>
                    <a:pt x="1504021" y="845485"/>
                  </a:lnTo>
                  <a:lnTo>
                    <a:pt x="1510617" y="855263"/>
                  </a:lnTo>
                  <a:lnTo>
                    <a:pt x="1513038" y="867226"/>
                  </a:lnTo>
                  <a:lnTo>
                    <a:pt x="1513038" y="1113245"/>
                  </a:lnTo>
                  <a:lnTo>
                    <a:pt x="1510617" y="1125202"/>
                  </a:lnTo>
                  <a:lnTo>
                    <a:pt x="1504021" y="1134977"/>
                  </a:lnTo>
                  <a:lnTo>
                    <a:pt x="1494246" y="1141573"/>
                  </a:lnTo>
                  <a:lnTo>
                    <a:pt x="1482289" y="1143994"/>
                  </a:lnTo>
                  <a:lnTo>
                    <a:pt x="1569037" y="1143994"/>
                  </a:lnTo>
                  <a:lnTo>
                    <a:pt x="1572921" y="1130518"/>
                  </a:lnTo>
                  <a:lnTo>
                    <a:pt x="1574545" y="1113245"/>
                  </a:lnTo>
                  <a:lnTo>
                    <a:pt x="1574545" y="867226"/>
                  </a:lnTo>
                  <a:lnTo>
                    <a:pt x="1572922" y="849948"/>
                  </a:lnTo>
                  <a:lnTo>
                    <a:pt x="1569038" y="836467"/>
                  </a:lnTo>
                  <a:close/>
                </a:path>
                <a:path w="1574800" h="1574800" extrusionOk="0">
                  <a:moveTo>
                    <a:pt x="1573816" y="467433"/>
                  </a:moveTo>
                  <a:lnTo>
                    <a:pt x="1512443" y="467433"/>
                  </a:lnTo>
                  <a:lnTo>
                    <a:pt x="1512792" y="471689"/>
                  </a:lnTo>
                  <a:lnTo>
                    <a:pt x="1513038" y="475956"/>
                  </a:lnTo>
                  <a:lnTo>
                    <a:pt x="1513038" y="744211"/>
                  </a:lnTo>
                  <a:lnTo>
                    <a:pt x="1510617" y="756168"/>
                  </a:lnTo>
                  <a:lnTo>
                    <a:pt x="1504021" y="765943"/>
                  </a:lnTo>
                  <a:lnTo>
                    <a:pt x="1494246" y="772539"/>
                  </a:lnTo>
                  <a:lnTo>
                    <a:pt x="1482289" y="774960"/>
                  </a:lnTo>
                  <a:lnTo>
                    <a:pt x="1569037" y="774960"/>
                  </a:lnTo>
                  <a:lnTo>
                    <a:pt x="1572921" y="761484"/>
                  </a:lnTo>
                  <a:lnTo>
                    <a:pt x="1574545" y="744211"/>
                  </a:lnTo>
                  <a:lnTo>
                    <a:pt x="1574545" y="480233"/>
                  </a:lnTo>
                  <a:lnTo>
                    <a:pt x="1573816" y="467433"/>
                  </a:lnTo>
                  <a:close/>
                </a:path>
                <a:path w="1574800" h="1574800" extrusionOk="0">
                  <a:moveTo>
                    <a:pt x="1408471" y="61497"/>
                  </a:moveTo>
                  <a:lnTo>
                    <a:pt x="1321264" y="61497"/>
                  </a:lnTo>
                  <a:lnTo>
                    <a:pt x="1329636" y="62641"/>
                  </a:lnTo>
                  <a:lnTo>
                    <a:pt x="1337213" y="65925"/>
                  </a:lnTo>
                  <a:lnTo>
                    <a:pt x="1343629" y="71120"/>
                  </a:lnTo>
                  <a:lnTo>
                    <a:pt x="1348516" y="77999"/>
                  </a:lnTo>
                  <a:lnTo>
                    <a:pt x="1494320" y="405936"/>
                  </a:lnTo>
                  <a:lnTo>
                    <a:pt x="1561185" y="405936"/>
                  </a:lnTo>
                  <a:lnTo>
                    <a:pt x="1552156" y="384633"/>
                  </a:lnTo>
                  <a:lnTo>
                    <a:pt x="1408471" y="61497"/>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 name="Google Shape;399;p26">
              <a:extLst>
                <a:ext uri="{FF2B5EF4-FFF2-40B4-BE49-F238E27FC236}">
                  <a16:creationId xmlns:a16="http://schemas.microsoft.com/office/drawing/2014/main" id="{1E98583A-F574-0ACF-4A3B-FBE893315A68}"/>
                </a:ext>
              </a:extLst>
            </p:cNvPr>
            <p:cNvSpPr/>
            <p:nvPr/>
          </p:nvSpPr>
          <p:spPr>
            <a:xfrm>
              <a:off x="16800714" y="7934326"/>
              <a:ext cx="1451610" cy="1451610"/>
            </a:xfrm>
            <a:custGeom>
              <a:avLst/>
              <a:gdLst/>
              <a:ahLst/>
              <a:cxnLst/>
              <a:rect l="l" t="t" r="r" b="b"/>
              <a:pathLst>
                <a:path w="1451609" h="1451609" extrusionOk="0">
                  <a:moveTo>
                    <a:pt x="1451530" y="682714"/>
                  </a:moveTo>
                  <a:lnTo>
                    <a:pt x="1449110" y="694671"/>
                  </a:lnTo>
                  <a:lnTo>
                    <a:pt x="1442514" y="704446"/>
                  </a:lnTo>
                  <a:lnTo>
                    <a:pt x="1432739" y="711042"/>
                  </a:lnTo>
                  <a:lnTo>
                    <a:pt x="1420782" y="713462"/>
                  </a:lnTo>
                  <a:lnTo>
                    <a:pt x="30758" y="713462"/>
                  </a:lnTo>
                  <a:lnTo>
                    <a:pt x="18796" y="711042"/>
                  </a:lnTo>
                  <a:lnTo>
                    <a:pt x="9017" y="704446"/>
                  </a:lnTo>
                  <a:lnTo>
                    <a:pt x="2420" y="694671"/>
                  </a:lnTo>
                  <a:lnTo>
                    <a:pt x="0" y="682714"/>
                  </a:lnTo>
                  <a:lnTo>
                    <a:pt x="0" y="418736"/>
                  </a:lnTo>
                  <a:lnTo>
                    <a:pt x="0" y="414459"/>
                  </a:lnTo>
                  <a:lnTo>
                    <a:pt x="246" y="410192"/>
                  </a:lnTo>
                  <a:lnTo>
                    <a:pt x="605" y="405936"/>
                  </a:lnTo>
                  <a:lnTo>
                    <a:pt x="1450936" y="405936"/>
                  </a:lnTo>
                  <a:lnTo>
                    <a:pt x="1451284" y="410192"/>
                  </a:lnTo>
                  <a:lnTo>
                    <a:pt x="1451530" y="414459"/>
                  </a:lnTo>
                  <a:lnTo>
                    <a:pt x="1451530" y="418736"/>
                  </a:lnTo>
                  <a:lnTo>
                    <a:pt x="1451530" y="682714"/>
                  </a:lnTo>
                  <a:close/>
                </a:path>
                <a:path w="1451609" h="1451609" extrusionOk="0">
                  <a:moveTo>
                    <a:pt x="1451530" y="1051748"/>
                  </a:moveTo>
                  <a:lnTo>
                    <a:pt x="1449110" y="1063705"/>
                  </a:lnTo>
                  <a:lnTo>
                    <a:pt x="1442514" y="1073480"/>
                  </a:lnTo>
                  <a:lnTo>
                    <a:pt x="1432739" y="1080076"/>
                  </a:lnTo>
                  <a:lnTo>
                    <a:pt x="1420782" y="1082496"/>
                  </a:lnTo>
                  <a:lnTo>
                    <a:pt x="30758" y="1082496"/>
                  </a:lnTo>
                  <a:lnTo>
                    <a:pt x="18796" y="1080076"/>
                  </a:lnTo>
                  <a:lnTo>
                    <a:pt x="9017" y="1073480"/>
                  </a:lnTo>
                  <a:lnTo>
                    <a:pt x="2420" y="1063705"/>
                  </a:lnTo>
                  <a:lnTo>
                    <a:pt x="0" y="1051748"/>
                  </a:lnTo>
                  <a:lnTo>
                    <a:pt x="0" y="805729"/>
                  </a:lnTo>
                  <a:lnTo>
                    <a:pt x="2420" y="793766"/>
                  </a:lnTo>
                  <a:lnTo>
                    <a:pt x="9017" y="783988"/>
                  </a:lnTo>
                  <a:lnTo>
                    <a:pt x="18796" y="777390"/>
                  </a:lnTo>
                  <a:lnTo>
                    <a:pt x="30758" y="774970"/>
                  </a:lnTo>
                  <a:lnTo>
                    <a:pt x="1420782" y="774970"/>
                  </a:lnTo>
                  <a:lnTo>
                    <a:pt x="1432739" y="777390"/>
                  </a:lnTo>
                  <a:lnTo>
                    <a:pt x="1442514" y="783988"/>
                  </a:lnTo>
                  <a:lnTo>
                    <a:pt x="1449110" y="793766"/>
                  </a:lnTo>
                  <a:lnTo>
                    <a:pt x="1451530" y="805729"/>
                  </a:lnTo>
                  <a:lnTo>
                    <a:pt x="1451530" y="1051748"/>
                  </a:lnTo>
                  <a:close/>
                </a:path>
                <a:path w="1451609" h="1451609" extrusionOk="0">
                  <a:moveTo>
                    <a:pt x="1451530" y="1420782"/>
                  </a:moveTo>
                  <a:lnTo>
                    <a:pt x="1449110" y="1432739"/>
                  </a:lnTo>
                  <a:lnTo>
                    <a:pt x="1442514" y="1442514"/>
                  </a:lnTo>
                  <a:lnTo>
                    <a:pt x="1432739" y="1449110"/>
                  </a:lnTo>
                  <a:lnTo>
                    <a:pt x="1420782" y="1451530"/>
                  </a:lnTo>
                  <a:lnTo>
                    <a:pt x="30758" y="1451530"/>
                  </a:lnTo>
                  <a:lnTo>
                    <a:pt x="18796" y="1449110"/>
                  </a:lnTo>
                  <a:lnTo>
                    <a:pt x="9017" y="1442514"/>
                  </a:lnTo>
                  <a:lnTo>
                    <a:pt x="2420" y="1432739"/>
                  </a:lnTo>
                  <a:lnTo>
                    <a:pt x="0" y="1420782"/>
                  </a:lnTo>
                  <a:lnTo>
                    <a:pt x="0" y="1174763"/>
                  </a:lnTo>
                  <a:lnTo>
                    <a:pt x="2420" y="1162800"/>
                  </a:lnTo>
                  <a:lnTo>
                    <a:pt x="9017" y="1153022"/>
                  </a:lnTo>
                  <a:lnTo>
                    <a:pt x="18796" y="1146424"/>
                  </a:lnTo>
                  <a:lnTo>
                    <a:pt x="30758" y="1144004"/>
                  </a:lnTo>
                  <a:lnTo>
                    <a:pt x="1420782" y="1144004"/>
                  </a:lnTo>
                  <a:lnTo>
                    <a:pt x="1432739" y="1146424"/>
                  </a:lnTo>
                  <a:lnTo>
                    <a:pt x="1442514" y="1153022"/>
                  </a:lnTo>
                  <a:lnTo>
                    <a:pt x="1449110" y="1162800"/>
                  </a:lnTo>
                  <a:lnTo>
                    <a:pt x="1451530" y="1174763"/>
                  </a:lnTo>
                  <a:lnTo>
                    <a:pt x="1451530" y="1420782"/>
                  </a:lnTo>
                  <a:close/>
                </a:path>
                <a:path w="1451609" h="1451609" extrusionOk="0">
                  <a:moveTo>
                    <a:pt x="164522" y="16502"/>
                  </a:moveTo>
                  <a:lnTo>
                    <a:pt x="169409" y="9623"/>
                  </a:lnTo>
                  <a:lnTo>
                    <a:pt x="175824" y="4428"/>
                  </a:lnTo>
                  <a:lnTo>
                    <a:pt x="183401" y="1144"/>
                  </a:lnTo>
                  <a:lnTo>
                    <a:pt x="191773" y="0"/>
                  </a:lnTo>
                  <a:lnTo>
                    <a:pt x="1259757" y="0"/>
                  </a:lnTo>
                  <a:lnTo>
                    <a:pt x="1432813" y="344439"/>
                  </a:lnTo>
                  <a:lnTo>
                    <a:pt x="18717" y="344439"/>
                  </a:lnTo>
                  <a:lnTo>
                    <a:pt x="164522" y="16502"/>
                  </a:lnTo>
                  <a:close/>
                </a:path>
              </a:pathLst>
            </a:custGeom>
            <a:noFill/>
            <a:ln w="1025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37" name="Google Shape;400;p26">
              <a:extLst>
                <a:ext uri="{FF2B5EF4-FFF2-40B4-BE49-F238E27FC236}">
                  <a16:creationId xmlns:a16="http://schemas.microsoft.com/office/drawing/2014/main" id="{A371854E-459A-3D14-6240-6119ED150E0F}"/>
                </a:ext>
              </a:extLst>
            </p:cNvPr>
            <p:cNvPicPr preferRelativeResize="0"/>
            <p:nvPr/>
          </p:nvPicPr>
          <p:blipFill rotWithShape="1">
            <a:blip r:embed="rId4">
              <a:alphaModFix/>
            </a:blip>
            <a:srcRect/>
            <a:stretch/>
          </p:blipFill>
          <p:spPr>
            <a:xfrm>
              <a:off x="16918599" y="9196215"/>
              <a:ext cx="194768" cy="71763"/>
            </a:xfrm>
            <a:prstGeom prst="rect">
              <a:avLst/>
            </a:prstGeom>
            <a:noFill/>
            <a:ln>
              <a:noFill/>
            </a:ln>
          </p:spPr>
        </p:pic>
        <p:pic>
          <p:nvPicPr>
            <p:cNvPr id="138" name="Google Shape;401;p26">
              <a:extLst>
                <a:ext uri="{FF2B5EF4-FFF2-40B4-BE49-F238E27FC236}">
                  <a16:creationId xmlns:a16="http://schemas.microsoft.com/office/drawing/2014/main" id="{1B6AC158-2F4E-D4A2-2BB6-085F88AC6C3A}"/>
                </a:ext>
              </a:extLst>
            </p:cNvPr>
            <p:cNvPicPr preferRelativeResize="0"/>
            <p:nvPr/>
          </p:nvPicPr>
          <p:blipFill rotWithShape="1">
            <a:blip r:embed="rId4">
              <a:alphaModFix/>
            </a:blip>
            <a:srcRect/>
            <a:stretch/>
          </p:blipFill>
          <p:spPr>
            <a:xfrm>
              <a:off x="17164621" y="9196215"/>
              <a:ext cx="194768" cy="71763"/>
            </a:xfrm>
            <a:prstGeom prst="rect">
              <a:avLst/>
            </a:prstGeom>
            <a:noFill/>
            <a:ln>
              <a:noFill/>
            </a:ln>
          </p:spPr>
        </p:pic>
        <p:sp>
          <p:nvSpPr>
            <p:cNvPr id="139" name="Google Shape;402;p26">
              <a:extLst>
                <a:ext uri="{FF2B5EF4-FFF2-40B4-BE49-F238E27FC236}">
                  <a16:creationId xmlns:a16="http://schemas.microsoft.com/office/drawing/2014/main" id="{ED55E3D4-CDA3-7C81-1F8C-0E0B2D89710D}"/>
                </a:ext>
              </a:extLst>
            </p:cNvPr>
            <p:cNvSpPr/>
            <p:nvPr/>
          </p:nvSpPr>
          <p:spPr>
            <a:xfrm>
              <a:off x="17062311" y="7702192"/>
              <a:ext cx="264160" cy="397510"/>
            </a:xfrm>
            <a:custGeom>
              <a:avLst/>
              <a:gdLst/>
              <a:ahLst/>
              <a:cxnLst/>
              <a:rect l="l" t="t" r="r" b="b"/>
              <a:pathLst>
                <a:path w="264159" h="397509" extrusionOk="0">
                  <a:moveTo>
                    <a:pt x="263804" y="372110"/>
                  </a:moveTo>
                  <a:lnTo>
                    <a:pt x="245275" y="372110"/>
                  </a:lnTo>
                  <a:lnTo>
                    <a:pt x="245275" y="322580"/>
                  </a:lnTo>
                  <a:lnTo>
                    <a:pt x="245275" y="297167"/>
                  </a:lnTo>
                  <a:lnTo>
                    <a:pt x="111252" y="297167"/>
                  </a:lnTo>
                  <a:lnTo>
                    <a:pt x="111252" y="271780"/>
                  </a:lnTo>
                  <a:lnTo>
                    <a:pt x="111252" y="259080"/>
                  </a:lnTo>
                  <a:lnTo>
                    <a:pt x="111252" y="233667"/>
                  </a:lnTo>
                  <a:lnTo>
                    <a:pt x="245275" y="233667"/>
                  </a:lnTo>
                  <a:lnTo>
                    <a:pt x="245275" y="208280"/>
                  </a:lnTo>
                  <a:lnTo>
                    <a:pt x="245275" y="161290"/>
                  </a:lnTo>
                  <a:lnTo>
                    <a:pt x="245275" y="135877"/>
                  </a:lnTo>
                  <a:lnTo>
                    <a:pt x="111252" y="135877"/>
                  </a:lnTo>
                  <a:lnTo>
                    <a:pt x="111252" y="110490"/>
                  </a:lnTo>
                  <a:lnTo>
                    <a:pt x="111252" y="100330"/>
                  </a:lnTo>
                  <a:lnTo>
                    <a:pt x="111252" y="74917"/>
                  </a:lnTo>
                  <a:lnTo>
                    <a:pt x="245275" y="74917"/>
                  </a:lnTo>
                  <a:lnTo>
                    <a:pt x="245275" y="48260"/>
                  </a:lnTo>
                  <a:lnTo>
                    <a:pt x="238150" y="48260"/>
                  </a:lnTo>
                  <a:lnTo>
                    <a:pt x="238150" y="0"/>
                  </a:lnTo>
                  <a:lnTo>
                    <a:pt x="0" y="0"/>
                  </a:lnTo>
                  <a:lnTo>
                    <a:pt x="0" y="48260"/>
                  </a:lnTo>
                  <a:lnTo>
                    <a:pt x="0" y="74917"/>
                  </a:lnTo>
                  <a:lnTo>
                    <a:pt x="25641" y="74917"/>
                  </a:lnTo>
                  <a:lnTo>
                    <a:pt x="25641" y="100330"/>
                  </a:lnTo>
                  <a:lnTo>
                    <a:pt x="25641" y="110490"/>
                  </a:lnTo>
                  <a:lnTo>
                    <a:pt x="25641" y="297167"/>
                  </a:lnTo>
                  <a:lnTo>
                    <a:pt x="0" y="297167"/>
                  </a:lnTo>
                  <a:lnTo>
                    <a:pt x="0" y="322580"/>
                  </a:lnTo>
                  <a:lnTo>
                    <a:pt x="0" y="372110"/>
                  </a:lnTo>
                  <a:lnTo>
                    <a:pt x="0" y="397497"/>
                  </a:lnTo>
                  <a:lnTo>
                    <a:pt x="263804" y="397497"/>
                  </a:lnTo>
                  <a:lnTo>
                    <a:pt x="263804" y="372110"/>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 name="Google Shape;403;p26">
              <a:extLst>
                <a:ext uri="{FF2B5EF4-FFF2-40B4-BE49-F238E27FC236}">
                  <a16:creationId xmlns:a16="http://schemas.microsoft.com/office/drawing/2014/main" id="{4C4CCCA7-35B5-1994-1714-A5F85CDAF25A}"/>
                </a:ext>
              </a:extLst>
            </p:cNvPr>
            <p:cNvSpPr/>
            <p:nvPr/>
          </p:nvSpPr>
          <p:spPr>
            <a:xfrm>
              <a:off x="17036669" y="7702192"/>
              <a:ext cx="315595" cy="422909"/>
            </a:xfrm>
            <a:custGeom>
              <a:avLst/>
              <a:gdLst/>
              <a:ahLst/>
              <a:cxnLst/>
              <a:rect l="l" t="t" r="r" b="b"/>
              <a:pathLst>
                <a:path w="315594" h="422909" extrusionOk="0">
                  <a:moveTo>
                    <a:pt x="315074" y="372110"/>
                  </a:moveTo>
                  <a:lnTo>
                    <a:pt x="296557" y="372110"/>
                  </a:lnTo>
                  <a:lnTo>
                    <a:pt x="296557" y="322580"/>
                  </a:lnTo>
                  <a:lnTo>
                    <a:pt x="296557" y="271780"/>
                  </a:lnTo>
                  <a:lnTo>
                    <a:pt x="162534" y="271780"/>
                  </a:lnTo>
                  <a:lnTo>
                    <a:pt x="162534" y="259080"/>
                  </a:lnTo>
                  <a:lnTo>
                    <a:pt x="299313" y="259080"/>
                  </a:lnTo>
                  <a:lnTo>
                    <a:pt x="299313" y="231127"/>
                  </a:lnTo>
                  <a:lnTo>
                    <a:pt x="296557" y="231127"/>
                  </a:lnTo>
                  <a:lnTo>
                    <a:pt x="296557" y="208280"/>
                  </a:lnTo>
                  <a:lnTo>
                    <a:pt x="296557" y="161290"/>
                  </a:lnTo>
                  <a:lnTo>
                    <a:pt x="299313" y="161290"/>
                  </a:lnTo>
                  <a:lnTo>
                    <a:pt x="299313" y="130797"/>
                  </a:lnTo>
                  <a:lnTo>
                    <a:pt x="296557" y="130797"/>
                  </a:lnTo>
                  <a:lnTo>
                    <a:pt x="296557" y="110490"/>
                  </a:lnTo>
                  <a:lnTo>
                    <a:pt x="162534" y="110490"/>
                  </a:lnTo>
                  <a:lnTo>
                    <a:pt x="162534" y="100330"/>
                  </a:lnTo>
                  <a:lnTo>
                    <a:pt x="296557" y="100330"/>
                  </a:lnTo>
                  <a:lnTo>
                    <a:pt x="296557" y="48260"/>
                  </a:lnTo>
                  <a:lnTo>
                    <a:pt x="111252" y="48260"/>
                  </a:lnTo>
                  <a:lnTo>
                    <a:pt x="111252" y="100330"/>
                  </a:lnTo>
                  <a:lnTo>
                    <a:pt x="111252" y="110490"/>
                  </a:lnTo>
                  <a:lnTo>
                    <a:pt x="111252" y="130797"/>
                  </a:lnTo>
                  <a:lnTo>
                    <a:pt x="111252" y="161290"/>
                  </a:lnTo>
                  <a:lnTo>
                    <a:pt x="248031" y="161290"/>
                  </a:lnTo>
                  <a:lnTo>
                    <a:pt x="248031" y="208280"/>
                  </a:lnTo>
                  <a:lnTo>
                    <a:pt x="111252" y="208280"/>
                  </a:lnTo>
                  <a:lnTo>
                    <a:pt x="111252" y="231127"/>
                  </a:lnTo>
                  <a:lnTo>
                    <a:pt x="111252" y="259080"/>
                  </a:lnTo>
                  <a:lnTo>
                    <a:pt x="111252" y="271780"/>
                  </a:lnTo>
                  <a:lnTo>
                    <a:pt x="111252" y="322580"/>
                  </a:lnTo>
                  <a:lnTo>
                    <a:pt x="263791" y="322580"/>
                  </a:lnTo>
                  <a:lnTo>
                    <a:pt x="263791" y="372110"/>
                  </a:lnTo>
                  <a:lnTo>
                    <a:pt x="51282" y="372110"/>
                  </a:lnTo>
                  <a:lnTo>
                    <a:pt x="51282" y="0"/>
                  </a:lnTo>
                  <a:lnTo>
                    <a:pt x="0" y="0"/>
                  </a:lnTo>
                  <a:lnTo>
                    <a:pt x="0" y="372110"/>
                  </a:lnTo>
                  <a:lnTo>
                    <a:pt x="0" y="397497"/>
                  </a:lnTo>
                  <a:lnTo>
                    <a:pt x="0" y="422910"/>
                  </a:lnTo>
                  <a:lnTo>
                    <a:pt x="315074" y="422910"/>
                  </a:lnTo>
                  <a:lnTo>
                    <a:pt x="315074" y="397497"/>
                  </a:lnTo>
                  <a:lnTo>
                    <a:pt x="315074" y="37211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 name="Google Shape;404;p26">
              <a:extLst>
                <a:ext uri="{FF2B5EF4-FFF2-40B4-BE49-F238E27FC236}">
                  <a16:creationId xmlns:a16="http://schemas.microsoft.com/office/drawing/2014/main" id="{8D21C55A-7AF1-34D0-1939-F7DAEF237897}"/>
                </a:ext>
              </a:extLst>
            </p:cNvPr>
            <p:cNvSpPr/>
            <p:nvPr/>
          </p:nvSpPr>
          <p:spPr>
            <a:xfrm>
              <a:off x="17333228" y="7702192"/>
              <a:ext cx="346710" cy="397510"/>
            </a:xfrm>
            <a:custGeom>
              <a:avLst/>
              <a:gdLst/>
              <a:ahLst/>
              <a:cxnLst/>
              <a:rect l="l" t="t" r="r" b="b"/>
              <a:pathLst>
                <a:path w="346709" h="397509" extrusionOk="0">
                  <a:moveTo>
                    <a:pt x="346379" y="0"/>
                  </a:moveTo>
                  <a:lnTo>
                    <a:pt x="234607" y="0"/>
                  </a:lnTo>
                  <a:lnTo>
                    <a:pt x="234607" y="482"/>
                  </a:lnTo>
                  <a:lnTo>
                    <a:pt x="260248" y="482"/>
                  </a:lnTo>
                  <a:lnTo>
                    <a:pt x="260248" y="105410"/>
                  </a:lnTo>
                  <a:lnTo>
                    <a:pt x="234607" y="105410"/>
                  </a:lnTo>
                  <a:lnTo>
                    <a:pt x="234607" y="130797"/>
                  </a:lnTo>
                  <a:lnTo>
                    <a:pt x="111252" y="130797"/>
                  </a:lnTo>
                  <a:lnTo>
                    <a:pt x="111252" y="105410"/>
                  </a:lnTo>
                  <a:lnTo>
                    <a:pt x="85610" y="105410"/>
                  </a:lnTo>
                  <a:lnTo>
                    <a:pt x="85610" y="0"/>
                  </a:lnTo>
                  <a:lnTo>
                    <a:pt x="0" y="0"/>
                  </a:lnTo>
                  <a:lnTo>
                    <a:pt x="0" y="105410"/>
                  </a:lnTo>
                  <a:lnTo>
                    <a:pt x="0" y="130797"/>
                  </a:lnTo>
                  <a:lnTo>
                    <a:pt x="25641" y="130797"/>
                  </a:lnTo>
                  <a:lnTo>
                    <a:pt x="25641" y="156210"/>
                  </a:lnTo>
                  <a:lnTo>
                    <a:pt x="25641" y="205740"/>
                  </a:lnTo>
                  <a:lnTo>
                    <a:pt x="25641" y="231127"/>
                  </a:lnTo>
                  <a:lnTo>
                    <a:pt x="0" y="231127"/>
                  </a:lnTo>
                  <a:lnTo>
                    <a:pt x="0" y="256540"/>
                  </a:lnTo>
                  <a:lnTo>
                    <a:pt x="0" y="372110"/>
                  </a:lnTo>
                  <a:lnTo>
                    <a:pt x="0" y="397497"/>
                  </a:lnTo>
                  <a:lnTo>
                    <a:pt x="111252" y="397497"/>
                  </a:lnTo>
                  <a:lnTo>
                    <a:pt x="111252" y="372110"/>
                  </a:lnTo>
                  <a:lnTo>
                    <a:pt x="111252" y="256540"/>
                  </a:lnTo>
                  <a:lnTo>
                    <a:pt x="111252" y="231127"/>
                  </a:lnTo>
                  <a:lnTo>
                    <a:pt x="234607" y="231127"/>
                  </a:lnTo>
                  <a:lnTo>
                    <a:pt x="234607" y="256540"/>
                  </a:lnTo>
                  <a:lnTo>
                    <a:pt x="234607" y="372110"/>
                  </a:lnTo>
                  <a:lnTo>
                    <a:pt x="320738" y="372110"/>
                  </a:lnTo>
                  <a:lnTo>
                    <a:pt x="320738" y="130797"/>
                  </a:lnTo>
                  <a:lnTo>
                    <a:pt x="346379" y="130797"/>
                  </a:lnTo>
                  <a:lnTo>
                    <a:pt x="346379" y="105410"/>
                  </a:lnTo>
                  <a:lnTo>
                    <a:pt x="346379" y="482"/>
                  </a:lnTo>
                  <a:lnTo>
                    <a:pt x="346379" y="0"/>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 name="Google Shape;405;p26">
              <a:extLst>
                <a:ext uri="{FF2B5EF4-FFF2-40B4-BE49-F238E27FC236}">
                  <a16:creationId xmlns:a16="http://schemas.microsoft.com/office/drawing/2014/main" id="{1D7A690F-438C-4203-DE8B-351F1832471B}"/>
                </a:ext>
              </a:extLst>
            </p:cNvPr>
            <p:cNvSpPr/>
            <p:nvPr/>
          </p:nvSpPr>
          <p:spPr>
            <a:xfrm>
              <a:off x="17307586" y="7702192"/>
              <a:ext cx="398145" cy="422909"/>
            </a:xfrm>
            <a:custGeom>
              <a:avLst/>
              <a:gdLst/>
              <a:ahLst/>
              <a:cxnLst/>
              <a:rect l="l" t="t" r="r" b="b"/>
              <a:pathLst>
                <a:path w="398144" h="422909" extrusionOk="0">
                  <a:moveTo>
                    <a:pt x="285889" y="105410"/>
                  </a:moveTo>
                  <a:lnTo>
                    <a:pt x="111252" y="105410"/>
                  </a:lnTo>
                  <a:lnTo>
                    <a:pt x="111252" y="156210"/>
                  </a:lnTo>
                  <a:lnTo>
                    <a:pt x="285889" y="156210"/>
                  </a:lnTo>
                  <a:lnTo>
                    <a:pt x="285889" y="105410"/>
                  </a:lnTo>
                  <a:close/>
                </a:path>
                <a:path w="398144" h="422909" extrusionOk="0">
                  <a:moveTo>
                    <a:pt x="397662" y="372110"/>
                  </a:moveTo>
                  <a:lnTo>
                    <a:pt x="285889" y="372110"/>
                  </a:lnTo>
                  <a:lnTo>
                    <a:pt x="285889" y="256540"/>
                  </a:lnTo>
                  <a:lnTo>
                    <a:pt x="285889" y="205740"/>
                  </a:lnTo>
                  <a:lnTo>
                    <a:pt x="111252" y="205740"/>
                  </a:lnTo>
                  <a:lnTo>
                    <a:pt x="111252" y="256540"/>
                  </a:lnTo>
                  <a:lnTo>
                    <a:pt x="111252" y="372110"/>
                  </a:lnTo>
                  <a:lnTo>
                    <a:pt x="51282" y="372110"/>
                  </a:lnTo>
                  <a:lnTo>
                    <a:pt x="51282" y="0"/>
                  </a:lnTo>
                  <a:lnTo>
                    <a:pt x="0" y="0"/>
                  </a:lnTo>
                  <a:lnTo>
                    <a:pt x="0" y="372110"/>
                  </a:lnTo>
                  <a:lnTo>
                    <a:pt x="0" y="422910"/>
                  </a:lnTo>
                  <a:lnTo>
                    <a:pt x="162521" y="422910"/>
                  </a:lnTo>
                  <a:lnTo>
                    <a:pt x="162521" y="372110"/>
                  </a:lnTo>
                  <a:lnTo>
                    <a:pt x="162521" y="256540"/>
                  </a:lnTo>
                  <a:lnTo>
                    <a:pt x="234607" y="256540"/>
                  </a:lnTo>
                  <a:lnTo>
                    <a:pt x="234607" y="372110"/>
                  </a:lnTo>
                  <a:lnTo>
                    <a:pt x="234607" y="422910"/>
                  </a:lnTo>
                  <a:lnTo>
                    <a:pt x="397662" y="422910"/>
                  </a:lnTo>
                  <a:lnTo>
                    <a:pt x="397662" y="372110"/>
                  </a:lnTo>
                  <a:close/>
                </a:path>
                <a:path w="398144" h="422909" extrusionOk="0">
                  <a:moveTo>
                    <a:pt x="397662" y="482"/>
                  </a:moveTo>
                  <a:lnTo>
                    <a:pt x="346379" y="482"/>
                  </a:lnTo>
                  <a:lnTo>
                    <a:pt x="346379" y="371868"/>
                  </a:lnTo>
                  <a:lnTo>
                    <a:pt x="397662" y="371868"/>
                  </a:lnTo>
                  <a:lnTo>
                    <a:pt x="397662" y="482"/>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 name="Google Shape;406;p26">
              <a:extLst>
                <a:ext uri="{FF2B5EF4-FFF2-40B4-BE49-F238E27FC236}">
                  <a16:creationId xmlns:a16="http://schemas.microsoft.com/office/drawing/2014/main" id="{A1E3D0B1-0157-AA12-4C06-3A0C3C1F227D}"/>
                </a:ext>
              </a:extLst>
            </p:cNvPr>
            <p:cNvSpPr/>
            <p:nvPr/>
          </p:nvSpPr>
          <p:spPr>
            <a:xfrm>
              <a:off x="17700915" y="7677027"/>
              <a:ext cx="335280" cy="422909"/>
            </a:xfrm>
            <a:custGeom>
              <a:avLst/>
              <a:gdLst/>
              <a:ahLst/>
              <a:cxnLst/>
              <a:rect l="l" t="t" r="r" b="b"/>
              <a:pathLst>
                <a:path w="335280" h="422909" extrusionOk="0">
                  <a:moveTo>
                    <a:pt x="156624" y="0"/>
                  </a:moveTo>
                  <a:lnTo>
                    <a:pt x="0" y="0"/>
                  </a:lnTo>
                  <a:lnTo>
                    <a:pt x="0" y="422664"/>
                  </a:lnTo>
                  <a:lnTo>
                    <a:pt x="111250" y="422664"/>
                  </a:lnTo>
                  <a:lnTo>
                    <a:pt x="111250" y="274316"/>
                  </a:lnTo>
                  <a:lnTo>
                    <a:pt x="239546" y="274316"/>
                  </a:lnTo>
                  <a:lnTo>
                    <a:pt x="231229" y="261414"/>
                  </a:lnTo>
                  <a:lnTo>
                    <a:pt x="245578" y="254810"/>
                  </a:lnTo>
                  <a:lnTo>
                    <a:pt x="258640" y="246898"/>
                  </a:lnTo>
                  <a:lnTo>
                    <a:pt x="294280" y="208517"/>
                  </a:lnTo>
                  <a:lnTo>
                    <a:pt x="305684" y="180429"/>
                  </a:lnTo>
                  <a:lnTo>
                    <a:pt x="111250" y="180429"/>
                  </a:lnTo>
                  <a:lnTo>
                    <a:pt x="111250" y="102840"/>
                  </a:lnTo>
                  <a:lnTo>
                    <a:pt x="307245" y="102840"/>
                  </a:lnTo>
                  <a:lnTo>
                    <a:pt x="301394" y="82571"/>
                  </a:lnTo>
                  <a:lnTo>
                    <a:pt x="270757" y="38040"/>
                  </a:lnTo>
                  <a:lnTo>
                    <a:pt x="222029" y="9551"/>
                  </a:lnTo>
                  <a:lnTo>
                    <a:pt x="191361" y="2392"/>
                  </a:lnTo>
                  <a:lnTo>
                    <a:pt x="156624" y="0"/>
                  </a:lnTo>
                  <a:close/>
                </a:path>
                <a:path w="335280" h="422909" extrusionOk="0">
                  <a:moveTo>
                    <a:pt x="239546" y="274316"/>
                  </a:moveTo>
                  <a:lnTo>
                    <a:pt x="113999" y="274316"/>
                  </a:lnTo>
                  <a:lnTo>
                    <a:pt x="206583" y="422664"/>
                  </a:lnTo>
                  <a:lnTo>
                    <a:pt x="335167" y="422664"/>
                  </a:lnTo>
                  <a:lnTo>
                    <a:pt x="239546" y="274316"/>
                  </a:lnTo>
                  <a:close/>
                </a:path>
                <a:path w="335280" h="422909" extrusionOk="0">
                  <a:moveTo>
                    <a:pt x="307245" y="102840"/>
                  </a:moveTo>
                  <a:lnTo>
                    <a:pt x="151886" y="102840"/>
                  </a:lnTo>
                  <a:lnTo>
                    <a:pt x="164194" y="103474"/>
                  </a:lnTo>
                  <a:lnTo>
                    <a:pt x="174570" y="105350"/>
                  </a:lnTo>
                  <a:lnTo>
                    <a:pt x="198839" y="141896"/>
                  </a:lnTo>
                  <a:lnTo>
                    <a:pt x="197597" y="156142"/>
                  </a:lnTo>
                  <a:lnTo>
                    <a:pt x="191613" y="168474"/>
                  </a:lnTo>
                  <a:lnTo>
                    <a:pt x="177504" y="177150"/>
                  </a:lnTo>
                  <a:lnTo>
                    <a:pt x="151886" y="180429"/>
                  </a:lnTo>
                  <a:lnTo>
                    <a:pt x="305684" y="180429"/>
                  </a:lnTo>
                  <a:lnTo>
                    <a:pt x="309728" y="164213"/>
                  </a:lnTo>
                  <a:lnTo>
                    <a:pt x="311670" y="138747"/>
                  </a:lnTo>
                  <a:lnTo>
                    <a:pt x="309095" y="109247"/>
                  </a:lnTo>
                  <a:lnTo>
                    <a:pt x="307245" y="102840"/>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 name="Google Shape;407;p26">
              <a:extLst>
                <a:ext uri="{FF2B5EF4-FFF2-40B4-BE49-F238E27FC236}">
                  <a16:creationId xmlns:a16="http://schemas.microsoft.com/office/drawing/2014/main" id="{9E5D514E-029A-FA72-1C9D-A70A47417984}"/>
                </a:ext>
              </a:extLst>
            </p:cNvPr>
            <p:cNvSpPr/>
            <p:nvPr/>
          </p:nvSpPr>
          <p:spPr>
            <a:xfrm>
              <a:off x="17675275" y="7651386"/>
              <a:ext cx="408305" cy="474345"/>
            </a:xfrm>
            <a:custGeom>
              <a:avLst/>
              <a:gdLst/>
              <a:ahLst/>
              <a:cxnLst/>
              <a:rect l="l" t="t" r="r" b="b"/>
              <a:pathLst>
                <a:path w="408305" h="474345" extrusionOk="0">
                  <a:moveTo>
                    <a:pt x="182265" y="0"/>
                  </a:moveTo>
                  <a:lnTo>
                    <a:pt x="0" y="0"/>
                  </a:lnTo>
                  <a:lnTo>
                    <a:pt x="0" y="473946"/>
                  </a:lnTo>
                  <a:lnTo>
                    <a:pt x="162532" y="473946"/>
                  </a:lnTo>
                  <a:lnTo>
                    <a:pt x="162532" y="422664"/>
                  </a:lnTo>
                  <a:lnTo>
                    <a:pt x="51281" y="422664"/>
                  </a:lnTo>
                  <a:lnTo>
                    <a:pt x="51281" y="51281"/>
                  </a:lnTo>
                  <a:lnTo>
                    <a:pt x="319362" y="51281"/>
                  </a:lnTo>
                  <a:lnTo>
                    <a:pt x="314018" y="45045"/>
                  </a:lnTo>
                  <a:lnTo>
                    <a:pt x="287911" y="25394"/>
                  </a:lnTo>
                  <a:lnTo>
                    <a:pt x="257173" y="11311"/>
                  </a:lnTo>
                  <a:lnTo>
                    <a:pt x="221919" y="2834"/>
                  </a:lnTo>
                  <a:lnTo>
                    <a:pt x="182265" y="0"/>
                  </a:lnTo>
                  <a:close/>
                </a:path>
                <a:path w="408305" h="474345" extrusionOk="0">
                  <a:moveTo>
                    <a:pt x="222981" y="385064"/>
                  </a:moveTo>
                  <a:lnTo>
                    <a:pt x="162532" y="385064"/>
                  </a:lnTo>
                  <a:lnTo>
                    <a:pt x="217998" y="473946"/>
                  </a:lnTo>
                  <a:lnTo>
                    <a:pt x="407844" y="473946"/>
                  </a:lnTo>
                  <a:lnTo>
                    <a:pt x="374789" y="422664"/>
                  </a:lnTo>
                  <a:lnTo>
                    <a:pt x="246449" y="422664"/>
                  </a:lnTo>
                  <a:lnTo>
                    <a:pt x="222981" y="385064"/>
                  </a:lnTo>
                  <a:close/>
                </a:path>
                <a:path w="408305" h="474345" extrusionOk="0">
                  <a:moveTo>
                    <a:pt x="153855" y="274316"/>
                  </a:moveTo>
                  <a:lnTo>
                    <a:pt x="111250" y="274316"/>
                  </a:lnTo>
                  <a:lnTo>
                    <a:pt x="111250" y="422664"/>
                  </a:lnTo>
                  <a:lnTo>
                    <a:pt x="162532" y="422664"/>
                  </a:lnTo>
                  <a:lnTo>
                    <a:pt x="162532" y="385064"/>
                  </a:lnTo>
                  <a:lnTo>
                    <a:pt x="222981" y="385064"/>
                  </a:lnTo>
                  <a:lnTo>
                    <a:pt x="153855" y="274316"/>
                  </a:lnTo>
                  <a:close/>
                </a:path>
                <a:path w="408305" h="474345" extrusionOk="0">
                  <a:moveTo>
                    <a:pt x="319362" y="51281"/>
                  </a:moveTo>
                  <a:lnTo>
                    <a:pt x="182265" y="51281"/>
                  </a:lnTo>
                  <a:lnTo>
                    <a:pt x="212165" y="53222"/>
                  </a:lnTo>
                  <a:lnTo>
                    <a:pt x="238220" y="59043"/>
                  </a:lnTo>
                  <a:lnTo>
                    <a:pt x="278798" y="82327"/>
                  </a:lnTo>
                  <a:lnTo>
                    <a:pt x="303449" y="118360"/>
                  </a:lnTo>
                  <a:lnTo>
                    <a:pt x="311670" y="164378"/>
                  </a:lnTo>
                  <a:lnTo>
                    <a:pt x="310141" y="185228"/>
                  </a:lnTo>
                  <a:lnTo>
                    <a:pt x="287198" y="235926"/>
                  </a:lnTo>
                  <a:lnTo>
                    <a:pt x="238235" y="266496"/>
                  </a:lnTo>
                  <a:lnTo>
                    <a:pt x="216460" y="271690"/>
                  </a:lnTo>
                  <a:lnTo>
                    <a:pt x="313772" y="422664"/>
                  </a:lnTo>
                  <a:lnTo>
                    <a:pt x="374789" y="422664"/>
                  </a:lnTo>
                  <a:lnTo>
                    <a:pt x="293793" y="297003"/>
                  </a:lnTo>
                  <a:lnTo>
                    <a:pt x="302561" y="291016"/>
                  </a:lnTo>
                  <a:lnTo>
                    <a:pt x="341975" y="247296"/>
                  </a:lnTo>
                  <a:lnTo>
                    <a:pt x="360609" y="194520"/>
                  </a:lnTo>
                  <a:lnTo>
                    <a:pt x="362951" y="164378"/>
                  </a:lnTo>
                  <a:lnTo>
                    <a:pt x="359809" y="129815"/>
                  </a:lnTo>
                  <a:lnTo>
                    <a:pt x="350493" y="98127"/>
                  </a:lnTo>
                  <a:lnTo>
                    <a:pt x="335173" y="69732"/>
                  </a:lnTo>
                  <a:lnTo>
                    <a:pt x="319362" y="51281"/>
                  </a:lnTo>
                  <a:close/>
                </a:path>
                <a:path w="408305" h="474345" extrusionOk="0">
                  <a:moveTo>
                    <a:pt x="177527" y="102840"/>
                  </a:moveTo>
                  <a:lnTo>
                    <a:pt x="111250" y="102840"/>
                  </a:lnTo>
                  <a:lnTo>
                    <a:pt x="111250" y="231711"/>
                  </a:lnTo>
                  <a:lnTo>
                    <a:pt x="177527" y="231711"/>
                  </a:lnTo>
                  <a:lnTo>
                    <a:pt x="209288" y="227701"/>
                  </a:lnTo>
                  <a:lnTo>
                    <a:pt x="231974" y="215670"/>
                  </a:lnTo>
                  <a:lnTo>
                    <a:pt x="245585" y="195616"/>
                  </a:lnTo>
                  <a:lnTo>
                    <a:pt x="248038" y="180429"/>
                  </a:lnTo>
                  <a:lnTo>
                    <a:pt x="162532" y="180429"/>
                  </a:lnTo>
                  <a:lnTo>
                    <a:pt x="162532" y="154122"/>
                  </a:lnTo>
                  <a:lnTo>
                    <a:pt x="249096" y="154122"/>
                  </a:lnTo>
                  <a:lnTo>
                    <a:pt x="249020" y="153126"/>
                  </a:lnTo>
                  <a:lnTo>
                    <a:pt x="222454" y="112450"/>
                  </a:lnTo>
                  <a:lnTo>
                    <a:pt x="194969" y="103907"/>
                  </a:lnTo>
                  <a:lnTo>
                    <a:pt x="177527" y="102840"/>
                  </a:lnTo>
                  <a:close/>
                </a:path>
                <a:path w="408305" h="474345" extrusionOk="0">
                  <a:moveTo>
                    <a:pt x="249096" y="154122"/>
                  </a:moveTo>
                  <a:lnTo>
                    <a:pt x="189393" y="154122"/>
                  </a:lnTo>
                  <a:lnTo>
                    <a:pt x="195373" y="156070"/>
                  </a:lnTo>
                  <a:lnTo>
                    <a:pt x="197004" y="156973"/>
                  </a:lnTo>
                  <a:lnTo>
                    <a:pt x="197927" y="158183"/>
                  </a:lnTo>
                  <a:lnTo>
                    <a:pt x="198839" y="161824"/>
                  </a:lnTo>
                  <a:lnTo>
                    <a:pt x="198839" y="172963"/>
                  </a:lnTo>
                  <a:lnTo>
                    <a:pt x="198111" y="176142"/>
                  </a:lnTo>
                  <a:lnTo>
                    <a:pt x="197639" y="177424"/>
                  </a:lnTo>
                  <a:lnTo>
                    <a:pt x="196101" y="178193"/>
                  </a:lnTo>
                  <a:lnTo>
                    <a:pt x="190532" y="180429"/>
                  </a:lnTo>
                  <a:lnTo>
                    <a:pt x="248038" y="180429"/>
                  </a:lnTo>
                  <a:lnTo>
                    <a:pt x="250121" y="167537"/>
                  </a:lnTo>
                  <a:lnTo>
                    <a:pt x="249096" y="154122"/>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cxnSp>
        <p:nvCxnSpPr>
          <p:cNvPr id="145" name="Google Shape;413;p26">
            <a:extLst>
              <a:ext uri="{FF2B5EF4-FFF2-40B4-BE49-F238E27FC236}">
                <a16:creationId xmlns:a16="http://schemas.microsoft.com/office/drawing/2014/main" id="{CB60ED99-D742-D245-5557-9C3FE7A18CDF}"/>
              </a:ext>
            </a:extLst>
          </p:cNvPr>
          <p:cNvCxnSpPr/>
          <p:nvPr/>
        </p:nvCxnSpPr>
        <p:spPr>
          <a:xfrm rot="10800000">
            <a:off x="8530391" y="6318483"/>
            <a:ext cx="441344" cy="0"/>
          </a:xfrm>
          <a:prstGeom prst="straightConnector1">
            <a:avLst/>
          </a:prstGeom>
          <a:noFill/>
          <a:ln w="127000" cap="flat" cmpd="sng">
            <a:solidFill>
              <a:srgbClr val="690CEB"/>
            </a:solidFill>
            <a:prstDash val="solid"/>
            <a:round/>
            <a:headEnd type="none" w="sm" len="sm"/>
            <a:tailEnd type="none" w="sm" len="sm"/>
          </a:ln>
        </p:spPr>
      </p:cxnSp>
      <p:grpSp>
        <p:nvGrpSpPr>
          <p:cNvPr id="146" name="Google Shape;391;p26">
            <a:extLst>
              <a:ext uri="{FF2B5EF4-FFF2-40B4-BE49-F238E27FC236}">
                <a16:creationId xmlns:a16="http://schemas.microsoft.com/office/drawing/2014/main" id="{D303A645-4AF7-9B1C-3827-8665E5452EA2}"/>
              </a:ext>
            </a:extLst>
          </p:cNvPr>
          <p:cNvGrpSpPr/>
          <p:nvPr/>
        </p:nvGrpSpPr>
        <p:grpSpPr>
          <a:xfrm>
            <a:off x="8974541" y="4614650"/>
            <a:ext cx="779377" cy="888971"/>
            <a:chOff x="16739206" y="7651386"/>
            <a:chExt cx="1574800" cy="1796243"/>
          </a:xfrm>
        </p:grpSpPr>
        <p:sp>
          <p:nvSpPr>
            <p:cNvPr id="147" name="Google Shape;392;p26">
              <a:extLst>
                <a:ext uri="{FF2B5EF4-FFF2-40B4-BE49-F238E27FC236}">
                  <a16:creationId xmlns:a16="http://schemas.microsoft.com/office/drawing/2014/main" id="{4CB6BF4E-2FB9-5957-2A07-0BD1011CBED3}"/>
                </a:ext>
              </a:extLst>
            </p:cNvPr>
            <p:cNvSpPr/>
            <p:nvPr/>
          </p:nvSpPr>
          <p:spPr>
            <a:xfrm>
              <a:off x="16923716" y="8463277"/>
              <a:ext cx="431165" cy="431165"/>
            </a:xfrm>
            <a:custGeom>
              <a:avLst/>
              <a:gdLst/>
              <a:ahLst/>
              <a:cxnLst/>
              <a:rect l="l" t="t" r="r" b="b"/>
              <a:pathLst>
                <a:path w="431165" h="431165" extrusionOk="0">
                  <a:moveTo>
                    <a:pt x="184518" y="399783"/>
                  </a:moveTo>
                  <a:lnTo>
                    <a:pt x="182105" y="387819"/>
                  </a:lnTo>
                  <a:lnTo>
                    <a:pt x="175514" y="378040"/>
                  </a:lnTo>
                  <a:lnTo>
                    <a:pt x="165735" y="371449"/>
                  </a:lnTo>
                  <a:lnTo>
                    <a:pt x="153771" y="369036"/>
                  </a:lnTo>
                  <a:lnTo>
                    <a:pt x="30759" y="369036"/>
                  </a:lnTo>
                  <a:lnTo>
                    <a:pt x="18783" y="371449"/>
                  </a:lnTo>
                  <a:lnTo>
                    <a:pt x="9017" y="378040"/>
                  </a:lnTo>
                  <a:lnTo>
                    <a:pt x="2425" y="387819"/>
                  </a:lnTo>
                  <a:lnTo>
                    <a:pt x="0" y="399783"/>
                  </a:lnTo>
                  <a:lnTo>
                    <a:pt x="2425" y="411759"/>
                  </a:lnTo>
                  <a:lnTo>
                    <a:pt x="9017" y="421538"/>
                  </a:lnTo>
                  <a:lnTo>
                    <a:pt x="18783" y="428129"/>
                  </a:lnTo>
                  <a:lnTo>
                    <a:pt x="30759" y="430542"/>
                  </a:lnTo>
                  <a:lnTo>
                    <a:pt x="153771" y="430542"/>
                  </a:lnTo>
                  <a:lnTo>
                    <a:pt x="165735" y="428129"/>
                  </a:lnTo>
                  <a:lnTo>
                    <a:pt x="175514" y="421538"/>
                  </a:lnTo>
                  <a:lnTo>
                    <a:pt x="182105" y="411759"/>
                  </a:lnTo>
                  <a:lnTo>
                    <a:pt x="184518" y="399783"/>
                  </a:lnTo>
                  <a:close/>
                </a:path>
                <a:path w="431165" h="431165" extrusionOk="0">
                  <a:moveTo>
                    <a:pt x="184518" y="30759"/>
                  </a:moveTo>
                  <a:lnTo>
                    <a:pt x="182105" y="18783"/>
                  </a:lnTo>
                  <a:lnTo>
                    <a:pt x="175514" y="9004"/>
                  </a:lnTo>
                  <a:lnTo>
                    <a:pt x="165735" y="2425"/>
                  </a:lnTo>
                  <a:lnTo>
                    <a:pt x="153771" y="0"/>
                  </a:lnTo>
                  <a:lnTo>
                    <a:pt x="30759" y="0"/>
                  </a:lnTo>
                  <a:lnTo>
                    <a:pt x="18783" y="2425"/>
                  </a:lnTo>
                  <a:lnTo>
                    <a:pt x="9017" y="9004"/>
                  </a:lnTo>
                  <a:lnTo>
                    <a:pt x="2425" y="18783"/>
                  </a:lnTo>
                  <a:lnTo>
                    <a:pt x="0" y="30759"/>
                  </a:lnTo>
                  <a:lnTo>
                    <a:pt x="2425" y="42722"/>
                  </a:lnTo>
                  <a:lnTo>
                    <a:pt x="9017" y="52501"/>
                  </a:lnTo>
                  <a:lnTo>
                    <a:pt x="18783" y="59093"/>
                  </a:lnTo>
                  <a:lnTo>
                    <a:pt x="30759" y="61518"/>
                  </a:lnTo>
                  <a:lnTo>
                    <a:pt x="153771" y="61518"/>
                  </a:lnTo>
                  <a:lnTo>
                    <a:pt x="165735" y="59093"/>
                  </a:lnTo>
                  <a:lnTo>
                    <a:pt x="175514" y="52501"/>
                  </a:lnTo>
                  <a:lnTo>
                    <a:pt x="182105" y="42722"/>
                  </a:lnTo>
                  <a:lnTo>
                    <a:pt x="184518" y="30759"/>
                  </a:lnTo>
                  <a:close/>
                </a:path>
                <a:path w="431165" h="431165" extrusionOk="0">
                  <a:moveTo>
                    <a:pt x="430542" y="399783"/>
                  </a:moveTo>
                  <a:lnTo>
                    <a:pt x="428129" y="387819"/>
                  </a:lnTo>
                  <a:lnTo>
                    <a:pt x="421538" y="378040"/>
                  </a:lnTo>
                  <a:lnTo>
                    <a:pt x="411759" y="371449"/>
                  </a:lnTo>
                  <a:lnTo>
                    <a:pt x="399796" y="369036"/>
                  </a:lnTo>
                  <a:lnTo>
                    <a:pt x="276771" y="369036"/>
                  </a:lnTo>
                  <a:lnTo>
                    <a:pt x="264807" y="371449"/>
                  </a:lnTo>
                  <a:lnTo>
                    <a:pt x="255041" y="378040"/>
                  </a:lnTo>
                  <a:lnTo>
                    <a:pt x="248450" y="387819"/>
                  </a:lnTo>
                  <a:lnTo>
                    <a:pt x="246024" y="399783"/>
                  </a:lnTo>
                  <a:lnTo>
                    <a:pt x="248450" y="411759"/>
                  </a:lnTo>
                  <a:lnTo>
                    <a:pt x="255041" y="421538"/>
                  </a:lnTo>
                  <a:lnTo>
                    <a:pt x="264807" y="428129"/>
                  </a:lnTo>
                  <a:lnTo>
                    <a:pt x="276771" y="430542"/>
                  </a:lnTo>
                  <a:lnTo>
                    <a:pt x="399796" y="430542"/>
                  </a:lnTo>
                  <a:lnTo>
                    <a:pt x="411759" y="428129"/>
                  </a:lnTo>
                  <a:lnTo>
                    <a:pt x="421538" y="421538"/>
                  </a:lnTo>
                  <a:lnTo>
                    <a:pt x="428129" y="411759"/>
                  </a:lnTo>
                  <a:lnTo>
                    <a:pt x="430542" y="399783"/>
                  </a:lnTo>
                  <a:close/>
                </a:path>
                <a:path w="431165" h="431165" extrusionOk="0">
                  <a:moveTo>
                    <a:pt x="430542" y="30759"/>
                  </a:moveTo>
                  <a:lnTo>
                    <a:pt x="428129" y="18783"/>
                  </a:lnTo>
                  <a:lnTo>
                    <a:pt x="421538" y="9004"/>
                  </a:lnTo>
                  <a:lnTo>
                    <a:pt x="411759" y="2425"/>
                  </a:lnTo>
                  <a:lnTo>
                    <a:pt x="399796" y="0"/>
                  </a:lnTo>
                  <a:lnTo>
                    <a:pt x="276771" y="0"/>
                  </a:lnTo>
                  <a:lnTo>
                    <a:pt x="264807" y="2425"/>
                  </a:lnTo>
                  <a:lnTo>
                    <a:pt x="255041" y="9004"/>
                  </a:lnTo>
                  <a:lnTo>
                    <a:pt x="248450" y="18783"/>
                  </a:lnTo>
                  <a:lnTo>
                    <a:pt x="246024" y="30759"/>
                  </a:lnTo>
                  <a:lnTo>
                    <a:pt x="248450" y="42722"/>
                  </a:lnTo>
                  <a:lnTo>
                    <a:pt x="255041" y="52501"/>
                  </a:lnTo>
                  <a:lnTo>
                    <a:pt x="264807" y="59093"/>
                  </a:lnTo>
                  <a:lnTo>
                    <a:pt x="276771" y="61518"/>
                  </a:lnTo>
                  <a:lnTo>
                    <a:pt x="399796" y="61518"/>
                  </a:lnTo>
                  <a:lnTo>
                    <a:pt x="411759" y="59093"/>
                  </a:lnTo>
                  <a:lnTo>
                    <a:pt x="421538" y="52501"/>
                  </a:lnTo>
                  <a:lnTo>
                    <a:pt x="428129" y="42722"/>
                  </a:lnTo>
                  <a:lnTo>
                    <a:pt x="430542" y="30759"/>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 name="Google Shape;393;p26">
              <a:extLst>
                <a:ext uri="{FF2B5EF4-FFF2-40B4-BE49-F238E27FC236}">
                  <a16:creationId xmlns:a16="http://schemas.microsoft.com/office/drawing/2014/main" id="{9DA1E1B9-0947-8737-EC78-7505B09F7426}"/>
                </a:ext>
              </a:extLst>
            </p:cNvPr>
            <p:cNvSpPr/>
            <p:nvPr/>
          </p:nvSpPr>
          <p:spPr>
            <a:xfrm>
              <a:off x="17415773" y="8463277"/>
              <a:ext cx="61594" cy="61594"/>
            </a:xfrm>
            <a:custGeom>
              <a:avLst/>
              <a:gdLst/>
              <a:ahLst/>
              <a:cxnLst/>
              <a:rect l="l" t="t" r="r" b="b"/>
              <a:pathLst>
                <a:path w="61594" h="61595" extrusionOk="0">
                  <a:moveTo>
                    <a:pt x="30748" y="0"/>
                  </a:moveTo>
                  <a:lnTo>
                    <a:pt x="18783" y="2417"/>
                  </a:lnTo>
                  <a:lnTo>
                    <a:pt x="9008" y="9008"/>
                  </a:lnTo>
                  <a:lnTo>
                    <a:pt x="2417" y="18783"/>
                  </a:lnTo>
                  <a:lnTo>
                    <a:pt x="0" y="30748"/>
                  </a:lnTo>
                  <a:lnTo>
                    <a:pt x="2417" y="42719"/>
                  </a:lnTo>
                  <a:lnTo>
                    <a:pt x="9008" y="52497"/>
                  </a:lnTo>
                  <a:lnTo>
                    <a:pt x="18783" y="59089"/>
                  </a:lnTo>
                  <a:lnTo>
                    <a:pt x="30748" y="61507"/>
                  </a:lnTo>
                  <a:lnTo>
                    <a:pt x="42714" y="59089"/>
                  </a:lnTo>
                  <a:lnTo>
                    <a:pt x="52488" y="52497"/>
                  </a:lnTo>
                  <a:lnTo>
                    <a:pt x="59079" y="42719"/>
                  </a:lnTo>
                  <a:lnTo>
                    <a:pt x="61497" y="30748"/>
                  </a:lnTo>
                  <a:lnTo>
                    <a:pt x="59079" y="18783"/>
                  </a:lnTo>
                  <a:lnTo>
                    <a:pt x="52488" y="9008"/>
                  </a:lnTo>
                  <a:lnTo>
                    <a:pt x="42714" y="2417"/>
                  </a:lnTo>
                  <a:lnTo>
                    <a:pt x="30748" y="0"/>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 name="Google Shape;394;p26">
              <a:extLst>
                <a:ext uri="{FF2B5EF4-FFF2-40B4-BE49-F238E27FC236}">
                  <a16:creationId xmlns:a16="http://schemas.microsoft.com/office/drawing/2014/main" id="{01201FBF-03C9-4BBA-3D98-355464C9CA3F}"/>
                </a:ext>
              </a:extLst>
            </p:cNvPr>
            <p:cNvSpPr/>
            <p:nvPr/>
          </p:nvSpPr>
          <p:spPr>
            <a:xfrm>
              <a:off x="17415764" y="8832314"/>
              <a:ext cx="61594" cy="431165"/>
            </a:xfrm>
            <a:custGeom>
              <a:avLst/>
              <a:gdLst/>
              <a:ahLst/>
              <a:cxnLst/>
              <a:rect l="l" t="t" r="r" b="b"/>
              <a:pathLst>
                <a:path w="61594" h="431165" extrusionOk="0">
                  <a:moveTo>
                    <a:pt x="61506" y="399783"/>
                  </a:moveTo>
                  <a:lnTo>
                    <a:pt x="59080" y="387819"/>
                  </a:lnTo>
                  <a:lnTo>
                    <a:pt x="52489" y="378040"/>
                  </a:lnTo>
                  <a:lnTo>
                    <a:pt x="42722" y="371449"/>
                  </a:lnTo>
                  <a:lnTo>
                    <a:pt x="30746" y="369036"/>
                  </a:lnTo>
                  <a:lnTo>
                    <a:pt x="18783" y="371449"/>
                  </a:lnTo>
                  <a:lnTo>
                    <a:pt x="9017" y="378040"/>
                  </a:lnTo>
                  <a:lnTo>
                    <a:pt x="2425" y="387819"/>
                  </a:lnTo>
                  <a:lnTo>
                    <a:pt x="0" y="399783"/>
                  </a:lnTo>
                  <a:lnTo>
                    <a:pt x="2425" y="411759"/>
                  </a:lnTo>
                  <a:lnTo>
                    <a:pt x="9017" y="421525"/>
                  </a:lnTo>
                  <a:lnTo>
                    <a:pt x="18783" y="428129"/>
                  </a:lnTo>
                  <a:lnTo>
                    <a:pt x="30746" y="430542"/>
                  </a:lnTo>
                  <a:lnTo>
                    <a:pt x="42722" y="428129"/>
                  </a:lnTo>
                  <a:lnTo>
                    <a:pt x="52489" y="421525"/>
                  </a:lnTo>
                  <a:lnTo>
                    <a:pt x="59080" y="411759"/>
                  </a:lnTo>
                  <a:lnTo>
                    <a:pt x="61506" y="399783"/>
                  </a:lnTo>
                  <a:close/>
                </a:path>
                <a:path w="61594" h="431165" extrusionOk="0">
                  <a:moveTo>
                    <a:pt x="61506" y="30746"/>
                  </a:moveTo>
                  <a:lnTo>
                    <a:pt x="59080" y="18783"/>
                  </a:lnTo>
                  <a:lnTo>
                    <a:pt x="52489" y="9017"/>
                  </a:lnTo>
                  <a:lnTo>
                    <a:pt x="42722" y="2413"/>
                  </a:lnTo>
                  <a:lnTo>
                    <a:pt x="30746" y="0"/>
                  </a:lnTo>
                  <a:lnTo>
                    <a:pt x="18783" y="2413"/>
                  </a:lnTo>
                  <a:lnTo>
                    <a:pt x="9017" y="9017"/>
                  </a:lnTo>
                  <a:lnTo>
                    <a:pt x="2425" y="18783"/>
                  </a:lnTo>
                  <a:lnTo>
                    <a:pt x="0" y="30746"/>
                  </a:lnTo>
                  <a:lnTo>
                    <a:pt x="2425" y="42722"/>
                  </a:lnTo>
                  <a:lnTo>
                    <a:pt x="9017" y="52501"/>
                  </a:lnTo>
                  <a:lnTo>
                    <a:pt x="18783" y="59093"/>
                  </a:lnTo>
                  <a:lnTo>
                    <a:pt x="30746" y="61506"/>
                  </a:lnTo>
                  <a:lnTo>
                    <a:pt x="42722" y="59093"/>
                  </a:lnTo>
                  <a:lnTo>
                    <a:pt x="52489" y="52501"/>
                  </a:lnTo>
                  <a:lnTo>
                    <a:pt x="59080" y="42722"/>
                  </a:lnTo>
                  <a:lnTo>
                    <a:pt x="61506" y="30746"/>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50" name="Google Shape;395;p26">
              <a:extLst>
                <a:ext uri="{FF2B5EF4-FFF2-40B4-BE49-F238E27FC236}">
                  <a16:creationId xmlns:a16="http://schemas.microsoft.com/office/drawing/2014/main" id="{299D090C-965B-D17E-1D09-BCB08F7DBF9F}"/>
                </a:ext>
              </a:extLst>
            </p:cNvPr>
            <p:cNvPicPr preferRelativeResize="0"/>
            <p:nvPr/>
          </p:nvPicPr>
          <p:blipFill rotWithShape="1">
            <a:blip r:embed="rId3">
              <a:alphaModFix/>
            </a:blip>
            <a:srcRect/>
            <a:stretch/>
          </p:blipFill>
          <p:spPr>
            <a:xfrm>
              <a:off x="17944719" y="8401768"/>
              <a:ext cx="184511" cy="184522"/>
            </a:xfrm>
            <a:prstGeom prst="rect">
              <a:avLst/>
            </a:prstGeom>
            <a:noFill/>
            <a:ln>
              <a:noFill/>
            </a:ln>
          </p:spPr>
        </p:pic>
        <p:pic>
          <p:nvPicPr>
            <p:cNvPr id="151" name="Google Shape;396;p26">
              <a:extLst>
                <a:ext uri="{FF2B5EF4-FFF2-40B4-BE49-F238E27FC236}">
                  <a16:creationId xmlns:a16="http://schemas.microsoft.com/office/drawing/2014/main" id="{B971B500-C682-3E72-263D-6AC0D2E06E9D}"/>
                </a:ext>
              </a:extLst>
            </p:cNvPr>
            <p:cNvPicPr preferRelativeResize="0"/>
            <p:nvPr/>
          </p:nvPicPr>
          <p:blipFill rotWithShape="1">
            <a:blip r:embed="rId3">
              <a:alphaModFix/>
            </a:blip>
            <a:srcRect/>
            <a:stretch/>
          </p:blipFill>
          <p:spPr>
            <a:xfrm>
              <a:off x="17944719" y="8770801"/>
              <a:ext cx="184511" cy="184522"/>
            </a:xfrm>
            <a:prstGeom prst="rect">
              <a:avLst/>
            </a:prstGeom>
            <a:noFill/>
            <a:ln>
              <a:noFill/>
            </a:ln>
          </p:spPr>
        </p:pic>
        <p:pic>
          <p:nvPicPr>
            <p:cNvPr id="152" name="Google Shape;397;p26">
              <a:extLst>
                <a:ext uri="{FF2B5EF4-FFF2-40B4-BE49-F238E27FC236}">
                  <a16:creationId xmlns:a16="http://schemas.microsoft.com/office/drawing/2014/main" id="{8025D8DD-34EC-8743-AD9C-7442EE2AE100}"/>
                </a:ext>
              </a:extLst>
            </p:cNvPr>
            <p:cNvPicPr preferRelativeResize="0"/>
            <p:nvPr/>
          </p:nvPicPr>
          <p:blipFill rotWithShape="1">
            <a:blip r:embed="rId3">
              <a:alphaModFix/>
            </a:blip>
            <a:srcRect/>
            <a:stretch/>
          </p:blipFill>
          <p:spPr>
            <a:xfrm>
              <a:off x="17944719" y="9139833"/>
              <a:ext cx="184511" cy="184522"/>
            </a:xfrm>
            <a:prstGeom prst="rect">
              <a:avLst/>
            </a:prstGeom>
            <a:noFill/>
            <a:ln>
              <a:noFill/>
            </a:ln>
          </p:spPr>
        </p:pic>
        <p:sp>
          <p:nvSpPr>
            <p:cNvPr id="154" name="Google Shape;398;p26">
              <a:extLst>
                <a:ext uri="{FF2B5EF4-FFF2-40B4-BE49-F238E27FC236}">
                  <a16:creationId xmlns:a16="http://schemas.microsoft.com/office/drawing/2014/main" id="{3153FF83-2225-61AA-2588-1ED90CF48107}"/>
                </a:ext>
              </a:extLst>
            </p:cNvPr>
            <p:cNvSpPr/>
            <p:nvPr/>
          </p:nvSpPr>
          <p:spPr>
            <a:xfrm>
              <a:off x="16739206" y="7872829"/>
              <a:ext cx="1574800" cy="1574800"/>
            </a:xfrm>
            <a:custGeom>
              <a:avLst/>
              <a:gdLst/>
              <a:ahLst/>
              <a:cxnLst/>
              <a:rect l="l" t="t" r="r" b="b"/>
              <a:pathLst>
                <a:path w="1574800" h="1574800" extrusionOk="0">
                  <a:moveTo>
                    <a:pt x="1321264" y="0"/>
                  </a:moveTo>
                  <a:lnTo>
                    <a:pt x="253280" y="0"/>
                  </a:lnTo>
                  <a:lnTo>
                    <a:pt x="227767" y="3544"/>
                  </a:lnTo>
                  <a:lnTo>
                    <a:pt x="185349" y="29760"/>
                  </a:lnTo>
                  <a:lnTo>
                    <a:pt x="22389" y="384633"/>
                  </a:lnTo>
                  <a:lnTo>
                    <a:pt x="5825" y="430583"/>
                  </a:lnTo>
                  <a:lnTo>
                    <a:pt x="0" y="480233"/>
                  </a:lnTo>
                  <a:lnTo>
                    <a:pt x="0" y="744211"/>
                  </a:lnTo>
                  <a:lnTo>
                    <a:pt x="1624" y="761484"/>
                  </a:lnTo>
                  <a:lnTo>
                    <a:pt x="6296" y="777692"/>
                  </a:lnTo>
                  <a:lnTo>
                    <a:pt x="13711" y="792535"/>
                  </a:lnTo>
                  <a:lnTo>
                    <a:pt x="23569" y="805718"/>
                  </a:lnTo>
                  <a:lnTo>
                    <a:pt x="13711" y="818900"/>
                  </a:lnTo>
                  <a:lnTo>
                    <a:pt x="6296" y="833741"/>
                  </a:lnTo>
                  <a:lnTo>
                    <a:pt x="1624" y="849948"/>
                  </a:lnTo>
                  <a:lnTo>
                    <a:pt x="0" y="867226"/>
                  </a:lnTo>
                  <a:lnTo>
                    <a:pt x="0" y="1113245"/>
                  </a:lnTo>
                  <a:lnTo>
                    <a:pt x="1624" y="1130518"/>
                  </a:lnTo>
                  <a:lnTo>
                    <a:pt x="6296" y="1146726"/>
                  </a:lnTo>
                  <a:lnTo>
                    <a:pt x="13711" y="1161569"/>
                  </a:lnTo>
                  <a:lnTo>
                    <a:pt x="23569" y="1174752"/>
                  </a:lnTo>
                  <a:lnTo>
                    <a:pt x="13711" y="1187930"/>
                  </a:lnTo>
                  <a:lnTo>
                    <a:pt x="6296" y="1202771"/>
                  </a:lnTo>
                  <a:lnTo>
                    <a:pt x="1624" y="1218980"/>
                  </a:lnTo>
                  <a:lnTo>
                    <a:pt x="0" y="1236260"/>
                  </a:lnTo>
                  <a:lnTo>
                    <a:pt x="0" y="1482279"/>
                  </a:lnTo>
                  <a:lnTo>
                    <a:pt x="7262" y="1518155"/>
                  </a:lnTo>
                  <a:lnTo>
                    <a:pt x="27056" y="1547484"/>
                  </a:lnTo>
                  <a:lnTo>
                    <a:pt x="56388" y="1567274"/>
                  </a:lnTo>
                  <a:lnTo>
                    <a:pt x="92266" y="1574535"/>
                  </a:lnTo>
                  <a:lnTo>
                    <a:pt x="1482289" y="1574535"/>
                  </a:lnTo>
                  <a:lnTo>
                    <a:pt x="1518166" y="1567274"/>
                  </a:lnTo>
                  <a:lnTo>
                    <a:pt x="1547494" y="1547484"/>
                  </a:lnTo>
                  <a:lnTo>
                    <a:pt x="1567284" y="1518155"/>
                  </a:lnTo>
                  <a:lnTo>
                    <a:pt x="1568322" y="1513028"/>
                  </a:lnTo>
                  <a:lnTo>
                    <a:pt x="92266" y="1513028"/>
                  </a:lnTo>
                  <a:lnTo>
                    <a:pt x="80303" y="1510607"/>
                  </a:lnTo>
                  <a:lnTo>
                    <a:pt x="70525" y="1504011"/>
                  </a:lnTo>
                  <a:lnTo>
                    <a:pt x="63927" y="1494236"/>
                  </a:lnTo>
                  <a:lnTo>
                    <a:pt x="61507" y="1482279"/>
                  </a:lnTo>
                  <a:lnTo>
                    <a:pt x="61507" y="1236260"/>
                  </a:lnTo>
                  <a:lnTo>
                    <a:pt x="63927" y="1224297"/>
                  </a:lnTo>
                  <a:lnTo>
                    <a:pt x="70525" y="1214519"/>
                  </a:lnTo>
                  <a:lnTo>
                    <a:pt x="80303" y="1207921"/>
                  </a:lnTo>
                  <a:lnTo>
                    <a:pt x="92266" y="1205501"/>
                  </a:lnTo>
                  <a:lnTo>
                    <a:pt x="1569039" y="1205501"/>
                  </a:lnTo>
                  <a:lnTo>
                    <a:pt x="1568253" y="1202771"/>
                  </a:lnTo>
                  <a:lnTo>
                    <a:pt x="1560838" y="1187930"/>
                  </a:lnTo>
                  <a:lnTo>
                    <a:pt x="1550976" y="1174752"/>
                  </a:lnTo>
                  <a:lnTo>
                    <a:pt x="1560833" y="1161569"/>
                  </a:lnTo>
                  <a:lnTo>
                    <a:pt x="1568249" y="1146726"/>
                  </a:lnTo>
                  <a:lnTo>
                    <a:pt x="1569037" y="1143994"/>
                  </a:lnTo>
                  <a:lnTo>
                    <a:pt x="92266" y="1143994"/>
                  </a:lnTo>
                  <a:lnTo>
                    <a:pt x="80303" y="1141573"/>
                  </a:lnTo>
                  <a:lnTo>
                    <a:pt x="70525" y="1134977"/>
                  </a:lnTo>
                  <a:lnTo>
                    <a:pt x="63927" y="1125202"/>
                  </a:lnTo>
                  <a:lnTo>
                    <a:pt x="61507" y="1113245"/>
                  </a:lnTo>
                  <a:lnTo>
                    <a:pt x="61507" y="867226"/>
                  </a:lnTo>
                  <a:lnTo>
                    <a:pt x="63927" y="855263"/>
                  </a:lnTo>
                  <a:lnTo>
                    <a:pt x="70525" y="845485"/>
                  </a:lnTo>
                  <a:lnTo>
                    <a:pt x="80303" y="838887"/>
                  </a:lnTo>
                  <a:lnTo>
                    <a:pt x="92266" y="836467"/>
                  </a:lnTo>
                  <a:lnTo>
                    <a:pt x="1569038" y="836467"/>
                  </a:lnTo>
                  <a:lnTo>
                    <a:pt x="1568253" y="833741"/>
                  </a:lnTo>
                  <a:lnTo>
                    <a:pt x="1560838" y="818900"/>
                  </a:lnTo>
                  <a:lnTo>
                    <a:pt x="1550976" y="805718"/>
                  </a:lnTo>
                  <a:lnTo>
                    <a:pt x="1560833" y="792535"/>
                  </a:lnTo>
                  <a:lnTo>
                    <a:pt x="1568249" y="777692"/>
                  </a:lnTo>
                  <a:lnTo>
                    <a:pt x="1569037" y="774960"/>
                  </a:lnTo>
                  <a:lnTo>
                    <a:pt x="92266" y="774960"/>
                  </a:lnTo>
                  <a:lnTo>
                    <a:pt x="80303" y="772539"/>
                  </a:lnTo>
                  <a:lnTo>
                    <a:pt x="70525" y="765943"/>
                  </a:lnTo>
                  <a:lnTo>
                    <a:pt x="63927" y="756168"/>
                  </a:lnTo>
                  <a:lnTo>
                    <a:pt x="61507" y="744211"/>
                  </a:lnTo>
                  <a:lnTo>
                    <a:pt x="61507" y="475956"/>
                  </a:lnTo>
                  <a:lnTo>
                    <a:pt x="61753" y="471689"/>
                  </a:lnTo>
                  <a:lnTo>
                    <a:pt x="62112" y="467433"/>
                  </a:lnTo>
                  <a:lnTo>
                    <a:pt x="1573816" y="467433"/>
                  </a:lnTo>
                  <a:lnTo>
                    <a:pt x="1573164" y="455974"/>
                  </a:lnTo>
                  <a:lnTo>
                    <a:pt x="1568996" y="431752"/>
                  </a:lnTo>
                  <a:lnTo>
                    <a:pt x="1562006" y="407871"/>
                  </a:lnTo>
                  <a:lnTo>
                    <a:pt x="1561185" y="405936"/>
                  </a:lnTo>
                  <a:lnTo>
                    <a:pt x="80225" y="405936"/>
                  </a:lnTo>
                  <a:lnTo>
                    <a:pt x="226029" y="77999"/>
                  </a:lnTo>
                  <a:lnTo>
                    <a:pt x="230916" y="71120"/>
                  </a:lnTo>
                  <a:lnTo>
                    <a:pt x="237332" y="65925"/>
                  </a:lnTo>
                  <a:lnTo>
                    <a:pt x="244909" y="62641"/>
                  </a:lnTo>
                  <a:lnTo>
                    <a:pt x="253280" y="61497"/>
                  </a:lnTo>
                  <a:lnTo>
                    <a:pt x="1408471" y="61497"/>
                  </a:lnTo>
                  <a:lnTo>
                    <a:pt x="1403992" y="51425"/>
                  </a:lnTo>
                  <a:lnTo>
                    <a:pt x="1403787" y="51004"/>
                  </a:lnTo>
                  <a:lnTo>
                    <a:pt x="1389201" y="29760"/>
                  </a:lnTo>
                  <a:lnTo>
                    <a:pt x="1369814" y="13702"/>
                  </a:lnTo>
                  <a:lnTo>
                    <a:pt x="1346783" y="3544"/>
                  </a:lnTo>
                  <a:lnTo>
                    <a:pt x="1321264" y="0"/>
                  </a:lnTo>
                  <a:close/>
                </a:path>
                <a:path w="1574800" h="1574800" extrusionOk="0">
                  <a:moveTo>
                    <a:pt x="1569039" y="1205501"/>
                  </a:moveTo>
                  <a:lnTo>
                    <a:pt x="1482289" y="1205501"/>
                  </a:lnTo>
                  <a:lnTo>
                    <a:pt x="1494246" y="1207921"/>
                  </a:lnTo>
                  <a:lnTo>
                    <a:pt x="1504021" y="1214519"/>
                  </a:lnTo>
                  <a:lnTo>
                    <a:pt x="1510617" y="1224297"/>
                  </a:lnTo>
                  <a:lnTo>
                    <a:pt x="1513038" y="1236260"/>
                  </a:lnTo>
                  <a:lnTo>
                    <a:pt x="1513038" y="1482279"/>
                  </a:lnTo>
                  <a:lnTo>
                    <a:pt x="1510617" y="1494236"/>
                  </a:lnTo>
                  <a:lnTo>
                    <a:pt x="1504021" y="1504011"/>
                  </a:lnTo>
                  <a:lnTo>
                    <a:pt x="1494246" y="1510607"/>
                  </a:lnTo>
                  <a:lnTo>
                    <a:pt x="1482289" y="1513028"/>
                  </a:lnTo>
                  <a:lnTo>
                    <a:pt x="1568322" y="1513028"/>
                  </a:lnTo>
                  <a:lnTo>
                    <a:pt x="1574545" y="1482279"/>
                  </a:lnTo>
                  <a:lnTo>
                    <a:pt x="1574545" y="1236260"/>
                  </a:lnTo>
                  <a:lnTo>
                    <a:pt x="1572922" y="1218980"/>
                  </a:lnTo>
                  <a:lnTo>
                    <a:pt x="1569039" y="1205501"/>
                  </a:lnTo>
                  <a:close/>
                </a:path>
                <a:path w="1574800" h="1574800" extrusionOk="0">
                  <a:moveTo>
                    <a:pt x="1569038" y="836467"/>
                  </a:moveTo>
                  <a:lnTo>
                    <a:pt x="1482289" y="836467"/>
                  </a:lnTo>
                  <a:lnTo>
                    <a:pt x="1494246" y="838887"/>
                  </a:lnTo>
                  <a:lnTo>
                    <a:pt x="1504021" y="845485"/>
                  </a:lnTo>
                  <a:lnTo>
                    <a:pt x="1510617" y="855263"/>
                  </a:lnTo>
                  <a:lnTo>
                    <a:pt x="1513038" y="867226"/>
                  </a:lnTo>
                  <a:lnTo>
                    <a:pt x="1513038" y="1113245"/>
                  </a:lnTo>
                  <a:lnTo>
                    <a:pt x="1510617" y="1125202"/>
                  </a:lnTo>
                  <a:lnTo>
                    <a:pt x="1504021" y="1134977"/>
                  </a:lnTo>
                  <a:lnTo>
                    <a:pt x="1494246" y="1141573"/>
                  </a:lnTo>
                  <a:lnTo>
                    <a:pt x="1482289" y="1143994"/>
                  </a:lnTo>
                  <a:lnTo>
                    <a:pt x="1569037" y="1143994"/>
                  </a:lnTo>
                  <a:lnTo>
                    <a:pt x="1572921" y="1130518"/>
                  </a:lnTo>
                  <a:lnTo>
                    <a:pt x="1574545" y="1113245"/>
                  </a:lnTo>
                  <a:lnTo>
                    <a:pt x="1574545" y="867226"/>
                  </a:lnTo>
                  <a:lnTo>
                    <a:pt x="1572922" y="849948"/>
                  </a:lnTo>
                  <a:lnTo>
                    <a:pt x="1569038" y="836467"/>
                  </a:lnTo>
                  <a:close/>
                </a:path>
                <a:path w="1574800" h="1574800" extrusionOk="0">
                  <a:moveTo>
                    <a:pt x="1573816" y="467433"/>
                  </a:moveTo>
                  <a:lnTo>
                    <a:pt x="1512443" y="467433"/>
                  </a:lnTo>
                  <a:lnTo>
                    <a:pt x="1512792" y="471689"/>
                  </a:lnTo>
                  <a:lnTo>
                    <a:pt x="1513038" y="475956"/>
                  </a:lnTo>
                  <a:lnTo>
                    <a:pt x="1513038" y="744211"/>
                  </a:lnTo>
                  <a:lnTo>
                    <a:pt x="1510617" y="756168"/>
                  </a:lnTo>
                  <a:lnTo>
                    <a:pt x="1504021" y="765943"/>
                  </a:lnTo>
                  <a:lnTo>
                    <a:pt x="1494246" y="772539"/>
                  </a:lnTo>
                  <a:lnTo>
                    <a:pt x="1482289" y="774960"/>
                  </a:lnTo>
                  <a:lnTo>
                    <a:pt x="1569037" y="774960"/>
                  </a:lnTo>
                  <a:lnTo>
                    <a:pt x="1572921" y="761484"/>
                  </a:lnTo>
                  <a:lnTo>
                    <a:pt x="1574545" y="744211"/>
                  </a:lnTo>
                  <a:lnTo>
                    <a:pt x="1574545" y="480233"/>
                  </a:lnTo>
                  <a:lnTo>
                    <a:pt x="1573816" y="467433"/>
                  </a:lnTo>
                  <a:close/>
                </a:path>
                <a:path w="1574800" h="1574800" extrusionOk="0">
                  <a:moveTo>
                    <a:pt x="1408471" y="61497"/>
                  </a:moveTo>
                  <a:lnTo>
                    <a:pt x="1321264" y="61497"/>
                  </a:lnTo>
                  <a:lnTo>
                    <a:pt x="1329636" y="62641"/>
                  </a:lnTo>
                  <a:lnTo>
                    <a:pt x="1337213" y="65925"/>
                  </a:lnTo>
                  <a:lnTo>
                    <a:pt x="1343629" y="71120"/>
                  </a:lnTo>
                  <a:lnTo>
                    <a:pt x="1348516" y="77999"/>
                  </a:lnTo>
                  <a:lnTo>
                    <a:pt x="1494320" y="405936"/>
                  </a:lnTo>
                  <a:lnTo>
                    <a:pt x="1561185" y="405936"/>
                  </a:lnTo>
                  <a:lnTo>
                    <a:pt x="1552156" y="384633"/>
                  </a:lnTo>
                  <a:lnTo>
                    <a:pt x="1408471" y="61497"/>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 name="Google Shape;399;p26">
              <a:extLst>
                <a:ext uri="{FF2B5EF4-FFF2-40B4-BE49-F238E27FC236}">
                  <a16:creationId xmlns:a16="http://schemas.microsoft.com/office/drawing/2014/main" id="{CCA15608-A42E-C5FB-1971-86D45D07173B}"/>
                </a:ext>
              </a:extLst>
            </p:cNvPr>
            <p:cNvSpPr/>
            <p:nvPr/>
          </p:nvSpPr>
          <p:spPr>
            <a:xfrm>
              <a:off x="16800714" y="7934326"/>
              <a:ext cx="1451610" cy="1451610"/>
            </a:xfrm>
            <a:custGeom>
              <a:avLst/>
              <a:gdLst/>
              <a:ahLst/>
              <a:cxnLst/>
              <a:rect l="l" t="t" r="r" b="b"/>
              <a:pathLst>
                <a:path w="1451609" h="1451609" extrusionOk="0">
                  <a:moveTo>
                    <a:pt x="1451530" y="682714"/>
                  </a:moveTo>
                  <a:lnTo>
                    <a:pt x="1449110" y="694671"/>
                  </a:lnTo>
                  <a:lnTo>
                    <a:pt x="1442514" y="704446"/>
                  </a:lnTo>
                  <a:lnTo>
                    <a:pt x="1432739" y="711042"/>
                  </a:lnTo>
                  <a:lnTo>
                    <a:pt x="1420782" y="713462"/>
                  </a:lnTo>
                  <a:lnTo>
                    <a:pt x="30758" y="713462"/>
                  </a:lnTo>
                  <a:lnTo>
                    <a:pt x="18796" y="711042"/>
                  </a:lnTo>
                  <a:lnTo>
                    <a:pt x="9017" y="704446"/>
                  </a:lnTo>
                  <a:lnTo>
                    <a:pt x="2420" y="694671"/>
                  </a:lnTo>
                  <a:lnTo>
                    <a:pt x="0" y="682714"/>
                  </a:lnTo>
                  <a:lnTo>
                    <a:pt x="0" y="418736"/>
                  </a:lnTo>
                  <a:lnTo>
                    <a:pt x="0" y="414459"/>
                  </a:lnTo>
                  <a:lnTo>
                    <a:pt x="246" y="410192"/>
                  </a:lnTo>
                  <a:lnTo>
                    <a:pt x="605" y="405936"/>
                  </a:lnTo>
                  <a:lnTo>
                    <a:pt x="1450936" y="405936"/>
                  </a:lnTo>
                  <a:lnTo>
                    <a:pt x="1451284" y="410192"/>
                  </a:lnTo>
                  <a:lnTo>
                    <a:pt x="1451530" y="414459"/>
                  </a:lnTo>
                  <a:lnTo>
                    <a:pt x="1451530" y="418736"/>
                  </a:lnTo>
                  <a:lnTo>
                    <a:pt x="1451530" y="682714"/>
                  </a:lnTo>
                  <a:close/>
                </a:path>
                <a:path w="1451609" h="1451609" extrusionOk="0">
                  <a:moveTo>
                    <a:pt x="1451530" y="1051748"/>
                  </a:moveTo>
                  <a:lnTo>
                    <a:pt x="1449110" y="1063705"/>
                  </a:lnTo>
                  <a:lnTo>
                    <a:pt x="1442514" y="1073480"/>
                  </a:lnTo>
                  <a:lnTo>
                    <a:pt x="1432739" y="1080076"/>
                  </a:lnTo>
                  <a:lnTo>
                    <a:pt x="1420782" y="1082496"/>
                  </a:lnTo>
                  <a:lnTo>
                    <a:pt x="30758" y="1082496"/>
                  </a:lnTo>
                  <a:lnTo>
                    <a:pt x="18796" y="1080076"/>
                  </a:lnTo>
                  <a:lnTo>
                    <a:pt x="9017" y="1073480"/>
                  </a:lnTo>
                  <a:lnTo>
                    <a:pt x="2420" y="1063705"/>
                  </a:lnTo>
                  <a:lnTo>
                    <a:pt x="0" y="1051748"/>
                  </a:lnTo>
                  <a:lnTo>
                    <a:pt x="0" y="805729"/>
                  </a:lnTo>
                  <a:lnTo>
                    <a:pt x="2420" y="793766"/>
                  </a:lnTo>
                  <a:lnTo>
                    <a:pt x="9017" y="783988"/>
                  </a:lnTo>
                  <a:lnTo>
                    <a:pt x="18796" y="777390"/>
                  </a:lnTo>
                  <a:lnTo>
                    <a:pt x="30758" y="774970"/>
                  </a:lnTo>
                  <a:lnTo>
                    <a:pt x="1420782" y="774970"/>
                  </a:lnTo>
                  <a:lnTo>
                    <a:pt x="1432739" y="777390"/>
                  </a:lnTo>
                  <a:lnTo>
                    <a:pt x="1442514" y="783988"/>
                  </a:lnTo>
                  <a:lnTo>
                    <a:pt x="1449110" y="793766"/>
                  </a:lnTo>
                  <a:lnTo>
                    <a:pt x="1451530" y="805729"/>
                  </a:lnTo>
                  <a:lnTo>
                    <a:pt x="1451530" y="1051748"/>
                  </a:lnTo>
                  <a:close/>
                </a:path>
                <a:path w="1451609" h="1451609" extrusionOk="0">
                  <a:moveTo>
                    <a:pt x="1451530" y="1420782"/>
                  </a:moveTo>
                  <a:lnTo>
                    <a:pt x="1449110" y="1432739"/>
                  </a:lnTo>
                  <a:lnTo>
                    <a:pt x="1442514" y="1442514"/>
                  </a:lnTo>
                  <a:lnTo>
                    <a:pt x="1432739" y="1449110"/>
                  </a:lnTo>
                  <a:lnTo>
                    <a:pt x="1420782" y="1451530"/>
                  </a:lnTo>
                  <a:lnTo>
                    <a:pt x="30758" y="1451530"/>
                  </a:lnTo>
                  <a:lnTo>
                    <a:pt x="18796" y="1449110"/>
                  </a:lnTo>
                  <a:lnTo>
                    <a:pt x="9017" y="1442514"/>
                  </a:lnTo>
                  <a:lnTo>
                    <a:pt x="2420" y="1432739"/>
                  </a:lnTo>
                  <a:lnTo>
                    <a:pt x="0" y="1420782"/>
                  </a:lnTo>
                  <a:lnTo>
                    <a:pt x="0" y="1174763"/>
                  </a:lnTo>
                  <a:lnTo>
                    <a:pt x="2420" y="1162800"/>
                  </a:lnTo>
                  <a:lnTo>
                    <a:pt x="9017" y="1153022"/>
                  </a:lnTo>
                  <a:lnTo>
                    <a:pt x="18796" y="1146424"/>
                  </a:lnTo>
                  <a:lnTo>
                    <a:pt x="30758" y="1144004"/>
                  </a:lnTo>
                  <a:lnTo>
                    <a:pt x="1420782" y="1144004"/>
                  </a:lnTo>
                  <a:lnTo>
                    <a:pt x="1432739" y="1146424"/>
                  </a:lnTo>
                  <a:lnTo>
                    <a:pt x="1442514" y="1153022"/>
                  </a:lnTo>
                  <a:lnTo>
                    <a:pt x="1449110" y="1162800"/>
                  </a:lnTo>
                  <a:lnTo>
                    <a:pt x="1451530" y="1174763"/>
                  </a:lnTo>
                  <a:lnTo>
                    <a:pt x="1451530" y="1420782"/>
                  </a:lnTo>
                  <a:close/>
                </a:path>
                <a:path w="1451609" h="1451609" extrusionOk="0">
                  <a:moveTo>
                    <a:pt x="164522" y="16502"/>
                  </a:moveTo>
                  <a:lnTo>
                    <a:pt x="169409" y="9623"/>
                  </a:lnTo>
                  <a:lnTo>
                    <a:pt x="175824" y="4428"/>
                  </a:lnTo>
                  <a:lnTo>
                    <a:pt x="183401" y="1144"/>
                  </a:lnTo>
                  <a:lnTo>
                    <a:pt x="191773" y="0"/>
                  </a:lnTo>
                  <a:lnTo>
                    <a:pt x="1259757" y="0"/>
                  </a:lnTo>
                  <a:lnTo>
                    <a:pt x="1432813" y="344439"/>
                  </a:lnTo>
                  <a:lnTo>
                    <a:pt x="18717" y="344439"/>
                  </a:lnTo>
                  <a:lnTo>
                    <a:pt x="164522" y="16502"/>
                  </a:lnTo>
                  <a:close/>
                </a:path>
              </a:pathLst>
            </a:custGeom>
            <a:noFill/>
            <a:ln w="1025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56" name="Google Shape;400;p26">
              <a:extLst>
                <a:ext uri="{FF2B5EF4-FFF2-40B4-BE49-F238E27FC236}">
                  <a16:creationId xmlns:a16="http://schemas.microsoft.com/office/drawing/2014/main" id="{4BD841D6-471D-EB3F-F721-E1867C036CBF}"/>
                </a:ext>
              </a:extLst>
            </p:cNvPr>
            <p:cNvPicPr preferRelativeResize="0"/>
            <p:nvPr/>
          </p:nvPicPr>
          <p:blipFill rotWithShape="1">
            <a:blip r:embed="rId4">
              <a:alphaModFix/>
            </a:blip>
            <a:srcRect/>
            <a:stretch/>
          </p:blipFill>
          <p:spPr>
            <a:xfrm>
              <a:off x="16918599" y="9196215"/>
              <a:ext cx="194768" cy="71763"/>
            </a:xfrm>
            <a:prstGeom prst="rect">
              <a:avLst/>
            </a:prstGeom>
            <a:noFill/>
            <a:ln>
              <a:noFill/>
            </a:ln>
          </p:spPr>
        </p:pic>
        <p:pic>
          <p:nvPicPr>
            <p:cNvPr id="157" name="Google Shape;401;p26">
              <a:extLst>
                <a:ext uri="{FF2B5EF4-FFF2-40B4-BE49-F238E27FC236}">
                  <a16:creationId xmlns:a16="http://schemas.microsoft.com/office/drawing/2014/main" id="{549FFB34-B953-CE88-10B1-4F60275E3FE4}"/>
                </a:ext>
              </a:extLst>
            </p:cNvPr>
            <p:cNvPicPr preferRelativeResize="0"/>
            <p:nvPr/>
          </p:nvPicPr>
          <p:blipFill rotWithShape="1">
            <a:blip r:embed="rId4">
              <a:alphaModFix/>
            </a:blip>
            <a:srcRect/>
            <a:stretch/>
          </p:blipFill>
          <p:spPr>
            <a:xfrm>
              <a:off x="17164621" y="9196215"/>
              <a:ext cx="194768" cy="71763"/>
            </a:xfrm>
            <a:prstGeom prst="rect">
              <a:avLst/>
            </a:prstGeom>
            <a:noFill/>
            <a:ln>
              <a:noFill/>
            </a:ln>
          </p:spPr>
        </p:pic>
        <p:sp>
          <p:nvSpPr>
            <p:cNvPr id="158" name="Google Shape;402;p26">
              <a:extLst>
                <a:ext uri="{FF2B5EF4-FFF2-40B4-BE49-F238E27FC236}">
                  <a16:creationId xmlns:a16="http://schemas.microsoft.com/office/drawing/2014/main" id="{1C9816FC-1942-11D3-93BC-A4964E8ACDDA}"/>
                </a:ext>
              </a:extLst>
            </p:cNvPr>
            <p:cNvSpPr/>
            <p:nvPr/>
          </p:nvSpPr>
          <p:spPr>
            <a:xfrm>
              <a:off x="17062311" y="7702192"/>
              <a:ext cx="264160" cy="397510"/>
            </a:xfrm>
            <a:custGeom>
              <a:avLst/>
              <a:gdLst/>
              <a:ahLst/>
              <a:cxnLst/>
              <a:rect l="l" t="t" r="r" b="b"/>
              <a:pathLst>
                <a:path w="264159" h="397509" extrusionOk="0">
                  <a:moveTo>
                    <a:pt x="263804" y="372110"/>
                  </a:moveTo>
                  <a:lnTo>
                    <a:pt x="245275" y="372110"/>
                  </a:lnTo>
                  <a:lnTo>
                    <a:pt x="245275" y="322580"/>
                  </a:lnTo>
                  <a:lnTo>
                    <a:pt x="245275" y="297167"/>
                  </a:lnTo>
                  <a:lnTo>
                    <a:pt x="111252" y="297167"/>
                  </a:lnTo>
                  <a:lnTo>
                    <a:pt x="111252" y="271780"/>
                  </a:lnTo>
                  <a:lnTo>
                    <a:pt x="111252" y="259080"/>
                  </a:lnTo>
                  <a:lnTo>
                    <a:pt x="111252" y="233667"/>
                  </a:lnTo>
                  <a:lnTo>
                    <a:pt x="245275" y="233667"/>
                  </a:lnTo>
                  <a:lnTo>
                    <a:pt x="245275" y="208280"/>
                  </a:lnTo>
                  <a:lnTo>
                    <a:pt x="245275" y="161290"/>
                  </a:lnTo>
                  <a:lnTo>
                    <a:pt x="245275" y="135877"/>
                  </a:lnTo>
                  <a:lnTo>
                    <a:pt x="111252" y="135877"/>
                  </a:lnTo>
                  <a:lnTo>
                    <a:pt x="111252" y="110490"/>
                  </a:lnTo>
                  <a:lnTo>
                    <a:pt x="111252" y="100330"/>
                  </a:lnTo>
                  <a:lnTo>
                    <a:pt x="111252" y="74917"/>
                  </a:lnTo>
                  <a:lnTo>
                    <a:pt x="245275" y="74917"/>
                  </a:lnTo>
                  <a:lnTo>
                    <a:pt x="245275" y="48260"/>
                  </a:lnTo>
                  <a:lnTo>
                    <a:pt x="238150" y="48260"/>
                  </a:lnTo>
                  <a:lnTo>
                    <a:pt x="238150" y="0"/>
                  </a:lnTo>
                  <a:lnTo>
                    <a:pt x="0" y="0"/>
                  </a:lnTo>
                  <a:lnTo>
                    <a:pt x="0" y="48260"/>
                  </a:lnTo>
                  <a:lnTo>
                    <a:pt x="0" y="74917"/>
                  </a:lnTo>
                  <a:lnTo>
                    <a:pt x="25641" y="74917"/>
                  </a:lnTo>
                  <a:lnTo>
                    <a:pt x="25641" y="100330"/>
                  </a:lnTo>
                  <a:lnTo>
                    <a:pt x="25641" y="110490"/>
                  </a:lnTo>
                  <a:lnTo>
                    <a:pt x="25641" y="297167"/>
                  </a:lnTo>
                  <a:lnTo>
                    <a:pt x="0" y="297167"/>
                  </a:lnTo>
                  <a:lnTo>
                    <a:pt x="0" y="322580"/>
                  </a:lnTo>
                  <a:lnTo>
                    <a:pt x="0" y="372110"/>
                  </a:lnTo>
                  <a:lnTo>
                    <a:pt x="0" y="397497"/>
                  </a:lnTo>
                  <a:lnTo>
                    <a:pt x="263804" y="397497"/>
                  </a:lnTo>
                  <a:lnTo>
                    <a:pt x="263804" y="372110"/>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9" name="Google Shape;403;p26">
              <a:extLst>
                <a:ext uri="{FF2B5EF4-FFF2-40B4-BE49-F238E27FC236}">
                  <a16:creationId xmlns:a16="http://schemas.microsoft.com/office/drawing/2014/main" id="{DD1942AA-AF40-DB2E-2911-57120C970CEA}"/>
                </a:ext>
              </a:extLst>
            </p:cNvPr>
            <p:cNvSpPr/>
            <p:nvPr/>
          </p:nvSpPr>
          <p:spPr>
            <a:xfrm>
              <a:off x="17036669" y="7702192"/>
              <a:ext cx="315595" cy="422909"/>
            </a:xfrm>
            <a:custGeom>
              <a:avLst/>
              <a:gdLst/>
              <a:ahLst/>
              <a:cxnLst/>
              <a:rect l="l" t="t" r="r" b="b"/>
              <a:pathLst>
                <a:path w="315594" h="422909" extrusionOk="0">
                  <a:moveTo>
                    <a:pt x="315074" y="372110"/>
                  </a:moveTo>
                  <a:lnTo>
                    <a:pt x="296557" y="372110"/>
                  </a:lnTo>
                  <a:lnTo>
                    <a:pt x="296557" y="322580"/>
                  </a:lnTo>
                  <a:lnTo>
                    <a:pt x="296557" y="271780"/>
                  </a:lnTo>
                  <a:lnTo>
                    <a:pt x="162534" y="271780"/>
                  </a:lnTo>
                  <a:lnTo>
                    <a:pt x="162534" y="259080"/>
                  </a:lnTo>
                  <a:lnTo>
                    <a:pt x="299313" y="259080"/>
                  </a:lnTo>
                  <a:lnTo>
                    <a:pt x="299313" y="231127"/>
                  </a:lnTo>
                  <a:lnTo>
                    <a:pt x="296557" y="231127"/>
                  </a:lnTo>
                  <a:lnTo>
                    <a:pt x="296557" y="208280"/>
                  </a:lnTo>
                  <a:lnTo>
                    <a:pt x="296557" y="161290"/>
                  </a:lnTo>
                  <a:lnTo>
                    <a:pt x="299313" y="161290"/>
                  </a:lnTo>
                  <a:lnTo>
                    <a:pt x="299313" y="130797"/>
                  </a:lnTo>
                  <a:lnTo>
                    <a:pt x="296557" y="130797"/>
                  </a:lnTo>
                  <a:lnTo>
                    <a:pt x="296557" y="110490"/>
                  </a:lnTo>
                  <a:lnTo>
                    <a:pt x="162534" y="110490"/>
                  </a:lnTo>
                  <a:lnTo>
                    <a:pt x="162534" y="100330"/>
                  </a:lnTo>
                  <a:lnTo>
                    <a:pt x="296557" y="100330"/>
                  </a:lnTo>
                  <a:lnTo>
                    <a:pt x="296557" y="48260"/>
                  </a:lnTo>
                  <a:lnTo>
                    <a:pt x="111252" y="48260"/>
                  </a:lnTo>
                  <a:lnTo>
                    <a:pt x="111252" y="100330"/>
                  </a:lnTo>
                  <a:lnTo>
                    <a:pt x="111252" y="110490"/>
                  </a:lnTo>
                  <a:lnTo>
                    <a:pt x="111252" y="130797"/>
                  </a:lnTo>
                  <a:lnTo>
                    <a:pt x="111252" y="161290"/>
                  </a:lnTo>
                  <a:lnTo>
                    <a:pt x="248031" y="161290"/>
                  </a:lnTo>
                  <a:lnTo>
                    <a:pt x="248031" y="208280"/>
                  </a:lnTo>
                  <a:lnTo>
                    <a:pt x="111252" y="208280"/>
                  </a:lnTo>
                  <a:lnTo>
                    <a:pt x="111252" y="231127"/>
                  </a:lnTo>
                  <a:lnTo>
                    <a:pt x="111252" y="259080"/>
                  </a:lnTo>
                  <a:lnTo>
                    <a:pt x="111252" y="271780"/>
                  </a:lnTo>
                  <a:lnTo>
                    <a:pt x="111252" y="322580"/>
                  </a:lnTo>
                  <a:lnTo>
                    <a:pt x="263791" y="322580"/>
                  </a:lnTo>
                  <a:lnTo>
                    <a:pt x="263791" y="372110"/>
                  </a:lnTo>
                  <a:lnTo>
                    <a:pt x="51282" y="372110"/>
                  </a:lnTo>
                  <a:lnTo>
                    <a:pt x="51282" y="0"/>
                  </a:lnTo>
                  <a:lnTo>
                    <a:pt x="0" y="0"/>
                  </a:lnTo>
                  <a:lnTo>
                    <a:pt x="0" y="372110"/>
                  </a:lnTo>
                  <a:lnTo>
                    <a:pt x="0" y="397497"/>
                  </a:lnTo>
                  <a:lnTo>
                    <a:pt x="0" y="422910"/>
                  </a:lnTo>
                  <a:lnTo>
                    <a:pt x="315074" y="422910"/>
                  </a:lnTo>
                  <a:lnTo>
                    <a:pt x="315074" y="397497"/>
                  </a:lnTo>
                  <a:lnTo>
                    <a:pt x="315074" y="37211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 name="Google Shape;404;p26">
              <a:extLst>
                <a:ext uri="{FF2B5EF4-FFF2-40B4-BE49-F238E27FC236}">
                  <a16:creationId xmlns:a16="http://schemas.microsoft.com/office/drawing/2014/main" id="{01B3F207-6A5C-BEF4-D511-22C1E9C38F56}"/>
                </a:ext>
              </a:extLst>
            </p:cNvPr>
            <p:cNvSpPr/>
            <p:nvPr/>
          </p:nvSpPr>
          <p:spPr>
            <a:xfrm>
              <a:off x="17333228" y="7702192"/>
              <a:ext cx="346710" cy="397510"/>
            </a:xfrm>
            <a:custGeom>
              <a:avLst/>
              <a:gdLst/>
              <a:ahLst/>
              <a:cxnLst/>
              <a:rect l="l" t="t" r="r" b="b"/>
              <a:pathLst>
                <a:path w="346709" h="397509" extrusionOk="0">
                  <a:moveTo>
                    <a:pt x="346379" y="0"/>
                  </a:moveTo>
                  <a:lnTo>
                    <a:pt x="234607" y="0"/>
                  </a:lnTo>
                  <a:lnTo>
                    <a:pt x="234607" y="482"/>
                  </a:lnTo>
                  <a:lnTo>
                    <a:pt x="260248" y="482"/>
                  </a:lnTo>
                  <a:lnTo>
                    <a:pt x="260248" y="105410"/>
                  </a:lnTo>
                  <a:lnTo>
                    <a:pt x="234607" y="105410"/>
                  </a:lnTo>
                  <a:lnTo>
                    <a:pt x="234607" y="130797"/>
                  </a:lnTo>
                  <a:lnTo>
                    <a:pt x="111252" y="130797"/>
                  </a:lnTo>
                  <a:lnTo>
                    <a:pt x="111252" y="105410"/>
                  </a:lnTo>
                  <a:lnTo>
                    <a:pt x="85610" y="105410"/>
                  </a:lnTo>
                  <a:lnTo>
                    <a:pt x="85610" y="0"/>
                  </a:lnTo>
                  <a:lnTo>
                    <a:pt x="0" y="0"/>
                  </a:lnTo>
                  <a:lnTo>
                    <a:pt x="0" y="105410"/>
                  </a:lnTo>
                  <a:lnTo>
                    <a:pt x="0" y="130797"/>
                  </a:lnTo>
                  <a:lnTo>
                    <a:pt x="25641" y="130797"/>
                  </a:lnTo>
                  <a:lnTo>
                    <a:pt x="25641" y="156210"/>
                  </a:lnTo>
                  <a:lnTo>
                    <a:pt x="25641" y="205740"/>
                  </a:lnTo>
                  <a:lnTo>
                    <a:pt x="25641" y="231127"/>
                  </a:lnTo>
                  <a:lnTo>
                    <a:pt x="0" y="231127"/>
                  </a:lnTo>
                  <a:lnTo>
                    <a:pt x="0" y="256540"/>
                  </a:lnTo>
                  <a:lnTo>
                    <a:pt x="0" y="372110"/>
                  </a:lnTo>
                  <a:lnTo>
                    <a:pt x="0" y="397497"/>
                  </a:lnTo>
                  <a:lnTo>
                    <a:pt x="111252" y="397497"/>
                  </a:lnTo>
                  <a:lnTo>
                    <a:pt x="111252" y="372110"/>
                  </a:lnTo>
                  <a:lnTo>
                    <a:pt x="111252" y="256540"/>
                  </a:lnTo>
                  <a:lnTo>
                    <a:pt x="111252" y="231127"/>
                  </a:lnTo>
                  <a:lnTo>
                    <a:pt x="234607" y="231127"/>
                  </a:lnTo>
                  <a:lnTo>
                    <a:pt x="234607" y="256540"/>
                  </a:lnTo>
                  <a:lnTo>
                    <a:pt x="234607" y="372110"/>
                  </a:lnTo>
                  <a:lnTo>
                    <a:pt x="320738" y="372110"/>
                  </a:lnTo>
                  <a:lnTo>
                    <a:pt x="320738" y="130797"/>
                  </a:lnTo>
                  <a:lnTo>
                    <a:pt x="346379" y="130797"/>
                  </a:lnTo>
                  <a:lnTo>
                    <a:pt x="346379" y="105410"/>
                  </a:lnTo>
                  <a:lnTo>
                    <a:pt x="346379" y="482"/>
                  </a:lnTo>
                  <a:lnTo>
                    <a:pt x="346379" y="0"/>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 name="Google Shape;405;p26">
              <a:extLst>
                <a:ext uri="{FF2B5EF4-FFF2-40B4-BE49-F238E27FC236}">
                  <a16:creationId xmlns:a16="http://schemas.microsoft.com/office/drawing/2014/main" id="{59897784-D142-F3A3-1A66-9677C2E576D9}"/>
                </a:ext>
              </a:extLst>
            </p:cNvPr>
            <p:cNvSpPr/>
            <p:nvPr/>
          </p:nvSpPr>
          <p:spPr>
            <a:xfrm>
              <a:off x="17307586" y="7702192"/>
              <a:ext cx="398145" cy="422909"/>
            </a:xfrm>
            <a:custGeom>
              <a:avLst/>
              <a:gdLst/>
              <a:ahLst/>
              <a:cxnLst/>
              <a:rect l="l" t="t" r="r" b="b"/>
              <a:pathLst>
                <a:path w="398144" h="422909" extrusionOk="0">
                  <a:moveTo>
                    <a:pt x="285889" y="105410"/>
                  </a:moveTo>
                  <a:lnTo>
                    <a:pt x="111252" y="105410"/>
                  </a:lnTo>
                  <a:lnTo>
                    <a:pt x="111252" y="156210"/>
                  </a:lnTo>
                  <a:lnTo>
                    <a:pt x="285889" y="156210"/>
                  </a:lnTo>
                  <a:lnTo>
                    <a:pt x="285889" y="105410"/>
                  </a:lnTo>
                  <a:close/>
                </a:path>
                <a:path w="398144" h="422909" extrusionOk="0">
                  <a:moveTo>
                    <a:pt x="397662" y="372110"/>
                  </a:moveTo>
                  <a:lnTo>
                    <a:pt x="285889" y="372110"/>
                  </a:lnTo>
                  <a:lnTo>
                    <a:pt x="285889" y="256540"/>
                  </a:lnTo>
                  <a:lnTo>
                    <a:pt x="285889" y="205740"/>
                  </a:lnTo>
                  <a:lnTo>
                    <a:pt x="111252" y="205740"/>
                  </a:lnTo>
                  <a:lnTo>
                    <a:pt x="111252" y="256540"/>
                  </a:lnTo>
                  <a:lnTo>
                    <a:pt x="111252" y="372110"/>
                  </a:lnTo>
                  <a:lnTo>
                    <a:pt x="51282" y="372110"/>
                  </a:lnTo>
                  <a:lnTo>
                    <a:pt x="51282" y="0"/>
                  </a:lnTo>
                  <a:lnTo>
                    <a:pt x="0" y="0"/>
                  </a:lnTo>
                  <a:lnTo>
                    <a:pt x="0" y="372110"/>
                  </a:lnTo>
                  <a:lnTo>
                    <a:pt x="0" y="422910"/>
                  </a:lnTo>
                  <a:lnTo>
                    <a:pt x="162521" y="422910"/>
                  </a:lnTo>
                  <a:lnTo>
                    <a:pt x="162521" y="372110"/>
                  </a:lnTo>
                  <a:lnTo>
                    <a:pt x="162521" y="256540"/>
                  </a:lnTo>
                  <a:lnTo>
                    <a:pt x="234607" y="256540"/>
                  </a:lnTo>
                  <a:lnTo>
                    <a:pt x="234607" y="372110"/>
                  </a:lnTo>
                  <a:lnTo>
                    <a:pt x="234607" y="422910"/>
                  </a:lnTo>
                  <a:lnTo>
                    <a:pt x="397662" y="422910"/>
                  </a:lnTo>
                  <a:lnTo>
                    <a:pt x="397662" y="372110"/>
                  </a:lnTo>
                  <a:close/>
                </a:path>
                <a:path w="398144" h="422909" extrusionOk="0">
                  <a:moveTo>
                    <a:pt x="397662" y="482"/>
                  </a:moveTo>
                  <a:lnTo>
                    <a:pt x="346379" y="482"/>
                  </a:lnTo>
                  <a:lnTo>
                    <a:pt x="346379" y="371868"/>
                  </a:lnTo>
                  <a:lnTo>
                    <a:pt x="397662" y="371868"/>
                  </a:lnTo>
                  <a:lnTo>
                    <a:pt x="397662" y="482"/>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162" name="Google Shape;406;p26">
              <a:extLst>
                <a:ext uri="{FF2B5EF4-FFF2-40B4-BE49-F238E27FC236}">
                  <a16:creationId xmlns:a16="http://schemas.microsoft.com/office/drawing/2014/main" id="{66C6B72D-F76C-B466-C1E0-0876AF59B6AC}"/>
                </a:ext>
              </a:extLst>
            </p:cNvPr>
            <p:cNvSpPr/>
            <p:nvPr/>
          </p:nvSpPr>
          <p:spPr>
            <a:xfrm>
              <a:off x="17700915" y="7677027"/>
              <a:ext cx="335280" cy="422909"/>
            </a:xfrm>
            <a:custGeom>
              <a:avLst/>
              <a:gdLst/>
              <a:ahLst/>
              <a:cxnLst/>
              <a:rect l="l" t="t" r="r" b="b"/>
              <a:pathLst>
                <a:path w="335280" h="422909" extrusionOk="0">
                  <a:moveTo>
                    <a:pt x="156624" y="0"/>
                  </a:moveTo>
                  <a:lnTo>
                    <a:pt x="0" y="0"/>
                  </a:lnTo>
                  <a:lnTo>
                    <a:pt x="0" y="422664"/>
                  </a:lnTo>
                  <a:lnTo>
                    <a:pt x="111250" y="422664"/>
                  </a:lnTo>
                  <a:lnTo>
                    <a:pt x="111250" y="274316"/>
                  </a:lnTo>
                  <a:lnTo>
                    <a:pt x="239546" y="274316"/>
                  </a:lnTo>
                  <a:lnTo>
                    <a:pt x="231229" y="261414"/>
                  </a:lnTo>
                  <a:lnTo>
                    <a:pt x="245578" y="254810"/>
                  </a:lnTo>
                  <a:lnTo>
                    <a:pt x="258640" y="246898"/>
                  </a:lnTo>
                  <a:lnTo>
                    <a:pt x="294280" y="208517"/>
                  </a:lnTo>
                  <a:lnTo>
                    <a:pt x="305684" y="180429"/>
                  </a:lnTo>
                  <a:lnTo>
                    <a:pt x="111250" y="180429"/>
                  </a:lnTo>
                  <a:lnTo>
                    <a:pt x="111250" y="102840"/>
                  </a:lnTo>
                  <a:lnTo>
                    <a:pt x="307245" y="102840"/>
                  </a:lnTo>
                  <a:lnTo>
                    <a:pt x="301394" y="82571"/>
                  </a:lnTo>
                  <a:lnTo>
                    <a:pt x="270757" y="38040"/>
                  </a:lnTo>
                  <a:lnTo>
                    <a:pt x="222029" y="9551"/>
                  </a:lnTo>
                  <a:lnTo>
                    <a:pt x="191361" y="2392"/>
                  </a:lnTo>
                  <a:lnTo>
                    <a:pt x="156624" y="0"/>
                  </a:lnTo>
                  <a:close/>
                </a:path>
                <a:path w="335280" h="422909" extrusionOk="0">
                  <a:moveTo>
                    <a:pt x="239546" y="274316"/>
                  </a:moveTo>
                  <a:lnTo>
                    <a:pt x="113999" y="274316"/>
                  </a:lnTo>
                  <a:lnTo>
                    <a:pt x="206583" y="422664"/>
                  </a:lnTo>
                  <a:lnTo>
                    <a:pt x="335167" y="422664"/>
                  </a:lnTo>
                  <a:lnTo>
                    <a:pt x="239546" y="274316"/>
                  </a:lnTo>
                  <a:close/>
                </a:path>
                <a:path w="335280" h="422909" extrusionOk="0">
                  <a:moveTo>
                    <a:pt x="307245" y="102840"/>
                  </a:moveTo>
                  <a:lnTo>
                    <a:pt x="151886" y="102840"/>
                  </a:lnTo>
                  <a:lnTo>
                    <a:pt x="164194" y="103474"/>
                  </a:lnTo>
                  <a:lnTo>
                    <a:pt x="174570" y="105350"/>
                  </a:lnTo>
                  <a:lnTo>
                    <a:pt x="198839" y="141896"/>
                  </a:lnTo>
                  <a:lnTo>
                    <a:pt x="197597" y="156142"/>
                  </a:lnTo>
                  <a:lnTo>
                    <a:pt x="191613" y="168474"/>
                  </a:lnTo>
                  <a:lnTo>
                    <a:pt x="177504" y="177150"/>
                  </a:lnTo>
                  <a:lnTo>
                    <a:pt x="151886" y="180429"/>
                  </a:lnTo>
                  <a:lnTo>
                    <a:pt x="305684" y="180429"/>
                  </a:lnTo>
                  <a:lnTo>
                    <a:pt x="309728" y="164213"/>
                  </a:lnTo>
                  <a:lnTo>
                    <a:pt x="311670" y="138747"/>
                  </a:lnTo>
                  <a:lnTo>
                    <a:pt x="309095" y="109247"/>
                  </a:lnTo>
                  <a:lnTo>
                    <a:pt x="307245" y="102840"/>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 name="Google Shape;407;p26">
              <a:extLst>
                <a:ext uri="{FF2B5EF4-FFF2-40B4-BE49-F238E27FC236}">
                  <a16:creationId xmlns:a16="http://schemas.microsoft.com/office/drawing/2014/main" id="{81E6F0F3-ADB0-907C-2A68-DB0FAB82F9BF}"/>
                </a:ext>
              </a:extLst>
            </p:cNvPr>
            <p:cNvSpPr/>
            <p:nvPr/>
          </p:nvSpPr>
          <p:spPr>
            <a:xfrm>
              <a:off x="17675275" y="7651386"/>
              <a:ext cx="408305" cy="474345"/>
            </a:xfrm>
            <a:custGeom>
              <a:avLst/>
              <a:gdLst/>
              <a:ahLst/>
              <a:cxnLst/>
              <a:rect l="l" t="t" r="r" b="b"/>
              <a:pathLst>
                <a:path w="408305" h="474345" extrusionOk="0">
                  <a:moveTo>
                    <a:pt x="182265" y="0"/>
                  </a:moveTo>
                  <a:lnTo>
                    <a:pt x="0" y="0"/>
                  </a:lnTo>
                  <a:lnTo>
                    <a:pt x="0" y="473946"/>
                  </a:lnTo>
                  <a:lnTo>
                    <a:pt x="162532" y="473946"/>
                  </a:lnTo>
                  <a:lnTo>
                    <a:pt x="162532" y="422664"/>
                  </a:lnTo>
                  <a:lnTo>
                    <a:pt x="51281" y="422664"/>
                  </a:lnTo>
                  <a:lnTo>
                    <a:pt x="51281" y="51281"/>
                  </a:lnTo>
                  <a:lnTo>
                    <a:pt x="319362" y="51281"/>
                  </a:lnTo>
                  <a:lnTo>
                    <a:pt x="314018" y="45045"/>
                  </a:lnTo>
                  <a:lnTo>
                    <a:pt x="287911" y="25394"/>
                  </a:lnTo>
                  <a:lnTo>
                    <a:pt x="257173" y="11311"/>
                  </a:lnTo>
                  <a:lnTo>
                    <a:pt x="221919" y="2834"/>
                  </a:lnTo>
                  <a:lnTo>
                    <a:pt x="182265" y="0"/>
                  </a:lnTo>
                  <a:close/>
                </a:path>
                <a:path w="408305" h="474345" extrusionOk="0">
                  <a:moveTo>
                    <a:pt x="222981" y="385064"/>
                  </a:moveTo>
                  <a:lnTo>
                    <a:pt x="162532" y="385064"/>
                  </a:lnTo>
                  <a:lnTo>
                    <a:pt x="217998" y="473946"/>
                  </a:lnTo>
                  <a:lnTo>
                    <a:pt x="407844" y="473946"/>
                  </a:lnTo>
                  <a:lnTo>
                    <a:pt x="374789" y="422664"/>
                  </a:lnTo>
                  <a:lnTo>
                    <a:pt x="246449" y="422664"/>
                  </a:lnTo>
                  <a:lnTo>
                    <a:pt x="222981" y="385064"/>
                  </a:lnTo>
                  <a:close/>
                </a:path>
                <a:path w="408305" h="474345" extrusionOk="0">
                  <a:moveTo>
                    <a:pt x="153855" y="274316"/>
                  </a:moveTo>
                  <a:lnTo>
                    <a:pt x="111250" y="274316"/>
                  </a:lnTo>
                  <a:lnTo>
                    <a:pt x="111250" y="422664"/>
                  </a:lnTo>
                  <a:lnTo>
                    <a:pt x="162532" y="422664"/>
                  </a:lnTo>
                  <a:lnTo>
                    <a:pt x="162532" y="385064"/>
                  </a:lnTo>
                  <a:lnTo>
                    <a:pt x="222981" y="385064"/>
                  </a:lnTo>
                  <a:lnTo>
                    <a:pt x="153855" y="274316"/>
                  </a:lnTo>
                  <a:close/>
                </a:path>
                <a:path w="408305" h="474345" extrusionOk="0">
                  <a:moveTo>
                    <a:pt x="319362" y="51281"/>
                  </a:moveTo>
                  <a:lnTo>
                    <a:pt x="182265" y="51281"/>
                  </a:lnTo>
                  <a:lnTo>
                    <a:pt x="212165" y="53222"/>
                  </a:lnTo>
                  <a:lnTo>
                    <a:pt x="238220" y="59043"/>
                  </a:lnTo>
                  <a:lnTo>
                    <a:pt x="278798" y="82327"/>
                  </a:lnTo>
                  <a:lnTo>
                    <a:pt x="303449" y="118360"/>
                  </a:lnTo>
                  <a:lnTo>
                    <a:pt x="311670" y="164378"/>
                  </a:lnTo>
                  <a:lnTo>
                    <a:pt x="310141" y="185228"/>
                  </a:lnTo>
                  <a:lnTo>
                    <a:pt x="287198" y="235926"/>
                  </a:lnTo>
                  <a:lnTo>
                    <a:pt x="238235" y="266496"/>
                  </a:lnTo>
                  <a:lnTo>
                    <a:pt x="216460" y="271690"/>
                  </a:lnTo>
                  <a:lnTo>
                    <a:pt x="313772" y="422664"/>
                  </a:lnTo>
                  <a:lnTo>
                    <a:pt x="374789" y="422664"/>
                  </a:lnTo>
                  <a:lnTo>
                    <a:pt x="293793" y="297003"/>
                  </a:lnTo>
                  <a:lnTo>
                    <a:pt x="302561" y="291016"/>
                  </a:lnTo>
                  <a:lnTo>
                    <a:pt x="341975" y="247296"/>
                  </a:lnTo>
                  <a:lnTo>
                    <a:pt x="360609" y="194520"/>
                  </a:lnTo>
                  <a:lnTo>
                    <a:pt x="362951" y="164378"/>
                  </a:lnTo>
                  <a:lnTo>
                    <a:pt x="359809" y="129815"/>
                  </a:lnTo>
                  <a:lnTo>
                    <a:pt x="350493" y="98127"/>
                  </a:lnTo>
                  <a:lnTo>
                    <a:pt x="335173" y="69732"/>
                  </a:lnTo>
                  <a:lnTo>
                    <a:pt x="319362" y="51281"/>
                  </a:lnTo>
                  <a:close/>
                </a:path>
                <a:path w="408305" h="474345" extrusionOk="0">
                  <a:moveTo>
                    <a:pt x="177527" y="102840"/>
                  </a:moveTo>
                  <a:lnTo>
                    <a:pt x="111250" y="102840"/>
                  </a:lnTo>
                  <a:lnTo>
                    <a:pt x="111250" y="231711"/>
                  </a:lnTo>
                  <a:lnTo>
                    <a:pt x="177527" y="231711"/>
                  </a:lnTo>
                  <a:lnTo>
                    <a:pt x="209288" y="227701"/>
                  </a:lnTo>
                  <a:lnTo>
                    <a:pt x="231974" y="215670"/>
                  </a:lnTo>
                  <a:lnTo>
                    <a:pt x="245585" y="195616"/>
                  </a:lnTo>
                  <a:lnTo>
                    <a:pt x="248038" y="180429"/>
                  </a:lnTo>
                  <a:lnTo>
                    <a:pt x="162532" y="180429"/>
                  </a:lnTo>
                  <a:lnTo>
                    <a:pt x="162532" y="154122"/>
                  </a:lnTo>
                  <a:lnTo>
                    <a:pt x="249096" y="154122"/>
                  </a:lnTo>
                  <a:lnTo>
                    <a:pt x="249020" y="153126"/>
                  </a:lnTo>
                  <a:lnTo>
                    <a:pt x="222454" y="112450"/>
                  </a:lnTo>
                  <a:lnTo>
                    <a:pt x="194969" y="103907"/>
                  </a:lnTo>
                  <a:lnTo>
                    <a:pt x="177527" y="102840"/>
                  </a:lnTo>
                  <a:close/>
                </a:path>
                <a:path w="408305" h="474345" extrusionOk="0">
                  <a:moveTo>
                    <a:pt x="249096" y="154122"/>
                  </a:moveTo>
                  <a:lnTo>
                    <a:pt x="189393" y="154122"/>
                  </a:lnTo>
                  <a:lnTo>
                    <a:pt x="195373" y="156070"/>
                  </a:lnTo>
                  <a:lnTo>
                    <a:pt x="197004" y="156973"/>
                  </a:lnTo>
                  <a:lnTo>
                    <a:pt x="197927" y="158183"/>
                  </a:lnTo>
                  <a:lnTo>
                    <a:pt x="198839" y="161824"/>
                  </a:lnTo>
                  <a:lnTo>
                    <a:pt x="198839" y="172963"/>
                  </a:lnTo>
                  <a:lnTo>
                    <a:pt x="198111" y="176142"/>
                  </a:lnTo>
                  <a:lnTo>
                    <a:pt x="197639" y="177424"/>
                  </a:lnTo>
                  <a:lnTo>
                    <a:pt x="196101" y="178193"/>
                  </a:lnTo>
                  <a:lnTo>
                    <a:pt x="190532" y="180429"/>
                  </a:lnTo>
                  <a:lnTo>
                    <a:pt x="248038" y="180429"/>
                  </a:lnTo>
                  <a:lnTo>
                    <a:pt x="250121" y="167537"/>
                  </a:lnTo>
                  <a:lnTo>
                    <a:pt x="249096" y="154122"/>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grpSp>
      <p:grpSp>
        <p:nvGrpSpPr>
          <p:cNvPr id="164" name="Google Shape;391;p26">
            <a:extLst>
              <a:ext uri="{FF2B5EF4-FFF2-40B4-BE49-F238E27FC236}">
                <a16:creationId xmlns:a16="http://schemas.microsoft.com/office/drawing/2014/main" id="{DFFD9857-5D92-3EB1-6528-36576A3688E6}"/>
              </a:ext>
            </a:extLst>
          </p:cNvPr>
          <p:cNvGrpSpPr/>
          <p:nvPr/>
        </p:nvGrpSpPr>
        <p:grpSpPr>
          <a:xfrm>
            <a:off x="8983305" y="6944099"/>
            <a:ext cx="779377" cy="888971"/>
            <a:chOff x="16739206" y="7651386"/>
            <a:chExt cx="1574800" cy="1796243"/>
          </a:xfrm>
        </p:grpSpPr>
        <p:sp>
          <p:nvSpPr>
            <p:cNvPr id="165" name="Google Shape;392;p26">
              <a:extLst>
                <a:ext uri="{FF2B5EF4-FFF2-40B4-BE49-F238E27FC236}">
                  <a16:creationId xmlns:a16="http://schemas.microsoft.com/office/drawing/2014/main" id="{A66827D7-9FD5-1828-E2A7-AA753DCDE72D}"/>
                </a:ext>
              </a:extLst>
            </p:cNvPr>
            <p:cNvSpPr/>
            <p:nvPr/>
          </p:nvSpPr>
          <p:spPr>
            <a:xfrm>
              <a:off x="16923716" y="8463277"/>
              <a:ext cx="431165" cy="431165"/>
            </a:xfrm>
            <a:custGeom>
              <a:avLst/>
              <a:gdLst/>
              <a:ahLst/>
              <a:cxnLst/>
              <a:rect l="l" t="t" r="r" b="b"/>
              <a:pathLst>
                <a:path w="431165" h="431165" extrusionOk="0">
                  <a:moveTo>
                    <a:pt x="184518" y="399783"/>
                  </a:moveTo>
                  <a:lnTo>
                    <a:pt x="182105" y="387819"/>
                  </a:lnTo>
                  <a:lnTo>
                    <a:pt x="175514" y="378040"/>
                  </a:lnTo>
                  <a:lnTo>
                    <a:pt x="165735" y="371449"/>
                  </a:lnTo>
                  <a:lnTo>
                    <a:pt x="153771" y="369036"/>
                  </a:lnTo>
                  <a:lnTo>
                    <a:pt x="30759" y="369036"/>
                  </a:lnTo>
                  <a:lnTo>
                    <a:pt x="18783" y="371449"/>
                  </a:lnTo>
                  <a:lnTo>
                    <a:pt x="9017" y="378040"/>
                  </a:lnTo>
                  <a:lnTo>
                    <a:pt x="2425" y="387819"/>
                  </a:lnTo>
                  <a:lnTo>
                    <a:pt x="0" y="399783"/>
                  </a:lnTo>
                  <a:lnTo>
                    <a:pt x="2425" y="411759"/>
                  </a:lnTo>
                  <a:lnTo>
                    <a:pt x="9017" y="421538"/>
                  </a:lnTo>
                  <a:lnTo>
                    <a:pt x="18783" y="428129"/>
                  </a:lnTo>
                  <a:lnTo>
                    <a:pt x="30759" y="430542"/>
                  </a:lnTo>
                  <a:lnTo>
                    <a:pt x="153771" y="430542"/>
                  </a:lnTo>
                  <a:lnTo>
                    <a:pt x="165735" y="428129"/>
                  </a:lnTo>
                  <a:lnTo>
                    <a:pt x="175514" y="421538"/>
                  </a:lnTo>
                  <a:lnTo>
                    <a:pt x="182105" y="411759"/>
                  </a:lnTo>
                  <a:lnTo>
                    <a:pt x="184518" y="399783"/>
                  </a:lnTo>
                  <a:close/>
                </a:path>
                <a:path w="431165" h="431165" extrusionOk="0">
                  <a:moveTo>
                    <a:pt x="184518" y="30759"/>
                  </a:moveTo>
                  <a:lnTo>
                    <a:pt x="182105" y="18783"/>
                  </a:lnTo>
                  <a:lnTo>
                    <a:pt x="175514" y="9004"/>
                  </a:lnTo>
                  <a:lnTo>
                    <a:pt x="165735" y="2425"/>
                  </a:lnTo>
                  <a:lnTo>
                    <a:pt x="153771" y="0"/>
                  </a:lnTo>
                  <a:lnTo>
                    <a:pt x="30759" y="0"/>
                  </a:lnTo>
                  <a:lnTo>
                    <a:pt x="18783" y="2425"/>
                  </a:lnTo>
                  <a:lnTo>
                    <a:pt x="9017" y="9004"/>
                  </a:lnTo>
                  <a:lnTo>
                    <a:pt x="2425" y="18783"/>
                  </a:lnTo>
                  <a:lnTo>
                    <a:pt x="0" y="30759"/>
                  </a:lnTo>
                  <a:lnTo>
                    <a:pt x="2425" y="42722"/>
                  </a:lnTo>
                  <a:lnTo>
                    <a:pt x="9017" y="52501"/>
                  </a:lnTo>
                  <a:lnTo>
                    <a:pt x="18783" y="59093"/>
                  </a:lnTo>
                  <a:lnTo>
                    <a:pt x="30759" y="61518"/>
                  </a:lnTo>
                  <a:lnTo>
                    <a:pt x="153771" y="61518"/>
                  </a:lnTo>
                  <a:lnTo>
                    <a:pt x="165735" y="59093"/>
                  </a:lnTo>
                  <a:lnTo>
                    <a:pt x="175514" y="52501"/>
                  </a:lnTo>
                  <a:lnTo>
                    <a:pt x="182105" y="42722"/>
                  </a:lnTo>
                  <a:lnTo>
                    <a:pt x="184518" y="30759"/>
                  </a:lnTo>
                  <a:close/>
                </a:path>
                <a:path w="431165" h="431165" extrusionOk="0">
                  <a:moveTo>
                    <a:pt x="430542" y="399783"/>
                  </a:moveTo>
                  <a:lnTo>
                    <a:pt x="428129" y="387819"/>
                  </a:lnTo>
                  <a:lnTo>
                    <a:pt x="421538" y="378040"/>
                  </a:lnTo>
                  <a:lnTo>
                    <a:pt x="411759" y="371449"/>
                  </a:lnTo>
                  <a:lnTo>
                    <a:pt x="399796" y="369036"/>
                  </a:lnTo>
                  <a:lnTo>
                    <a:pt x="276771" y="369036"/>
                  </a:lnTo>
                  <a:lnTo>
                    <a:pt x="264807" y="371449"/>
                  </a:lnTo>
                  <a:lnTo>
                    <a:pt x="255041" y="378040"/>
                  </a:lnTo>
                  <a:lnTo>
                    <a:pt x="248450" y="387819"/>
                  </a:lnTo>
                  <a:lnTo>
                    <a:pt x="246024" y="399783"/>
                  </a:lnTo>
                  <a:lnTo>
                    <a:pt x="248450" y="411759"/>
                  </a:lnTo>
                  <a:lnTo>
                    <a:pt x="255041" y="421538"/>
                  </a:lnTo>
                  <a:lnTo>
                    <a:pt x="264807" y="428129"/>
                  </a:lnTo>
                  <a:lnTo>
                    <a:pt x="276771" y="430542"/>
                  </a:lnTo>
                  <a:lnTo>
                    <a:pt x="399796" y="430542"/>
                  </a:lnTo>
                  <a:lnTo>
                    <a:pt x="411759" y="428129"/>
                  </a:lnTo>
                  <a:lnTo>
                    <a:pt x="421538" y="421538"/>
                  </a:lnTo>
                  <a:lnTo>
                    <a:pt x="428129" y="411759"/>
                  </a:lnTo>
                  <a:lnTo>
                    <a:pt x="430542" y="399783"/>
                  </a:lnTo>
                  <a:close/>
                </a:path>
                <a:path w="431165" h="431165" extrusionOk="0">
                  <a:moveTo>
                    <a:pt x="430542" y="30759"/>
                  </a:moveTo>
                  <a:lnTo>
                    <a:pt x="428129" y="18783"/>
                  </a:lnTo>
                  <a:lnTo>
                    <a:pt x="421538" y="9004"/>
                  </a:lnTo>
                  <a:lnTo>
                    <a:pt x="411759" y="2425"/>
                  </a:lnTo>
                  <a:lnTo>
                    <a:pt x="399796" y="0"/>
                  </a:lnTo>
                  <a:lnTo>
                    <a:pt x="276771" y="0"/>
                  </a:lnTo>
                  <a:lnTo>
                    <a:pt x="264807" y="2425"/>
                  </a:lnTo>
                  <a:lnTo>
                    <a:pt x="255041" y="9004"/>
                  </a:lnTo>
                  <a:lnTo>
                    <a:pt x="248450" y="18783"/>
                  </a:lnTo>
                  <a:lnTo>
                    <a:pt x="246024" y="30759"/>
                  </a:lnTo>
                  <a:lnTo>
                    <a:pt x="248450" y="42722"/>
                  </a:lnTo>
                  <a:lnTo>
                    <a:pt x="255041" y="52501"/>
                  </a:lnTo>
                  <a:lnTo>
                    <a:pt x="264807" y="59093"/>
                  </a:lnTo>
                  <a:lnTo>
                    <a:pt x="276771" y="61518"/>
                  </a:lnTo>
                  <a:lnTo>
                    <a:pt x="399796" y="61518"/>
                  </a:lnTo>
                  <a:lnTo>
                    <a:pt x="411759" y="59093"/>
                  </a:lnTo>
                  <a:lnTo>
                    <a:pt x="421538" y="52501"/>
                  </a:lnTo>
                  <a:lnTo>
                    <a:pt x="428129" y="42722"/>
                  </a:lnTo>
                  <a:lnTo>
                    <a:pt x="430542" y="30759"/>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 name="Google Shape;393;p26">
              <a:extLst>
                <a:ext uri="{FF2B5EF4-FFF2-40B4-BE49-F238E27FC236}">
                  <a16:creationId xmlns:a16="http://schemas.microsoft.com/office/drawing/2014/main" id="{A85123E9-560A-AD89-25B2-8BBAB0282445}"/>
                </a:ext>
              </a:extLst>
            </p:cNvPr>
            <p:cNvSpPr/>
            <p:nvPr/>
          </p:nvSpPr>
          <p:spPr>
            <a:xfrm>
              <a:off x="17415773" y="8463277"/>
              <a:ext cx="61594" cy="61594"/>
            </a:xfrm>
            <a:custGeom>
              <a:avLst/>
              <a:gdLst/>
              <a:ahLst/>
              <a:cxnLst/>
              <a:rect l="l" t="t" r="r" b="b"/>
              <a:pathLst>
                <a:path w="61594" h="61595" extrusionOk="0">
                  <a:moveTo>
                    <a:pt x="30748" y="0"/>
                  </a:moveTo>
                  <a:lnTo>
                    <a:pt x="18783" y="2417"/>
                  </a:lnTo>
                  <a:lnTo>
                    <a:pt x="9008" y="9008"/>
                  </a:lnTo>
                  <a:lnTo>
                    <a:pt x="2417" y="18783"/>
                  </a:lnTo>
                  <a:lnTo>
                    <a:pt x="0" y="30748"/>
                  </a:lnTo>
                  <a:lnTo>
                    <a:pt x="2417" y="42719"/>
                  </a:lnTo>
                  <a:lnTo>
                    <a:pt x="9008" y="52497"/>
                  </a:lnTo>
                  <a:lnTo>
                    <a:pt x="18783" y="59089"/>
                  </a:lnTo>
                  <a:lnTo>
                    <a:pt x="30748" y="61507"/>
                  </a:lnTo>
                  <a:lnTo>
                    <a:pt x="42714" y="59089"/>
                  </a:lnTo>
                  <a:lnTo>
                    <a:pt x="52488" y="52497"/>
                  </a:lnTo>
                  <a:lnTo>
                    <a:pt x="59079" y="42719"/>
                  </a:lnTo>
                  <a:lnTo>
                    <a:pt x="61497" y="30748"/>
                  </a:lnTo>
                  <a:lnTo>
                    <a:pt x="59079" y="18783"/>
                  </a:lnTo>
                  <a:lnTo>
                    <a:pt x="52488" y="9008"/>
                  </a:lnTo>
                  <a:lnTo>
                    <a:pt x="42714" y="2417"/>
                  </a:lnTo>
                  <a:lnTo>
                    <a:pt x="30748" y="0"/>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 name="Google Shape;394;p26">
              <a:extLst>
                <a:ext uri="{FF2B5EF4-FFF2-40B4-BE49-F238E27FC236}">
                  <a16:creationId xmlns:a16="http://schemas.microsoft.com/office/drawing/2014/main" id="{25FA75B0-C146-FB09-656D-218532F794CA}"/>
                </a:ext>
              </a:extLst>
            </p:cNvPr>
            <p:cNvSpPr/>
            <p:nvPr/>
          </p:nvSpPr>
          <p:spPr>
            <a:xfrm>
              <a:off x="17415764" y="8832314"/>
              <a:ext cx="61594" cy="431165"/>
            </a:xfrm>
            <a:custGeom>
              <a:avLst/>
              <a:gdLst/>
              <a:ahLst/>
              <a:cxnLst/>
              <a:rect l="l" t="t" r="r" b="b"/>
              <a:pathLst>
                <a:path w="61594" h="431165" extrusionOk="0">
                  <a:moveTo>
                    <a:pt x="61506" y="399783"/>
                  </a:moveTo>
                  <a:lnTo>
                    <a:pt x="59080" y="387819"/>
                  </a:lnTo>
                  <a:lnTo>
                    <a:pt x="52489" y="378040"/>
                  </a:lnTo>
                  <a:lnTo>
                    <a:pt x="42722" y="371449"/>
                  </a:lnTo>
                  <a:lnTo>
                    <a:pt x="30746" y="369036"/>
                  </a:lnTo>
                  <a:lnTo>
                    <a:pt x="18783" y="371449"/>
                  </a:lnTo>
                  <a:lnTo>
                    <a:pt x="9017" y="378040"/>
                  </a:lnTo>
                  <a:lnTo>
                    <a:pt x="2425" y="387819"/>
                  </a:lnTo>
                  <a:lnTo>
                    <a:pt x="0" y="399783"/>
                  </a:lnTo>
                  <a:lnTo>
                    <a:pt x="2425" y="411759"/>
                  </a:lnTo>
                  <a:lnTo>
                    <a:pt x="9017" y="421525"/>
                  </a:lnTo>
                  <a:lnTo>
                    <a:pt x="18783" y="428129"/>
                  </a:lnTo>
                  <a:lnTo>
                    <a:pt x="30746" y="430542"/>
                  </a:lnTo>
                  <a:lnTo>
                    <a:pt x="42722" y="428129"/>
                  </a:lnTo>
                  <a:lnTo>
                    <a:pt x="52489" y="421525"/>
                  </a:lnTo>
                  <a:lnTo>
                    <a:pt x="59080" y="411759"/>
                  </a:lnTo>
                  <a:lnTo>
                    <a:pt x="61506" y="399783"/>
                  </a:lnTo>
                  <a:close/>
                </a:path>
                <a:path w="61594" h="431165" extrusionOk="0">
                  <a:moveTo>
                    <a:pt x="61506" y="30746"/>
                  </a:moveTo>
                  <a:lnTo>
                    <a:pt x="59080" y="18783"/>
                  </a:lnTo>
                  <a:lnTo>
                    <a:pt x="52489" y="9017"/>
                  </a:lnTo>
                  <a:lnTo>
                    <a:pt x="42722" y="2413"/>
                  </a:lnTo>
                  <a:lnTo>
                    <a:pt x="30746" y="0"/>
                  </a:lnTo>
                  <a:lnTo>
                    <a:pt x="18783" y="2413"/>
                  </a:lnTo>
                  <a:lnTo>
                    <a:pt x="9017" y="9017"/>
                  </a:lnTo>
                  <a:lnTo>
                    <a:pt x="2425" y="18783"/>
                  </a:lnTo>
                  <a:lnTo>
                    <a:pt x="0" y="30746"/>
                  </a:lnTo>
                  <a:lnTo>
                    <a:pt x="2425" y="42722"/>
                  </a:lnTo>
                  <a:lnTo>
                    <a:pt x="9017" y="52501"/>
                  </a:lnTo>
                  <a:lnTo>
                    <a:pt x="18783" y="59093"/>
                  </a:lnTo>
                  <a:lnTo>
                    <a:pt x="30746" y="61506"/>
                  </a:lnTo>
                  <a:lnTo>
                    <a:pt x="42722" y="59093"/>
                  </a:lnTo>
                  <a:lnTo>
                    <a:pt x="52489" y="52501"/>
                  </a:lnTo>
                  <a:lnTo>
                    <a:pt x="59080" y="42722"/>
                  </a:lnTo>
                  <a:lnTo>
                    <a:pt x="61506" y="30746"/>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68" name="Google Shape;395;p26">
              <a:extLst>
                <a:ext uri="{FF2B5EF4-FFF2-40B4-BE49-F238E27FC236}">
                  <a16:creationId xmlns:a16="http://schemas.microsoft.com/office/drawing/2014/main" id="{F94DF602-BC36-D003-DF3C-1955B1E0586E}"/>
                </a:ext>
              </a:extLst>
            </p:cNvPr>
            <p:cNvPicPr preferRelativeResize="0"/>
            <p:nvPr/>
          </p:nvPicPr>
          <p:blipFill rotWithShape="1">
            <a:blip r:embed="rId3">
              <a:alphaModFix/>
            </a:blip>
            <a:srcRect/>
            <a:stretch/>
          </p:blipFill>
          <p:spPr>
            <a:xfrm>
              <a:off x="17944719" y="8401768"/>
              <a:ext cx="184511" cy="184522"/>
            </a:xfrm>
            <a:prstGeom prst="rect">
              <a:avLst/>
            </a:prstGeom>
            <a:noFill/>
            <a:ln>
              <a:noFill/>
            </a:ln>
          </p:spPr>
        </p:pic>
        <p:pic>
          <p:nvPicPr>
            <p:cNvPr id="169" name="Google Shape;396;p26">
              <a:extLst>
                <a:ext uri="{FF2B5EF4-FFF2-40B4-BE49-F238E27FC236}">
                  <a16:creationId xmlns:a16="http://schemas.microsoft.com/office/drawing/2014/main" id="{183288AC-B729-63AD-325D-C672806208E6}"/>
                </a:ext>
              </a:extLst>
            </p:cNvPr>
            <p:cNvPicPr preferRelativeResize="0"/>
            <p:nvPr/>
          </p:nvPicPr>
          <p:blipFill rotWithShape="1">
            <a:blip r:embed="rId3">
              <a:alphaModFix/>
            </a:blip>
            <a:srcRect/>
            <a:stretch/>
          </p:blipFill>
          <p:spPr>
            <a:xfrm>
              <a:off x="17944719" y="8770801"/>
              <a:ext cx="184511" cy="184522"/>
            </a:xfrm>
            <a:prstGeom prst="rect">
              <a:avLst/>
            </a:prstGeom>
            <a:noFill/>
            <a:ln>
              <a:noFill/>
            </a:ln>
          </p:spPr>
        </p:pic>
        <p:pic>
          <p:nvPicPr>
            <p:cNvPr id="170" name="Google Shape;397;p26">
              <a:extLst>
                <a:ext uri="{FF2B5EF4-FFF2-40B4-BE49-F238E27FC236}">
                  <a16:creationId xmlns:a16="http://schemas.microsoft.com/office/drawing/2014/main" id="{D2213F8F-D1A7-01B7-1EB2-0954C226AF7E}"/>
                </a:ext>
              </a:extLst>
            </p:cNvPr>
            <p:cNvPicPr preferRelativeResize="0"/>
            <p:nvPr/>
          </p:nvPicPr>
          <p:blipFill rotWithShape="1">
            <a:blip r:embed="rId3">
              <a:alphaModFix/>
            </a:blip>
            <a:srcRect/>
            <a:stretch/>
          </p:blipFill>
          <p:spPr>
            <a:xfrm>
              <a:off x="17944719" y="9139833"/>
              <a:ext cx="184511" cy="184522"/>
            </a:xfrm>
            <a:prstGeom prst="rect">
              <a:avLst/>
            </a:prstGeom>
            <a:noFill/>
            <a:ln>
              <a:noFill/>
            </a:ln>
          </p:spPr>
        </p:pic>
        <p:sp>
          <p:nvSpPr>
            <p:cNvPr id="171" name="Google Shape;398;p26">
              <a:extLst>
                <a:ext uri="{FF2B5EF4-FFF2-40B4-BE49-F238E27FC236}">
                  <a16:creationId xmlns:a16="http://schemas.microsoft.com/office/drawing/2014/main" id="{DD6F37D2-F102-6A63-7E00-D7E709412CB1}"/>
                </a:ext>
              </a:extLst>
            </p:cNvPr>
            <p:cNvSpPr/>
            <p:nvPr/>
          </p:nvSpPr>
          <p:spPr>
            <a:xfrm>
              <a:off x="16739206" y="7872829"/>
              <a:ext cx="1574800" cy="1574800"/>
            </a:xfrm>
            <a:custGeom>
              <a:avLst/>
              <a:gdLst/>
              <a:ahLst/>
              <a:cxnLst/>
              <a:rect l="l" t="t" r="r" b="b"/>
              <a:pathLst>
                <a:path w="1574800" h="1574800" extrusionOk="0">
                  <a:moveTo>
                    <a:pt x="1321264" y="0"/>
                  </a:moveTo>
                  <a:lnTo>
                    <a:pt x="253280" y="0"/>
                  </a:lnTo>
                  <a:lnTo>
                    <a:pt x="227767" y="3544"/>
                  </a:lnTo>
                  <a:lnTo>
                    <a:pt x="185349" y="29760"/>
                  </a:lnTo>
                  <a:lnTo>
                    <a:pt x="22389" y="384633"/>
                  </a:lnTo>
                  <a:lnTo>
                    <a:pt x="5825" y="430583"/>
                  </a:lnTo>
                  <a:lnTo>
                    <a:pt x="0" y="480233"/>
                  </a:lnTo>
                  <a:lnTo>
                    <a:pt x="0" y="744211"/>
                  </a:lnTo>
                  <a:lnTo>
                    <a:pt x="1624" y="761484"/>
                  </a:lnTo>
                  <a:lnTo>
                    <a:pt x="6296" y="777692"/>
                  </a:lnTo>
                  <a:lnTo>
                    <a:pt x="13711" y="792535"/>
                  </a:lnTo>
                  <a:lnTo>
                    <a:pt x="23569" y="805718"/>
                  </a:lnTo>
                  <a:lnTo>
                    <a:pt x="13711" y="818900"/>
                  </a:lnTo>
                  <a:lnTo>
                    <a:pt x="6296" y="833741"/>
                  </a:lnTo>
                  <a:lnTo>
                    <a:pt x="1624" y="849948"/>
                  </a:lnTo>
                  <a:lnTo>
                    <a:pt x="0" y="867226"/>
                  </a:lnTo>
                  <a:lnTo>
                    <a:pt x="0" y="1113245"/>
                  </a:lnTo>
                  <a:lnTo>
                    <a:pt x="1624" y="1130518"/>
                  </a:lnTo>
                  <a:lnTo>
                    <a:pt x="6296" y="1146726"/>
                  </a:lnTo>
                  <a:lnTo>
                    <a:pt x="13711" y="1161569"/>
                  </a:lnTo>
                  <a:lnTo>
                    <a:pt x="23569" y="1174752"/>
                  </a:lnTo>
                  <a:lnTo>
                    <a:pt x="13711" y="1187930"/>
                  </a:lnTo>
                  <a:lnTo>
                    <a:pt x="6296" y="1202771"/>
                  </a:lnTo>
                  <a:lnTo>
                    <a:pt x="1624" y="1218980"/>
                  </a:lnTo>
                  <a:lnTo>
                    <a:pt x="0" y="1236260"/>
                  </a:lnTo>
                  <a:lnTo>
                    <a:pt x="0" y="1482279"/>
                  </a:lnTo>
                  <a:lnTo>
                    <a:pt x="7262" y="1518155"/>
                  </a:lnTo>
                  <a:lnTo>
                    <a:pt x="27056" y="1547484"/>
                  </a:lnTo>
                  <a:lnTo>
                    <a:pt x="56388" y="1567274"/>
                  </a:lnTo>
                  <a:lnTo>
                    <a:pt x="92266" y="1574535"/>
                  </a:lnTo>
                  <a:lnTo>
                    <a:pt x="1482289" y="1574535"/>
                  </a:lnTo>
                  <a:lnTo>
                    <a:pt x="1518166" y="1567274"/>
                  </a:lnTo>
                  <a:lnTo>
                    <a:pt x="1547494" y="1547484"/>
                  </a:lnTo>
                  <a:lnTo>
                    <a:pt x="1567284" y="1518155"/>
                  </a:lnTo>
                  <a:lnTo>
                    <a:pt x="1568322" y="1513028"/>
                  </a:lnTo>
                  <a:lnTo>
                    <a:pt x="92266" y="1513028"/>
                  </a:lnTo>
                  <a:lnTo>
                    <a:pt x="80303" y="1510607"/>
                  </a:lnTo>
                  <a:lnTo>
                    <a:pt x="70525" y="1504011"/>
                  </a:lnTo>
                  <a:lnTo>
                    <a:pt x="63927" y="1494236"/>
                  </a:lnTo>
                  <a:lnTo>
                    <a:pt x="61507" y="1482279"/>
                  </a:lnTo>
                  <a:lnTo>
                    <a:pt x="61507" y="1236260"/>
                  </a:lnTo>
                  <a:lnTo>
                    <a:pt x="63927" y="1224297"/>
                  </a:lnTo>
                  <a:lnTo>
                    <a:pt x="70525" y="1214519"/>
                  </a:lnTo>
                  <a:lnTo>
                    <a:pt x="80303" y="1207921"/>
                  </a:lnTo>
                  <a:lnTo>
                    <a:pt x="92266" y="1205501"/>
                  </a:lnTo>
                  <a:lnTo>
                    <a:pt x="1569039" y="1205501"/>
                  </a:lnTo>
                  <a:lnTo>
                    <a:pt x="1568253" y="1202771"/>
                  </a:lnTo>
                  <a:lnTo>
                    <a:pt x="1560838" y="1187930"/>
                  </a:lnTo>
                  <a:lnTo>
                    <a:pt x="1550976" y="1174752"/>
                  </a:lnTo>
                  <a:lnTo>
                    <a:pt x="1560833" y="1161569"/>
                  </a:lnTo>
                  <a:lnTo>
                    <a:pt x="1568249" y="1146726"/>
                  </a:lnTo>
                  <a:lnTo>
                    <a:pt x="1569037" y="1143994"/>
                  </a:lnTo>
                  <a:lnTo>
                    <a:pt x="92266" y="1143994"/>
                  </a:lnTo>
                  <a:lnTo>
                    <a:pt x="80303" y="1141573"/>
                  </a:lnTo>
                  <a:lnTo>
                    <a:pt x="70525" y="1134977"/>
                  </a:lnTo>
                  <a:lnTo>
                    <a:pt x="63927" y="1125202"/>
                  </a:lnTo>
                  <a:lnTo>
                    <a:pt x="61507" y="1113245"/>
                  </a:lnTo>
                  <a:lnTo>
                    <a:pt x="61507" y="867226"/>
                  </a:lnTo>
                  <a:lnTo>
                    <a:pt x="63927" y="855263"/>
                  </a:lnTo>
                  <a:lnTo>
                    <a:pt x="70525" y="845485"/>
                  </a:lnTo>
                  <a:lnTo>
                    <a:pt x="80303" y="838887"/>
                  </a:lnTo>
                  <a:lnTo>
                    <a:pt x="92266" y="836467"/>
                  </a:lnTo>
                  <a:lnTo>
                    <a:pt x="1569038" y="836467"/>
                  </a:lnTo>
                  <a:lnTo>
                    <a:pt x="1568253" y="833741"/>
                  </a:lnTo>
                  <a:lnTo>
                    <a:pt x="1560838" y="818900"/>
                  </a:lnTo>
                  <a:lnTo>
                    <a:pt x="1550976" y="805718"/>
                  </a:lnTo>
                  <a:lnTo>
                    <a:pt x="1560833" y="792535"/>
                  </a:lnTo>
                  <a:lnTo>
                    <a:pt x="1568249" y="777692"/>
                  </a:lnTo>
                  <a:lnTo>
                    <a:pt x="1569037" y="774960"/>
                  </a:lnTo>
                  <a:lnTo>
                    <a:pt x="92266" y="774960"/>
                  </a:lnTo>
                  <a:lnTo>
                    <a:pt x="80303" y="772539"/>
                  </a:lnTo>
                  <a:lnTo>
                    <a:pt x="70525" y="765943"/>
                  </a:lnTo>
                  <a:lnTo>
                    <a:pt x="63927" y="756168"/>
                  </a:lnTo>
                  <a:lnTo>
                    <a:pt x="61507" y="744211"/>
                  </a:lnTo>
                  <a:lnTo>
                    <a:pt x="61507" y="475956"/>
                  </a:lnTo>
                  <a:lnTo>
                    <a:pt x="61753" y="471689"/>
                  </a:lnTo>
                  <a:lnTo>
                    <a:pt x="62112" y="467433"/>
                  </a:lnTo>
                  <a:lnTo>
                    <a:pt x="1573816" y="467433"/>
                  </a:lnTo>
                  <a:lnTo>
                    <a:pt x="1573164" y="455974"/>
                  </a:lnTo>
                  <a:lnTo>
                    <a:pt x="1568996" y="431752"/>
                  </a:lnTo>
                  <a:lnTo>
                    <a:pt x="1562006" y="407871"/>
                  </a:lnTo>
                  <a:lnTo>
                    <a:pt x="1561185" y="405936"/>
                  </a:lnTo>
                  <a:lnTo>
                    <a:pt x="80225" y="405936"/>
                  </a:lnTo>
                  <a:lnTo>
                    <a:pt x="226029" y="77999"/>
                  </a:lnTo>
                  <a:lnTo>
                    <a:pt x="230916" y="71120"/>
                  </a:lnTo>
                  <a:lnTo>
                    <a:pt x="237332" y="65925"/>
                  </a:lnTo>
                  <a:lnTo>
                    <a:pt x="244909" y="62641"/>
                  </a:lnTo>
                  <a:lnTo>
                    <a:pt x="253280" y="61497"/>
                  </a:lnTo>
                  <a:lnTo>
                    <a:pt x="1408471" y="61497"/>
                  </a:lnTo>
                  <a:lnTo>
                    <a:pt x="1403992" y="51425"/>
                  </a:lnTo>
                  <a:lnTo>
                    <a:pt x="1403787" y="51004"/>
                  </a:lnTo>
                  <a:lnTo>
                    <a:pt x="1389201" y="29760"/>
                  </a:lnTo>
                  <a:lnTo>
                    <a:pt x="1369814" y="13702"/>
                  </a:lnTo>
                  <a:lnTo>
                    <a:pt x="1346783" y="3544"/>
                  </a:lnTo>
                  <a:lnTo>
                    <a:pt x="1321264" y="0"/>
                  </a:lnTo>
                  <a:close/>
                </a:path>
                <a:path w="1574800" h="1574800" extrusionOk="0">
                  <a:moveTo>
                    <a:pt x="1569039" y="1205501"/>
                  </a:moveTo>
                  <a:lnTo>
                    <a:pt x="1482289" y="1205501"/>
                  </a:lnTo>
                  <a:lnTo>
                    <a:pt x="1494246" y="1207921"/>
                  </a:lnTo>
                  <a:lnTo>
                    <a:pt x="1504021" y="1214519"/>
                  </a:lnTo>
                  <a:lnTo>
                    <a:pt x="1510617" y="1224297"/>
                  </a:lnTo>
                  <a:lnTo>
                    <a:pt x="1513038" y="1236260"/>
                  </a:lnTo>
                  <a:lnTo>
                    <a:pt x="1513038" y="1482279"/>
                  </a:lnTo>
                  <a:lnTo>
                    <a:pt x="1510617" y="1494236"/>
                  </a:lnTo>
                  <a:lnTo>
                    <a:pt x="1504021" y="1504011"/>
                  </a:lnTo>
                  <a:lnTo>
                    <a:pt x="1494246" y="1510607"/>
                  </a:lnTo>
                  <a:lnTo>
                    <a:pt x="1482289" y="1513028"/>
                  </a:lnTo>
                  <a:lnTo>
                    <a:pt x="1568322" y="1513028"/>
                  </a:lnTo>
                  <a:lnTo>
                    <a:pt x="1574545" y="1482279"/>
                  </a:lnTo>
                  <a:lnTo>
                    <a:pt x="1574545" y="1236260"/>
                  </a:lnTo>
                  <a:lnTo>
                    <a:pt x="1572922" y="1218980"/>
                  </a:lnTo>
                  <a:lnTo>
                    <a:pt x="1569039" y="1205501"/>
                  </a:lnTo>
                  <a:close/>
                </a:path>
                <a:path w="1574800" h="1574800" extrusionOk="0">
                  <a:moveTo>
                    <a:pt x="1569038" y="836467"/>
                  </a:moveTo>
                  <a:lnTo>
                    <a:pt x="1482289" y="836467"/>
                  </a:lnTo>
                  <a:lnTo>
                    <a:pt x="1494246" y="838887"/>
                  </a:lnTo>
                  <a:lnTo>
                    <a:pt x="1504021" y="845485"/>
                  </a:lnTo>
                  <a:lnTo>
                    <a:pt x="1510617" y="855263"/>
                  </a:lnTo>
                  <a:lnTo>
                    <a:pt x="1513038" y="867226"/>
                  </a:lnTo>
                  <a:lnTo>
                    <a:pt x="1513038" y="1113245"/>
                  </a:lnTo>
                  <a:lnTo>
                    <a:pt x="1510617" y="1125202"/>
                  </a:lnTo>
                  <a:lnTo>
                    <a:pt x="1504021" y="1134977"/>
                  </a:lnTo>
                  <a:lnTo>
                    <a:pt x="1494246" y="1141573"/>
                  </a:lnTo>
                  <a:lnTo>
                    <a:pt x="1482289" y="1143994"/>
                  </a:lnTo>
                  <a:lnTo>
                    <a:pt x="1569037" y="1143994"/>
                  </a:lnTo>
                  <a:lnTo>
                    <a:pt x="1572921" y="1130518"/>
                  </a:lnTo>
                  <a:lnTo>
                    <a:pt x="1574545" y="1113245"/>
                  </a:lnTo>
                  <a:lnTo>
                    <a:pt x="1574545" y="867226"/>
                  </a:lnTo>
                  <a:lnTo>
                    <a:pt x="1572922" y="849948"/>
                  </a:lnTo>
                  <a:lnTo>
                    <a:pt x="1569038" y="836467"/>
                  </a:lnTo>
                  <a:close/>
                </a:path>
                <a:path w="1574800" h="1574800" extrusionOk="0">
                  <a:moveTo>
                    <a:pt x="1573816" y="467433"/>
                  </a:moveTo>
                  <a:lnTo>
                    <a:pt x="1512443" y="467433"/>
                  </a:lnTo>
                  <a:lnTo>
                    <a:pt x="1512792" y="471689"/>
                  </a:lnTo>
                  <a:lnTo>
                    <a:pt x="1513038" y="475956"/>
                  </a:lnTo>
                  <a:lnTo>
                    <a:pt x="1513038" y="744211"/>
                  </a:lnTo>
                  <a:lnTo>
                    <a:pt x="1510617" y="756168"/>
                  </a:lnTo>
                  <a:lnTo>
                    <a:pt x="1504021" y="765943"/>
                  </a:lnTo>
                  <a:lnTo>
                    <a:pt x="1494246" y="772539"/>
                  </a:lnTo>
                  <a:lnTo>
                    <a:pt x="1482289" y="774960"/>
                  </a:lnTo>
                  <a:lnTo>
                    <a:pt x="1569037" y="774960"/>
                  </a:lnTo>
                  <a:lnTo>
                    <a:pt x="1572921" y="761484"/>
                  </a:lnTo>
                  <a:lnTo>
                    <a:pt x="1574545" y="744211"/>
                  </a:lnTo>
                  <a:lnTo>
                    <a:pt x="1574545" y="480233"/>
                  </a:lnTo>
                  <a:lnTo>
                    <a:pt x="1573816" y="467433"/>
                  </a:lnTo>
                  <a:close/>
                </a:path>
                <a:path w="1574800" h="1574800" extrusionOk="0">
                  <a:moveTo>
                    <a:pt x="1408471" y="61497"/>
                  </a:moveTo>
                  <a:lnTo>
                    <a:pt x="1321264" y="61497"/>
                  </a:lnTo>
                  <a:lnTo>
                    <a:pt x="1329636" y="62641"/>
                  </a:lnTo>
                  <a:lnTo>
                    <a:pt x="1337213" y="65925"/>
                  </a:lnTo>
                  <a:lnTo>
                    <a:pt x="1343629" y="71120"/>
                  </a:lnTo>
                  <a:lnTo>
                    <a:pt x="1348516" y="77999"/>
                  </a:lnTo>
                  <a:lnTo>
                    <a:pt x="1494320" y="405936"/>
                  </a:lnTo>
                  <a:lnTo>
                    <a:pt x="1561185" y="405936"/>
                  </a:lnTo>
                  <a:lnTo>
                    <a:pt x="1552156" y="384633"/>
                  </a:lnTo>
                  <a:lnTo>
                    <a:pt x="1408471" y="61497"/>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 name="Google Shape;399;p26">
              <a:extLst>
                <a:ext uri="{FF2B5EF4-FFF2-40B4-BE49-F238E27FC236}">
                  <a16:creationId xmlns:a16="http://schemas.microsoft.com/office/drawing/2014/main" id="{8BA98F79-0ED4-FD16-FB33-B9EDA5B89592}"/>
                </a:ext>
              </a:extLst>
            </p:cNvPr>
            <p:cNvSpPr/>
            <p:nvPr/>
          </p:nvSpPr>
          <p:spPr>
            <a:xfrm>
              <a:off x="16800714" y="7934326"/>
              <a:ext cx="1451610" cy="1451610"/>
            </a:xfrm>
            <a:custGeom>
              <a:avLst/>
              <a:gdLst/>
              <a:ahLst/>
              <a:cxnLst/>
              <a:rect l="l" t="t" r="r" b="b"/>
              <a:pathLst>
                <a:path w="1451609" h="1451609" extrusionOk="0">
                  <a:moveTo>
                    <a:pt x="1451530" y="682714"/>
                  </a:moveTo>
                  <a:lnTo>
                    <a:pt x="1449110" y="694671"/>
                  </a:lnTo>
                  <a:lnTo>
                    <a:pt x="1442514" y="704446"/>
                  </a:lnTo>
                  <a:lnTo>
                    <a:pt x="1432739" y="711042"/>
                  </a:lnTo>
                  <a:lnTo>
                    <a:pt x="1420782" y="713462"/>
                  </a:lnTo>
                  <a:lnTo>
                    <a:pt x="30758" y="713462"/>
                  </a:lnTo>
                  <a:lnTo>
                    <a:pt x="18796" y="711042"/>
                  </a:lnTo>
                  <a:lnTo>
                    <a:pt x="9017" y="704446"/>
                  </a:lnTo>
                  <a:lnTo>
                    <a:pt x="2420" y="694671"/>
                  </a:lnTo>
                  <a:lnTo>
                    <a:pt x="0" y="682714"/>
                  </a:lnTo>
                  <a:lnTo>
                    <a:pt x="0" y="418736"/>
                  </a:lnTo>
                  <a:lnTo>
                    <a:pt x="0" y="414459"/>
                  </a:lnTo>
                  <a:lnTo>
                    <a:pt x="246" y="410192"/>
                  </a:lnTo>
                  <a:lnTo>
                    <a:pt x="605" y="405936"/>
                  </a:lnTo>
                  <a:lnTo>
                    <a:pt x="1450936" y="405936"/>
                  </a:lnTo>
                  <a:lnTo>
                    <a:pt x="1451284" y="410192"/>
                  </a:lnTo>
                  <a:lnTo>
                    <a:pt x="1451530" y="414459"/>
                  </a:lnTo>
                  <a:lnTo>
                    <a:pt x="1451530" y="418736"/>
                  </a:lnTo>
                  <a:lnTo>
                    <a:pt x="1451530" y="682714"/>
                  </a:lnTo>
                  <a:close/>
                </a:path>
                <a:path w="1451609" h="1451609" extrusionOk="0">
                  <a:moveTo>
                    <a:pt x="1451530" y="1051748"/>
                  </a:moveTo>
                  <a:lnTo>
                    <a:pt x="1449110" y="1063705"/>
                  </a:lnTo>
                  <a:lnTo>
                    <a:pt x="1442514" y="1073480"/>
                  </a:lnTo>
                  <a:lnTo>
                    <a:pt x="1432739" y="1080076"/>
                  </a:lnTo>
                  <a:lnTo>
                    <a:pt x="1420782" y="1082496"/>
                  </a:lnTo>
                  <a:lnTo>
                    <a:pt x="30758" y="1082496"/>
                  </a:lnTo>
                  <a:lnTo>
                    <a:pt x="18796" y="1080076"/>
                  </a:lnTo>
                  <a:lnTo>
                    <a:pt x="9017" y="1073480"/>
                  </a:lnTo>
                  <a:lnTo>
                    <a:pt x="2420" y="1063705"/>
                  </a:lnTo>
                  <a:lnTo>
                    <a:pt x="0" y="1051748"/>
                  </a:lnTo>
                  <a:lnTo>
                    <a:pt x="0" y="805729"/>
                  </a:lnTo>
                  <a:lnTo>
                    <a:pt x="2420" y="793766"/>
                  </a:lnTo>
                  <a:lnTo>
                    <a:pt x="9017" y="783988"/>
                  </a:lnTo>
                  <a:lnTo>
                    <a:pt x="18796" y="777390"/>
                  </a:lnTo>
                  <a:lnTo>
                    <a:pt x="30758" y="774970"/>
                  </a:lnTo>
                  <a:lnTo>
                    <a:pt x="1420782" y="774970"/>
                  </a:lnTo>
                  <a:lnTo>
                    <a:pt x="1432739" y="777390"/>
                  </a:lnTo>
                  <a:lnTo>
                    <a:pt x="1442514" y="783988"/>
                  </a:lnTo>
                  <a:lnTo>
                    <a:pt x="1449110" y="793766"/>
                  </a:lnTo>
                  <a:lnTo>
                    <a:pt x="1451530" y="805729"/>
                  </a:lnTo>
                  <a:lnTo>
                    <a:pt x="1451530" y="1051748"/>
                  </a:lnTo>
                  <a:close/>
                </a:path>
                <a:path w="1451609" h="1451609" extrusionOk="0">
                  <a:moveTo>
                    <a:pt x="1451530" y="1420782"/>
                  </a:moveTo>
                  <a:lnTo>
                    <a:pt x="1449110" y="1432739"/>
                  </a:lnTo>
                  <a:lnTo>
                    <a:pt x="1442514" y="1442514"/>
                  </a:lnTo>
                  <a:lnTo>
                    <a:pt x="1432739" y="1449110"/>
                  </a:lnTo>
                  <a:lnTo>
                    <a:pt x="1420782" y="1451530"/>
                  </a:lnTo>
                  <a:lnTo>
                    <a:pt x="30758" y="1451530"/>
                  </a:lnTo>
                  <a:lnTo>
                    <a:pt x="18796" y="1449110"/>
                  </a:lnTo>
                  <a:lnTo>
                    <a:pt x="9017" y="1442514"/>
                  </a:lnTo>
                  <a:lnTo>
                    <a:pt x="2420" y="1432739"/>
                  </a:lnTo>
                  <a:lnTo>
                    <a:pt x="0" y="1420782"/>
                  </a:lnTo>
                  <a:lnTo>
                    <a:pt x="0" y="1174763"/>
                  </a:lnTo>
                  <a:lnTo>
                    <a:pt x="2420" y="1162800"/>
                  </a:lnTo>
                  <a:lnTo>
                    <a:pt x="9017" y="1153022"/>
                  </a:lnTo>
                  <a:lnTo>
                    <a:pt x="18796" y="1146424"/>
                  </a:lnTo>
                  <a:lnTo>
                    <a:pt x="30758" y="1144004"/>
                  </a:lnTo>
                  <a:lnTo>
                    <a:pt x="1420782" y="1144004"/>
                  </a:lnTo>
                  <a:lnTo>
                    <a:pt x="1432739" y="1146424"/>
                  </a:lnTo>
                  <a:lnTo>
                    <a:pt x="1442514" y="1153022"/>
                  </a:lnTo>
                  <a:lnTo>
                    <a:pt x="1449110" y="1162800"/>
                  </a:lnTo>
                  <a:lnTo>
                    <a:pt x="1451530" y="1174763"/>
                  </a:lnTo>
                  <a:lnTo>
                    <a:pt x="1451530" y="1420782"/>
                  </a:lnTo>
                  <a:close/>
                </a:path>
                <a:path w="1451609" h="1451609" extrusionOk="0">
                  <a:moveTo>
                    <a:pt x="164522" y="16502"/>
                  </a:moveTo>
                  <a:lnTo>
                    <a:pt x="169409" y="9623"/>
                  </a:lnTo>
                  <a:lnTo>
                    <a:pt x="175824" y="4428"/>
                  </a:lnTo>
                  <a:lnTo>
                    <a:pt x="183401" y="1144"/>
                  </a:lnTo>
                  <a:lnTo>
                    <a:pt x="191773" y="0"/>
                  </a:lnTo>
                  <a:lnTo>
                    <a:pt x="1259757" y="0"/>
                  </a:lnTo>
                  <a:lnTo>
                    <a:pt x="1432813" y="344439"/>
                  </a:lnTo>
                  <a:lnTo>
                    <a:pt x="18717" y="344439"/>
                  </a:lnTo>
                  <a:lnTo>
                    <a:pt x="164522" y="16502"/>
                  </a:lnTo>
                  <a:close/>
                </a:path>
              </a:pathLst>
            </a:custGeom>
            <a:noFill/>
            <a:ln w="1025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73" name="Google Shape;400;p26">
              <a:extLst>
                <a:ext uri="{FF2B5EF4-FFF2-40B4-BE49-F238E27FC236}">
                  <a16:creationId xmlns:a16="http://schemas.microsoft.com/office/drawing/2014/main" id="{46B19237-8956-2A02-F637-9FDEEE0C8961}"/>
                </a:ext>
              </a:extLst>
            </p:cNvPr>
            <p:cNvPicPr preferRelativeResize="0"/>
            <p:nvPr/>
          </p:nvPicPr>
          <p:blipFill rotWithShape="1">
            <a:blip r:embed="rId4">
              <a:alphaModFix/>
            </a:blip>
            <a:srcRect/>
            <a:stretch/>
          </p:blipFill>
          <p:spPr>
            <a:xfrm>
              <a:off x="16918599" y="9196215"/>
              <a:ext cx="194768" cy="71763"/>
            </a:xfrm>
            <a:prstGeom prst="rect">
              <a:avLst/>
            </a:prstGeom>
            <a:noFill/>
            <a:ln>
              <a:noFill/>
            </a:ln>
          </p:spPr>
        </p:pic>
        <p:pic>
          <p:nvPicPr>
            <p:cNvPr id="174" name="Google Shape;401;p26">
              <a:extLst>
                <a:ext uri="{FF2B5EF4-FFF2-40B4-BE49-F238E27FC236}">
                  <a16:creationId xmlns:a16="http://schemas.microsoft.com/office/drawing/2014/main" id="{F3D5D760-C539-11E5-5576-269ABFA70771}"/>
                </a:ext>
              </a:extLst>
            </p:cNvPr>
            <p:cNvPicPr preferRelativeResize="0"/>
            <p:nvPr/>
          </p:nvPicPr>
          <p:blipFill rotWithShape="1">
            <a:blip r:embed="rId4">
              <a:alphaModFix/>
            </a:blip>
            <a:srcRect/>
            <a:stretch/>
          </p:blipFill>
          <p:spPr>
            <a:xfrm>
              <a:off x="17164621" y="9196215"/>
              <a:ext cx="194768" cy="71763"/>
            </a:xfrm>
            <a:prstGeom prst="rect">
              <a:avLst/>
            </a:prstGeom>
            <a:noFill/>
            <a:ln>
              <a:noFill/>
            </a:ln>
          </p:spPr>
        </p:pic>
        <p:sp>
          <p:nvSpPr>
            <p:cNvPr id="175" name="Google Shape;402;p26">
              <a:extLst>
                <a:ext uri="{FF2B5EF4-FFF2-40B4-BE49-F238E27FC236}">
                  <a16:creationId xmlns:a16="http://schemas.microsoft.com/office/drawing/2014/main" id="{47B2BE3A-C3AB-DF59-4CF9-A0DBF0470284}"/>
                </a:ext>
              </a:extLst>
            </p:cNvPr>
            <p:cNvSpPr/>
            <p:nvPr/>
          </p:nvSpPr>
          <p:spPr>
            <a:xfrm>
              <a:off x="17062311" y="7702192"/>
              <a:ext cx="264160" cy="397510"/>
            </a:xfrm>
            <a:custGeom>
              <a:avLst/>
              <a:gdLst/>
              <a:ahLst/>
              <a:cxnLst/>
              <a:rect l="l" t="t" r="r" b="b"/>
              <a:pathLst>
                <a:path w="264159" h="397509" extrusionOk="0">
                  <a:moveTo>
                    <a:pt x="263804" y="372110"/>
                  </a:moveTo>
                  <a:lnTo>
                    <a:pt x="245275" y="372110"/>
                  </a:lnTo>
                  <a:lnTo>
                    <a:pt x="245275" y="322580"/>
                  </a:lnTo>
                  <a:lnTo>
                    <a:pt x="245275" y="297167"/>
                  </a:lnTo>
                  <a:lnTo>
                    <a:pt x="111252" y="297167"/>
                  </a:lnTo>
                  <a:lnTo>
                    <a:pt x="111252" y="271780"/>
                  </a:lnTo>
                  <a:lnTo>
                    <a:pt x="111252" y="259080"/>
                  </a:lnTo>
                  <a:lnTo>
                    <a:pt x="111252" y="233667"/>
                  </a:lnTo>
                  <a:lnTo>
                    <a:pt x="245275" y="233667"/>
                  </a:lnTo>
                  <a:lnTo>
                    <a:pt x="245275" y="208280"/>
                  </a:lnTo>
                  <a:lnTo>
                    <a:pt x="245275" y="161290"/>
                  </a:lnTo>
                  <a:lnTo>
                    <a:pt x="245275" y="135877"/>
                  </a:lnTo>
                  <a:lnTo>
                    <a:pt x="111252" y="135877"/>
                  </a:lnTo>
                  <a:lnTo>
                    <a:pt x="111252" y="110490"/>
                  </a:lnTo>
                  <a:lnTo>
                    <a:pt x="111252" y="100330"/>
                  </a:lnTo>
                  <a:lnTo>
                    <a:pt x="111252" y="74917"/>
                  </a:lnTo>
                  <a:lnTo>
                    <a:pt x="245275" y="74917"/>
                  </a:lnTo>
                  <a:lnTo>
                    <a:pt x="245275" y="48260"/>
                  </a:lnTo>
                  <a:lnTo>
                    <a:pt x="238150" y="48260"/>
                  </a:lnTo>
                  <a:lnTo>
                    <a:pt x="238150" y="0"/>
                  </a:lnTo>
                  <a:lnTo>
                    <a:pt x="0" y="0"/>
                  </a:lnTo>
                  <a:lnTo>
                    <a:pt x="0" y="48260"/>
                  </a:lnTo>
                  <a:lnTo>
                    <a:pt x="0" y="74917"/>
                  </a:lnTo>
                  <a:lnTo>
                    <a:pt x="25641" y="74917"/>
                  </a:lnTo>
                  <a:lnTo>
                    <a:pt x="25641" y="100330"/>
                  </a:lnTo>
                  <a:lnTo>
                    <a:pt x="25641" y="110490"/>
                  </a:lnTo>
                  <a:lnTo>
                    <a:pt x="25641" y="297167"/>
                  </a:lnTo>
                  <a:lnTo>
                    <a:pt x="0" y="297167"/>
                  </a:lnTo>
                  <a:lnTo>
                    <a:pt x="0" y="322580"/>
                  </a:lnTo>
                  <a:lnTo>
                    <a:pt x="0" y="372110"/>
                  </a:lnTo>
                  <a:lnTo>
                    <a:pt x="0" y="397497"/>
                  </a:lnTo>
                  <a:lnTo>
                    <a:pt x="263804" y="397497"/>
                  </a:lnTo>
                  <a:lnTo>
                    <a:pt x="263804" y="372110"/>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 name="Google Shape;403;p26">
              <a:extLst>
                <a:ext uri="{FF2B5EF4-FFF2-40B4-BE49-F238E27FC236}">
                  <a16:creationId xmlns:a16="http://schemas.microsoft.com/office/drawing/2014/main" id="{737A9396-7D7C-6BE2-8D0F-FEABB248A4D0}"/>
                </a:ext>
              </a:extLst>
            </p:cNvPr>
            <p:cNvSpPr/>
            <p:nvPr/>
          </p:nvSpPr>
          <p:spPr>
            <a:xfrm>
              <a:off x="17036669" y="7702192"/>
              <a:ext cx="315595" cy="422909"/>
            </a:xfrm>
            <a:custGeom>
              <a:avLst/>
              <a:gdLst/>
              <a:ahLst/>
              <a:cxnLst/>
              <a:rect l="l" t="t" r="r" b="b"/>
              <a:pathLst>
                <a:path w="315594" h="422909" extrusionOk="0">
                  <a:moveTo>
                    <a:pt x="315074" y="372110"/>
                  </a:moveTo>
                  <a:lnTo>
                    <a:pt x="296557" y="372110"/>
                  </a:lnTo>
                  <a:lnTo>
                    <a:pt x="296557" y="322580"/>
                  </a:lnTo>
                  <a:lnTo>
                    <a:pt x="296557" y="271780"/>
                  </a:lnTo>
                  <a:lnTo>
                    <a:pt x="162534" y="271780"/>
                  </a:lnTo>
                  <a:lnTo>
                    <a:pt x="162534" y="259080"/>
                  </a:lnTo>
                  <a:lnTo>
                    <a:pt x="299313" y="259080"/>
                  </a:lnTo>
                  <a:lnTo>
                    <a:pt x="299313" y="231127"/>
                  </a:lnTo>
                  <a:lnTo>
                    <a:pt x="296557" y="231127"/>
                  </a:lnTo>
                  <a:lnTo>
                    <a:pt x="296557" y="208280"/>
                  </a:lnTo>
                  <a:lnTo>
                    <a:pt x="296557" y="161290"/>
                  </a:lnTo>
                  <a:lnTo>
                    <a:pt x="299313" y="161290"/>
                  </a:lnTo>
                  <a:lnTo>
                    <a:pt x="299313" y="130797"/>
                  </a:lnTo>
                  <a:lnTo>
                    <a:pt x="296557" y="130797"/>
                  </a:lnTo>
                  <a:lnTo>
                    <a:pt x="296557" y="110490"/>
                  </a:lnTo>
                  <a:lnTo>
                    <a:pt x="162534" y="110490"/>
                  </a:lnTo>
                  <a:lnTo>
                    <a:pt x="162534" y="100330"/>
                  </a:lnTo>
                  <a:lnTo>
                    <a:pt x="296557" y="100330"/>
                  </a:lnTo>
                  <a:lnTo>
                    <a:pt x="296557" y="48260"/>
                  </a:lnTo>
                  <a:lnTo>
                    <a:pt x="111252" y="48260"/>
                  </a:lnTo>
                  <a:lnTo>
                    <a:pt x="111252" y="100330"/>
                  </a:lnTo>
                  <a:lnTo>
                    <a:pt x="111252" y="110490"/>
                  </a:lnTo>
                  <a:lnTo>
                    <a:pt x="111252" y="130797"/>
                  </a:lnTo>
                  <a:lnTo>
                    <a:pt x="111252" y="161290"/>
                  </a:lnTo>
                  <a:lnTo>
                    <a:pt x="248031" y="161290"/>
                  </a:lnTo>
                  <a:lnTo>
                    <a:pt x="248031" y="208280"/>
                  </a:lnTo>
                  <a:lnTo>
                    <a:pt x="111252" y="208280"/>
                  </a:lnTo>
                  <a:lnTo>
                    <a:pt x="111252" y="231127"/>
                  </a:lnTo>
                  <a:lnTo>
                    <a:pt x="111252" y="259080"/>
                  </a:lnTo>
                  <a:lnTo>
                    <a:pt x="111252" y="271780"/>
                  </a:lnTo>
                  <a:lnTo>
                    <a:pt x="111252" y="322580"/>
                  </a:lnTo>
                  <a:lnTo>
                    <a:pt x="263791" y="322580"/>
                  </a:lnTo>
                  <a:lnTo>
                    <a:pt x="263791" y="372110"/>
                  </a:lnTo>
                  <a:lnTo>
                    <a:pt x="51282" y="372110"/>
                  </a:lnTo>
                  <a:lnTo>
                    <a:pt x="51282" y="0"/>
                  </a:lnTo>
                  <a:lnTo>
                    <a:pt x="0" y="0"/>
                  </a:lnTo>
                  <a:lnTo>
                    <a:pt x="0" y="372110"/>
                  </a:lnTo>
                  <a:lnTo>
                    <a:pt x="0" y="397497"/>
                  </a:lnTo>
                  <a:lnTo>
                    <a:pt x="0" y="422910"/>
                  </a:lnTo>
                  <a:lnTo>
                    <a:pt x="315074" y="422910"/>
                  </a:lnTo>
                  <a:lnTo>
                    <a:pt x="315074" y="397497"/>
                  </a:lnTo>
                  <a:lnTo>
                    <a:pt x="315074" y="37211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 name="Google Shape;404;p26">
              <a:extLst>
                <a:ext uri="{FF2B5EF4-FFF2-40B4-BE49-F238E27FC236}">
                  <a16:creationId xmlns:a16="http://schemas.microsoft.com/office/drawing/2014/main" id="{682C6F82-33A3-8072-1EFB-61B751A82500}"/>
                </a:ext>
              </a:extLst>
            </p:cNvPr>
            <p:cNvSpPr/>
            <p:nvPr/>
          </p:nvSpPr>
          <p:spPr>
            <a:xfrm>
              <a:off x="17333228" y="7702192"/>
              <a:ext cx="346710" cy="397510"/>
            </a:xfrm>
            <a:custGeom>
              <a:avLst/>
              <a:gdLst/>
              <a:ahLst/>
              <a:cxnLst/>
              <a:rect l="l" t="t" r="r" b="b"/>
              <a:pathLst>
                <a:path w="346709" h="397509" extrusionOk="0">
                  <a:moveTo>
                    <a:pt x="346379" y="0"/>
                  </a:moveTo>
                  <a:lnTo>
                    <a:pt x="234607" y="0"/>
                  </a:lnTo>
                  <a:lnTo>
                    <a:pt x="234607" y="482"/>
                  </a:lnTo>
                  <a:lnTo>
                    <a:pt x="260248" y="482"/>
                  </a:lnTo>
                  <a:lnTo>
                    <a:pt x="260248" y="105410"/>
                  </a:lnTo>
                  <a:lnTo>
                    <a:pt x="234607" y="105410"/>
                  </a:lnTo>
                  <a:lnTo>
                    <a:pt x="234607" y="130797"/>
                  </a:lnTo>
                  <a:lnTo>
                    <a:pt x="111252" y="130797"/>
                  </a:lnTo>
                  <a:lnTo>
                    <a:pt x="111252" y="105410"/>
                  </a:lnTo>
                  <a:lnTo>
                    <a:pt x="85610" y="105410"/>
                  </a:lnTo>
                  <a:lnTo>
                    <a:pt x="85610" y="0"/>
                  </a:lnTo>
                  <a:lnTo>
                    <a:pt x="0" y="0"/>
                  </a:lnTo>
                  <a:lnTo>
                    <a:pt x="0" y="105410"/>
                  </a:lnTo>
                  <a:lnTo>
                    <a:pt x="0" y="130797"/>
                  </a:lnTo>
                  <a:lnTo>
                    <a:pt x="25641" y="130797"/>
                  </a:lnTo>
                  <a:lnTo>
                    <a:pt x="25641" y="156210"/>
                  </a:lnTo>
                  <a:lnTo>
                    <a:pt x="25641" y="205740"/>
                  </a:lnTo>
                  <a:lnTo>
                    <a:pt x="25641" y="231127"/>
                  </a:lnTo>
                  <a:lnTo>
                    <a:pt x="0" y="231127"/>
                  </a:lnTo>
                  <a:lnTo>
                    <a:pt x="0" y="256540"/>
                  </a:lnTo>
                  <a:lnTo>
                    <a:pt x="0" y="372110"/>
                  </a:lnTo>
                  <a:lnTo>
                    <a:pt x="0" y="397497"/>
                  </a:lnTo>
                  <a:lnTo>
                    <a:pt x="111252" y="397497"/>
                  </a:lnTo>
                  <a:lnTo>
                    <a:pt x="111252" y="372110"/>
                  </a:lnTo>
                  <a:lnTo>
                    <a:pt x="111252" y="256540"/>
                  </a:lnTo>
                  <a:lnTo>
                    <a:pt x="111252" y="231127"/>
                  </a:lnTo>
                  <a:lnTo>
                    <a:pt x="234607" y="231127"/>
                  </a:lnTo>
                  <a:lnTo>
                    <a:pt x="234607" y="256540"/>
                  </a:lnTo>
                  <a:lnTo>
                    <a:pt x="234607" y="372110"/>
                  </a:lnTo>
                  <a:lnTo>
                    <a:pt x="320738" y="372110"/>
                  </a:lnTo>
                  <a:lnTo>
                    <a:pt x="320738" y="130797"/>
                  </a:lnTo>
                  <a:lnTo>
                    <a:pt x="346379" y="130797"/>
                  </a:lnTo>
                  <a:lnTo>
                    <a:pt x="346379" y="105410"/>
                  </a:lnTo>
                  <a:lnTo>
                    <a:pt x="346379" y="482"/>
                  </a:lnTo>
                  <a:lnTo>
                    <a:pt x="346379" y="0"/>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 name="Google Shape;405;p26">
              <a:extLst>
                <a:ext uri="{FF2B5EF4-FFF2-40B4-BE49-F238E27FC236}">
                  <a16:creationId xmlns:a16="http://schemas.microsoft.com/office/drawing/2014/main" id="{C5C1B543-F9B9-545A-2C74-9F61152265A2}"/>
                </a:ext>
              </a:extLst>
            </p:cNvPr>
            <p:cNvSpPr/>
            <p:nvPr/>
          </p:nvSpPr>
          <p:spPr>
            <a:xfrm>
              <a:off x="17307586" y="7702192"/>
              <a:ext cx="398145" cy="422909"/>
            </a:xfrm>
            <a:custGeom>
              <a:avLst/>
              <a:gdLst/>
              <a:ahLst/>
              <a:cxnLst/>
              <a:rect l="l" t="t" r="r" b="b"/>
              <a:pathLst>
                <a:path w="398144" h="422909" extrusionOk="0">
                  <a:moveTo>
                    <a:pt x="285889" y="105410"/>
                  </a:moveTo>
                  <a:lnTo>
                    <a:pt x="111252" y="105410"/>
                  </a:lnTo>
                  <a:lnTo>
                    <a:pt x="111252" y="156210"/>
                  </a:lnTo>
                  <a:lnTo>
                    <a:pt x="285889" y="156210"/>
                  </a:lnTo>
                  <a:lnTo>
                    <a:pt x="285889" y="105410"/>
                  </a:lnTo>
                  <a:close/>
                </a:path>
                <a:path w="398144" h="422909" extrusionOk="0">
                  <a:moveTo>
                    <a:pt x="397662" y="372110"/>
                  </a:moveTo>
                  <a:lnTo>
                    <a:pt x="285889" y="372110"/>
                  </a:lnTo>
                  <a:lnTo>
                    <a:pt x="285889" y="256540"/>
                  </a:lnTo>
                  <a:lnTo>
                    <a:pt x="285889" y="205740"/>
                  </a:lnTo>
                  <a:lnTo>
                    <a:pt x="111252" y="205740"/>
                  </a:lnTo>
                  <a:lnTo>
                    <a:pt x="111252" y="256540"/>
                  </a:lnTo>
                  <a:lnTo>
                    <a:pt x="111252" y="372110"/>
                  </a:lnTo>
                  <a:lnTo>
                    <a:pt x="51282" y="372110"/>
                  </a:lnTo>
                  <a:lnTo>
                    <a:pt x="51282" y="0"/>
                  </a:lnTo>
                  <a:lnTo>
                    <a:pt x="0" y="0"/>
                  </a:lnTo>
                  <a:lnTo>
                    <a:pt x="0" y="372110"/>
                  </a:lnTo>
                  <a:lnTo>
                    <a:pt x="0" y="422910"/>
                  </a:lnTo>
                  <a:lnTo>
                    <a:pt x="162521" y="422910"/>
                  </a:lnTo>
                  <a:lnTo>
                    <a:pt x="162521" y="372110"/>
                  </a:lnTo>
                  <a:lnTo>
                    <a:pt x="162521" y="256540"/>
                  </a:lnTo>
                  <a:lnTo>
                    <a:pt x="234607" y="256540"/>
                  </a:lnTo>
                  <a:lnTo>
                    <a:pt x="234607" y="372110"/>
                  </a:lnTo>
                  <a:lnTo>
                    <a:pt x="234607" y="422910"/>
                  </a:lnTo>
                  <a:lnTo>
                    <a:pt x="397662" y="422910"/>
                  </a:lnTo>
                  <a:lnTo>
                    <a:pt x="397662" y="372110"/>
                  </a:lnTo>
                  <a:close/>
                </a:path>
                <a:path w="398144" h="422909" extrusionOk="0">
                  <a:moveTo>
                    <a:pt x="397662" y="482"/>
                  </a:moveTo>
                  <a:lnTo>
                    <a:pt x="346379" y="482"/>
                  </a:lnTo>
                  <a:lnTo>
                    <a:pt x="346379" y="371868"/>
                  </a:lnTo>
                  <a:lnTo>
                    <a:pt x="397662" y="371868"/>
                  </a:lnTo>
                  <a:lnTo>
                    <a:pt x="397662" y="482"/>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 name="Google Shape;406;p26">
              <a:extLst>
                <a:ext uri="{FF2B5EF4-FFF2-40B4-BE49-F238E27FC236}">
                  <a16:creationId xmlns:a16="http://schemas.microsoft.com/office/drawing/2014/main" id="{9A21700F-3EE6-9242-CDB7-660D3F7F1805}"/>
                </a:ext>
              </a:extLst>
            </p:cNvPr>
            <p:cNvSpPr/>
            <p:nvPr/>
          </p:nvSpPr>
          <p:spPr>
            <a:xfrm>
              <a:off x="17700915" y="7677027"/>
              <a:ext cx="335280" cy="422909"/>
            </a:xfrm>
            <a:custGeom>
              <a:avLst/>
              <a:gdLst/>
              <a:ahLst/>
              <a:cxnLst/>
              <a:rect l="l" t="t" r="r" b="b"/>
              <a:pathLst>
                <a:path w="335280" h="422909" extrusionOk="0">
                  <a:moveTo>
                    <a:pt x="156624" y="0"/>
                  </a:moveTo>
                  <a:lnTo>
                    <a:pt x="0" y="0"/>
                  </a:lnTo>
                  <a:lnTo>
                    <a:pt x="0" y="422664"/>
                  </a:lnTo>
                  <a:lnTo>
                    <a:pt x="111250" y="422664"/>
                  </a:lnTo>
                  <a:lnTo>
                    <a:pt x="111250" y="274316"/>
                  </a:lnTo>
                  <a:lnTo>
                    <a:pt x="239546" y="274316"/>
                  </a:lnTo>
                  <a:lnTo>
                    <a:pt x="231229" y="261414"/>
                  </a:lnTo>
                  <a:lnTo>
                    <a:pt x="245578" y="254810"/>
                  </a:lnTo>
                  <a:lnTo>
                    <a:pt x="258640" y="246898"/>
                  </a:lnTo>
                  <a:lnTo>
                    <a:pt x="294280" y="208517"/>
                  </a:lnTo>
                  <a:lnTo>
                    <a:pt x="305684" y="180429"/>
                  </a:lnTo>
                  <a:lnTo>
                    <a:pt x="111250" y="180429"/>
                  </a:lnTo>
                  <a:lnTo>
                    <a:pt x="111250" y="102840"/>
                  </a:lnTo>
                  <a:lnTo>
                    <a:pt x="307245" y="102840"/>
                  </a:lnTo>
                  <a:lnTo>
                    <a:pt x="301394" y="82571"/>
                  </a:lnTo>
                  <a:lnTo>
                    <a:pt x="270757" y="38040"/>
                  </a:lnTo>
                  <a:lnTo>
                    <a:pt x="222029" y="9551"/>
                  </a:lnTo>
                  <a:lnTo>
                    <a:pt x="191361" y="2392"/>
                  </a:lnTo>
                  <a:lnTo>
                    <a:pt x="156624" y="0"/>
                  </a:lnTo>
                  <a:close/>
                </a:path>
                <a:path w="335280" h="422909" extrusionOk="0">
                  <a:moveTo>
                    <a:pt x="239546" y="274316"/>
                  </a:moveTo>
                  <a:lnTo>
                    <a:pt x="113999" y="274316"/>
                  </a:lnTo>
                  <a:lnTo>
                    <a:pt x="206583" y="422664"/>
                  </a:lnTo>
                  <a:lnTo>
                    <a:pt x="335167" y="422664"/>
                  </a:lnTo>
                  <a:lnTo>
                    <a:pt x="239546" y="274316"/>
                  </a:lnTo>
                  <a:close/>
                </a:path>
                <a:path w="335280" h="422909" extrusionOk="0">
                  <a:moveTo>
                    <a:pt x="307245" y="102840"/>
                  </a:moveTo>
                  <a:lnTo>
                    <a:pt x="151886" y="102840"/>
                  </a:lnTo>
                  <a:lnTo>
                    <a:pt x="164194" y="103474"/>
                  </a:lnTo>
                  <a:lnTo>
                    <a:pt x="174570" y="105350"/>
                  </a:lnTo>
                  <a:lnTo>
                    <a:pt x="198839" y="141896"/>
                  </a:lnTo>
                  <a:lnTo>
                    <a:pt x="197597" y="156142"/>
                  </a:lnTo>
                  <a:lnTo>
                    <a:pt x="191613" y="168474"/>
                  </a:lnTo>
                  <a:lnTo>
                    <a:pt x="177504" y="177150"/>
                  </a:lnTo>
                  <a:lnTo>
                    <a:pt x="151886" y="180429"/>
                  </a:lnTo>
                  <a:lnTo>
                    <a:pt x="305684" y="180429"/>
                  </a:lnTo>
                  <a:lnTo>
                    <a:pt x="309728" y="164213"/>
                  </a:lnTo>
                  <a:lnTo>
                    <a:pt x="311670" y="138747"/>
                  </a:lnTo>
                  <a:lnTo>
                    <a:pt x="309095" y="109247"/>
                  </a:lnTo>
                  <a:lnTo>
                    <a:pt x="307245" y="102840"/>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 name="Google Shape;407;p26">
              <a:extLst>
                <a:ext uri="{FF2B5EF4-FFF2-40B4-BE49-F238E27FC236}">
                  <a16:creationId xmlns:a16="http://schemas.microsoft.com/office/drawing/2014/main" id="{465EC7D5-C1A6-B44D-58FB-C32745654ECB}"/>
                </a:ext>
              </a:extLst>
            </p:cNvPr>
            <p:cNvSpPr/>
            <p:nvPr/>
          </p:nvSpPr>
          <p:spPr>
            <a:xfrm>
              <a:off x="17675275" y="7651386"/>
              <a:ext cx="408305" cy="474345"/>
            </a:xfrm>
            <a:custGeom>
              <a:avLst/>
              <a:gdLst/>
              <a:ahLst/>
              <a:cxnLst/>
              <a:rect l="l" t="t" r="r" b="b"/>
              <a:pathLst>
                <a:path w="408305" h="474345" extrusionOk="0">
                  <a:moveTo>
                    <a:pt x="182265" y="0"/>
                  </a:moveTo>
                  <a:lnTo>
                    <a:pt x="0" y="0"/>
                  </a:lnTo>
                  <a:lnTo>
                    <a:pt x="0" y="473946"/>
                  </a:lnTo>
                  <a:lnTo>
                    <a:pt x="162532" y="473946"/>
                  </a:lnTo>
                  <a:lnTo>
                    <a:pt x="162532" y="422664"/>
                  </a:lnTo>
                  <a:lnTo>
                    <a:pt x="51281" y="422664"/>
                  </a:lnTo>
                  <a:lnTo>
                    <a:pt x="51281" y="51281"/>
                  </a:lnTo>
                  <a:lnTo>
                    <a:pt x="319362" y="51281"/>
                  </a:lnTo>
                  <a:lnTo>
                    <a:pt x="314018" y="45045"/>
                  </a:lnTo>
                  <a:lnTo>
                    <a:pt x="287911" y="25394"/>
                  </a:lnTo>
                  <a:lnTo>
                    <a:pt x="257173" y="11311"/>
                  </a:lnTo>
                  <a:lnTo>
                    <a:pt x="221919" y="2834"/>
                  </a:lnTo>
                  <a:lnTo>
                    <a:pt x="182265" y="0"/>
                  </a:lnTo>
                  <a:close/>
                </a:path>
                <a:path w="408305" h="474345" extrusionOk="0">
                  <a:moveTo>
                    <a:pt x="222981" y="385064"/>
                  </a:moveTo>
                  <a:lnTo>
                    <a:pt x="162532" y="385064"/>
                  </a:lnTo>
                  <a:lnTo>
                    <a:pt x="217998" y="473946"/>
                  </a:lnTo>
                  <a:lnTo>
                    <a:pt x="407844" y="473946"/>
                  </a:lnTo>
                  <a:lnTo>
                    <a:pt x="374789" y="422664"/>
                  </a:lnTo>
                  <a:lnTo>
                    <a:pt x="246449" y="422664"/>
                  </a:lnTo>
                  <a:lnTo>
                    <a:pt x="222981" y="385064"/>
                  </a:lnTo>
                  <a:close/>
                </a:path>
                <a:path w="408305" h="474345" extrusionOk="0">
                  <a:moveTo>
                    <a:pt x="153855" y="274316"/>
                  </a:moveTo>
                  <a:lnTo>
                    <a:pt x="111250" y="274316"/>
                  </a:lnTo>
                  <a:lnTo>
                    <a:pt x="111250" y="422664"/>
                  </a:lnTo>
                  <a:lnTo>
                    <a:pt x="162532" y="422664"/>
                  </a:lnTo>
                  <a:lnTo>
                    <a:pt x="162532" y="385064"/>
                  </a:lnTo>
                  <a:lnTo>
                    <a:pt x="222981" y="385064"/>
                  </a:lnTo>
                  <a:lnTo>
                    <a:pt x="153855" y="274316"/>
                  </a:lnTo>
                  <a:close/>
                </a:path>
                <a:path w="408305" h="474345" extrusionOk="0">
                  <a:moveTo>
                    <a:pt x="319362" y="51281"/>
                  </a:moveTo>
                  <a:lnTo>
                    <a:pt x="182265" y="51281"/>
                  </a:lnTo>
                  <a:lnTo>
                    <a:pt x="212165" y="53222"/>
                  </a:lnTo>
                  <a:lnTo>
                    <a:pt x="238220" y="59043"/>
                  </a:lnTo>
                  <a:lnTo>
                    <a:pt x="278798" y="82327"/>
                  </a:lnTo>
                  <a:lnTo>
                    <a:pt x="303449" y="118360"/>
                  </a:lnTo>
                  <a:lnTo>
                    <a:pt x="311670" y="164378"/>
                  </a:lnTo>
                  <a:lnTo>
                    <a:pt x="310141" y="185228"/>
                  </a:lnTo>
                  <a:lnTo>
                    <a:pt x="287198" y="235926"/>
                  </a:lnTo>
                  <a:lnTo>
                    <a:pt x="238235" y="266496"/>
                  </a:lnTo>
                  <a:lnTo>
                    <a:pt x="216460" y="271690"/>
                  </a:lnTo>
                  <a:lnTo>
                    <a:pt x="313772" y="422664"/>
                  </a:lnTo>
                  <a:lnTo>
                    <a:pt x="374789" y="422664"/>
                  </a:lnTo>
                  <a:lnTo>
                    <a:pt x="293793" y="297003"/>
                  </a:lnTo>
                  <a:lnTo>
                    <a:pt x="302561" y="291016"/>
                  </a:lnTo>
                  <a:lnTo>
                    <a:pt x="341975" y="247296"/>
                  </a:lnTo>
                  <a:lnTo>
                    <a:pt x="360609" y="194520"/>
                  </a:lnTo>
                  <a:lnTo>
                    <a:pt x="362951" y="164378"/>
                  </a:lnTo>
                  <a:lnTo>
                    <a:pt x="359809" y="129815"/>
                  </a:lnTo>
                  <a:lnTo>
                    <a:pt x="350493" y="98127"/>
                  </a:lnTo>
                  <a:lnTo>
                    <a:pt x="335173" y="69732"/>
                  </a:lnTo>
                  <a:lnTo>
                    <a:pt x="319362" y="51281"/>
                  </a:lnTo>
                  <a:close/>
                </a:path>
                <a:path w="408305" h="474345" extrusionOk="0">
                  <a:moveTo>
                    <a:pt x="177527" y="102840"/>
                  </a:moveTo>
                  <a:lnTo>
                    <a:pt x="111250" y="102840"/>
                  </a:lnTo>
                  <a:lnTo>
                    <a:pt x="111250" y="231711"/>
                  </a:lnTo>
                  <a:lnTo>
                    <a:pt x="177527" y="231711"/>
                  </a:lnTo>
                  <a:lnTo>
                    <a:pt x="209288" y="227701"/>
                  </a:lnTo>
                  <a:lnTo>
                    <a:pt x="231974" y="215670"/>
                  </a:lnTo>
                  <a:lnTo>
                    <a:pt x="245585" y="195616"/>
                  </a:lnTo>
                  <a:lnTo>
                    <a:pt x="248038" y="180429"/>
                  </a:lnTo>
                  <a:lnTo>
                    <a:pt x="162532" y="180429"/>
                  </a:lnTo>
                  <a:lnTo>
                    <a:pt x="162532" y="154122"/>
                  </a:lnTo>
                  <a:lnTo>
                    <a:pt x="249096" y="154122"/>
                  </a:lnTo>
                  <a:lnTo>
                    <a:pt x="249020" y="153126"/>
                  </a:lnTo>
                  <a:lnTo>
                    <a:pt x="222454" y="112450"/>
                  </a:lnTo>
                  <a:lnTo>
                    <a:pt x="194969" y="103907"/>
                  </a:lnTo>
                  <a:lnTo>
                    <a:pt x="177527" y="102840"/>
                  </a:lnTo>
                  <a:close/>
                </a:path>
                <a:path w="408305" h="474345" extrusionOk="0">
                  <a:moveTo>
                    <a:pt x="249096" y="154122"/>
                  </a:moveTo>
                  <a:lnTo>
                    <a:pt x="189393" y="154122"/>
                  </a:lnTo>
                  <a:lnTo>
                    <a:pt x="195373" y="156070"/>
                  </a:lnTo>
                  <a:lnTo>
                    <a:pt x="197004" y="156973"/>
                  </a:lnTo>
                  <a:lnTo>
                    <a:pt x="197927" y="158183"/>
                  </a:lnTo>
                  <a:lnTo>
                    <a:pt x="198839" y="161824"/>
                  </a:lnTo>
                  <a:lnTo>
                    <a:pt x="198839" y="172963"/>
                  </a:lnTo>
                  <a:lnTo>
                    <a:pt x="198111" y="176142"/>
                  </a:lnTo>
                  <a:lnTo>
                    <a:pt x="197639" y="177424"/>
                  </a:lnTo>
                  <a:lnTo>
                    <a:pt x="196101" y="178193"/>
                  </a:lnTo>
                  <a:lnTo>
                    <a:pt x="190532" y="180429"/>
                  </a:lnTo>
                  <a:lnTo>
                    <a:pt x="248038" y="180429"/>
                  </a:lnTo>
                  <a:lnTo>
                    <a:pt x="250121" y="167537"/>
                  </a:lnTo>
                  <a:lnTo>
                    <a:pt x="249096" y="154122"/>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 name="Rectangle 2">
            <a:extLst>
              <a:ext uri="{FF2B5EF4-FFF2-40B4-BE49-F238E27FC236}">
                <a16:creationId xmlns:a16="http://schemas.microsoft.com/office/drawing/2014/main" id="{66A9DD59-02BA-6B0A-D598-3FF6A161243D}"/>
              </a:ext>
            </a:extLst>
          </p:cNvPr>
          <p:cNvSpPr/>
          <p:nvPr/>
        </p:nvSpPr>
        <p:spPr>
          <a:xfrm>
            <a:off x="9013746" y="6868973"/>
            <a:ext cx="740172" cy="29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RPM</a:t>
            </a:r>
          </a:p>
        </p:txBody>
      </p:sp>
      <p:sp>
        <p:nvSpPr>
          <p:cNvPr id="181" name="Rectangle 180">
            <a:extLst>
              <a:ext uri="{FF2B5EF4-FFF2-40B4-BE49-F238E27FC236}">
                <a16:creationId xmlns:a16="http://schemas.microsoft.com/office/drawing/2014/main" id="{6807EC95-0784-A2D5-8108-7697E634CEF8}"/>
              </a:ext>
            </a:extLst>
          </p:cNvPr>
          <p:cNvSpPr/>
          <p:nvPr/>
        </p:nvSpPr>
        <p:spPr>
          <a:xfrm>
            <a:off x="8991984" y="5725865"/>
            <a:ext cx="740172" cy="29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EHR</a:t>
            </a:r>
          </a:p>
        </p:txBody>
      </p:sp>
      <p:sp>
        <p:nvSpPr>
          <p:cNvPr id="182" name="Rectangle 181">
            <a:extLst>
              <a:ext uri="{FF2B5EF4-FFF2-40B4-BE49-F238E27FC236}">
                <a16:creationId xmlns:a16="http://schemas.microsoft.com/office/drawing/2014/main" id="{EDFEB15A-CF21-E0FC-0B77-178E052BA118}"/>
              </a:ext>
            </a:extLst>
          </p:cNvPr>
          <p:cNvSpPr/>
          <p:nvPr/>
        </p:nvSpPr>
        <p:spPr>
          <a:xfrm>
            <a:off x="8991984" y="4547801"/>
            <a:ext cx="740172" cy="29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Billing</a:t>
            </a:r>
          </a:p>
        </p:txBody>
      </p:sp>
      <p:sp>
        <p:nvSpPr>
          <p:cNvPr id="187" name="Google Shape;446;p26">
            <a:extLst>
              <a:ext uri="{FF2B5EF4-FFF2-40B4-BE49-F238E27FC236}">
                <a16:creationId xmlns:a16="http://schemas.microsoft.com/office/drawing/2014/main" id="{F331C9DB-D2B1-7A9E-02B1-E9B61ECF888B}"/>
              </a:ext>
            </a:extLst>
          </p:cNvPr>
          <p:cNvSpPr/>
          <p:nvPr/>
        </p:nvSpPr>
        <p:spPr>
          <a:xfrm>
            <a:off x="3686947" y="9407997"/>
            <a:ext cx="1922390" cy="49528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1800" b="0" i="0" u="none" strike="noStrike" cap="none" dirty="0">
                <a:solidFill>
                  <a:srgbClr val="353535"/>
                </a:solidFill>
                <a:latin typeface="Poppins"/>
                <a:ea typeface="Poppins"/>
                <a:cs typeface="Poppins"/>
                <a:sym typeface="Poppins"/>
              </a:rPr>
              <a:t>Medical Device</a:t>
            </a:r>
            <a:endParaRPr sz="1800" dirty="0"/>
          </a:p>
        </p:txBody>
      </p:sp>
      <p:cxnSp>
        <p:nvCxnSpPr>
          <p:cNvPr id="192" name="Google Shape;413;p26">
            <a:extLst>
              <a:ext uri="{FF2B5EF4-FFF2-40B4-BE49-F238E27FC236}">
                <a16:creationId xmlns:a16="http://schemas.microsoft.com/office/drawing/2014/main" id="{01AA60B6-3DBD-8166-E807-CCF138317259}"/>
              </a:ext>
            </a:extLst>
          </p:cNvPr>
          <p:cNvCxnSpPr>
            <a:cxnSpLocks/>
          </p:cNvCxnSpPr>
          <p:nvPr/>
        </p:nvCxnSpPr>
        <p:spPr>
          <a:xfrm>
            <a:off x="4643932" y="7899018"/>
            <a:ext cx="0" cy="548379"/>
          </a:xfrm>
          <a:prstGeom prst="straightConnector1">
            <a:avLst/>
          </a:prstGeom>
          <a:noFill/>
          <a:ln w="127000" cap="flat" cmpd="sng">
            <a:solidFill>
              <a:srgbClr val="690CEB"/>
            </a:solidFill>
            <a:prstDash val="solid"/>
            <a:round/>
            <a:headEnd type="none" w="sm" len="sm"/>
            <a:tailEnd type="none" w="sm" len="sm"/>
          </a:ln>
        </p:spPr>
      </p:cxnSp>
      <p:sp>
        <p:nvSpPr>
          <p:cNvPr id="10" name="Left Brace 9">
            <a:extLst>
              <a:ext uri="{FF2B5EF4-FFF2-40B4-BE49-F238E27FC236}">
                <a16:creationId xmlns:a16="http://schemas.microsoft.com/office/drawing/2014/main" id="{984CDDAE-FA04-198F-712F-174B9C2DD570}"/>
              </a:ext>
            </a:extLst>
          </p:cNvPr>
          <p:cNvSpPr/>
          <p:nvPr/>
        </p:nvSpPr>
        <p:spPr>
          <a:xfrm>
            <a:off x="1160192" y="7084128"/>
            <a:ext cx="357984" cy="75617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Poppins" panose="00000500000000000000" pitchFamily="2" charset="0"/>
              <a:cs typeface="Poppins" panose="00000500000000000000" pitchFamily="2" charset="0"/>
            </a:endParaRPr>
          </a:p>
        </p:txBody>
      </p:sp>
      <p:sp>
        <p:nvSpPr>
          <p:cNvPr id="11" name="TextBox 10">
            <a:extLst>
              <a:ext uri="{FF2B5EF4-FFF2-40B4-BE49-F238E27FC236}">
                <a16:creationId xmlns:a16="http://schemas.microsoft.com/office/drawing/2014/main" id="{17E7455D-AD00-65E5-948F-B71F528DF393}"/>
              </a:ext>
            </a:extLst>
          </p:cNvPr>
          <p:cNvSpPr txBox="1"/>
          <p:nvPr/>
        </p:nvSpPr>
        <p:spPr>
          <a:xfrm>
            <a:off x="115075" y="7159552"/>
            <a:ext cx="1463807" cy="584775"/>
          </a:xfrm>
          <a:prstGeom prst="rect">
            <a:avLst/>
          </a:prstGeom>
          <a:noFill/>
        </p:spPr>
        <p:txBody>
          <a:bodyPr wrap="square" rtlCol="0">
            <a:spAutoFit/>
          </a:bodyPr>
          <a:lstStyle/>
          <a:p>
            <a:r>
              <a:rPr lang="en-US" sz="1600" dirty="0">
                <a:latin typeface="Poppins" panose="00000500000000000000" pitchFamily="2" charset="0"/>
                <a:cs typeface="Poppins" panose="00000500000000000000" pitchFamily="2" charset="0"/>
              </a:rPr>
              <a:t>Data Infra</a:t>
            </a:r>
          </a:p>
          <a:p>
            <a:r>
              <a:rPr lang="en-US" sz="1600" dirty="0">
                <a:latin typeface="Poppins" panose="00000500000000000000" pitchFamily="2" charset="0"/>
                <a:cs typeface="Poppins" panose="00000500000000000000" pitchFamily="2" charset="0"/>
              </a:rPr>
              <a:t>structure</a:t>
            </a:r>
          </a:p>
        </p:txBody>
      </p:sp>
      <p:sp>
        <p:nvSpPr>
          <p:cNvPr id="198" name="Left Brace 197">
            <a:extLst>
              <a:ext uri="{FF2B5EF4-FFF2-40B4-BE49-F238E27FC236}">
                <a16:creationId xmlns:a16="http://schemas.microsoft.com/office/drawing/2014/main" id="{B138D302-9A30-D40B-F525-3DBDF9905DDB}"/>
              </a:ext>
            </a:extLst>
          </p:cNvPr>
          <p:cNvSpPr/>
          <p:nvPr/>
        </p:nvSpPr>
        <p:spPr>
          <a:xfrm>
            <a:off x="1160191" y="5473089"/>
            <a:ext cx="357984" cy="155364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Poppins" panose="00000500000000000000" pitchFamily="2" charset="0"/>
              <a:cs typeface="Poppins" panose="00000500000000000000" pitchFamily="2" charset="0"/>
            </a:endParaRPr>
          </a:p>
        </p:txBody>
      </p:sp>
      <p:sp>
        <p:nvSpPr>
          <p:cNvPr id="199" name="TextBox 198">
            <a:extLst>
              <a:ext uri="{FF2B5EF4-FFF2-40B4-BE49-F238E27FC236}">
                <a16:creationId xmlns:a16="http://schemas.microsoft.com/office/drawing/2014/main" id="{FA659A8D-D5E8-57B6-74B8-AEAD9A29807A}"/>
              </a:ext>
            </a:extLst>
          </p:cNvPr>
          <p:cNvSpPr txBox="1"/>
          <p:nvPr/>
        </p:nvSpPr>
        <p:spPr>
          <a:xfrm>
            <a:off x="100967" y="5920552"/>
            <a:ext cx="1144735" cy="584775"/>
          </a:xfrm>
          <a:prstGeom prst="rect">
            <a:avLst/>
          </a:prstGeom>
          <a:noFill/>
        </p:spPr>
        <p:txBody>
          <a:bodyPr wrap="square" rtlCol="0">
            <a:spAutoFit/>
          </a:bodyPr>
          <a:lstStyle/>
          <a:p>
            <a:r>
              <a:rPr lang="en-US" sz="1600" dirty="0">
                <a:latin typeface="Poppins" panose="00000500000000000000" pitchFamily="2" charset="0"/>
                <a:cs typeface="Poppins" panose="00000500000000000000" pitchFamily="2" charset="0"/>
              </a:rPr>
              <a:t>Workflow Tools</a:t>
            </a:r>
          </a:p>
        </p:txBody>
      </p:sp>
      <p:sp>
        <p:nvSpPr>
          <p:cNvPr id="200" name="Left Brace 199">
            <a:extLst>
              <a:ext uri="{FF2B5EF4-FFF2-40B4-BE49-F238E27FC236}">
                <a16:creationId xmlns:a16="http://schemas.microsoft.com/office/drawing/2014/main" id="{D960B126-5396-6910-3341-2B3893AC6E36}"/>
              </a:ext>
            </a:extLst>
          </p:cNvPr>
          <p:cNvSpPr/>
          <p:nvPr/>
        </p:nvSpPr>
        <p:spPr>
          <a:xfrm>
            <a:off x="1160077" y="4647955"/>
            <a:ext cx="357984" cy="75617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Poppins" panose="00000500000000000000" pitchFamily="2" charset="0"/>
              <a:cs typeface="Poppins" panose="00000500000000000000" pitchFamily="2" charset="0"/>
            </a:endParaRPr>
          </a:p>
        </p:txBody>
      </p:sp>
      <p:sp>
        <p:nvSpPr>
          <p:cNvPr id="201" name="TextBox 200">
            <a:extLst>
              <a:ext uri="{FF2B5EF4-FFF2-40B4-BE49-F238E27FC236}">
                <a16:creationId xmlns:a16="http://schemas.microsoft.com/office/drawing/2014/main" id="{4C5059AC-4903-07DA-2781-2BD6BE5D9967}"/>
              </a:ext>
            </a:extLst>
          </p:cNvPr>
          <p:cNvSpPr txBox="1"/>
          <p:nvPr/>
        </p:nvSpPr>
        <p:spPr>
          <a:xfrm>
            <a:off x="100968" y="4860985"/>
            <a:ext cx="1144735" cy="338554"/>
          </a:xfrm>
          <a:prstGeom prst="rect">
            <a:avLst/>
          </a:prstGeom>
          <a:noFill/>
        </p:spPr>
        <p:txBody>
          <a:bodyPr wrap="square" rtlCol="0">
            <a:spAutoFit/>
          </a:bodyPr>
          <a:lstStyle/>
          <a:p>
            <a:r>
              <a:rPr lang="en-US" sz="1600" dirty="0">
                <a:latin typeface="Poppins" panose="00000500000000000000" pitchFamily="2" charset="0"/>
                <a:cs typeface="Poppins" panose="00000500000000000000" pitchFamily="2" charset="0"/>
              </a:rPr>
              <a:t>UX Tools</a:t>
            </a:r>
          </a:p>
        </p:txBody>
      </p:sp>
      <p:grpSp>
        <p:nvGrpSpPr>
          <p:cNvPr id="202" name="Google Shape;378;p26">
            <a:extLst>
              <a:ext uri="{FF2B5EF4-FFF2-40B4-BE49-F238E27FC236}">
                <a16:creationId xmlns:a16="http://schemas.microsoft.com/office/drawing/2014/main" id="{56A65AD0-0FF7-8A8E-EA9A-41263AAA3260}"/>
              </a:ext>
            </a:extLst>
          </p:cNvPr>
          <p:cNvGrpSpPr/>
          <p:nvPr/>
        </p:nvGrpSpPr>
        <p:grpSpPr>
          <a:xfrm>
            <a:off x="2734191" y="3463890"/>
            <a:ext cx="832376" cy="833175"/>
            <a:chOff x="14611643" y="2762971"/>
            <a:chExt cx="2533015" cy="2576830"/>
          </a:xfrm>
        </p:grpSpPr>
        <p:sp>
          <p:nvSpPr>
            <p:cNvPr id="203" name="Google Shape;379;p26">
              <a:extLst>
                <a:ext uri="{FF2B5EF4-FFF2-40B4-BE49-F238E27FC236}">
                  <a16:creationId xmlns:a16="http://schemas.microsoft.com/office/drawing/2014/main" id="{CBF98CA7-11B5-3DE3-5A54-272B68478FAB}"/>
                </a:ext>
              </a:extLst>
            </p:cNvPr>
            <p:cNvSpPr/>
            <p:nvPr/>
          </p:nvSpPr>
          <p:spPr>
            <a:xfrm>
              <a:off x="14611643" y="2762971"/>
              <a:ext cx="2533015" cy="2576830"/>
            </a:xfrm>
            <a:custGeom>
              <a:avLst/>
              <a:gdLst/>
              <a:ahLst/>
              <a:cxnLst/>
              <a:rect l="l" t="t" r="r" b="b"/>
              <a:pathLst>
                <a:path w="2533015" h="2576829" extrusionOk="0">
                  <a:moveTo>
                    <a:pt x="2532608" y="187261"/>
                  </a:moveTo>
                  <a:lnTo>
                    <a:pt x="2525915" y="137541"/>
                  </a:lnTo>
                  <a:lnTo>
                    <a:pt x="2507018" y="92824"/>
                  </a:lnTo>
                  <a:lnTo>
                    <a:pt x="2478316" y="55714"/>
                  </a:lnTo>
                  <a:lnTo>
                    <a:pt x="2478316" y="188455"/>
                  </a:lnTo>
                  <a:lnTo>
                    <a:pt x="2478316" y="207098"/>
                  </a:lnTo>
                  <a:lnTo>
                    <a:pt x="2478316" y="1637665"/>
                  </a:lnTo>
                  <a:lnTo>
                    <a:pt x="2478316" y="1763407"/>
                  </a:lnTo>
                  <a:lnTo>
                    <a:pt x="2475928" y="1789176"/>
                  </a:lnTo>
                  <a:lnTo>
                    <a:pt x="2456713" y="1836191"/>
                  </a:lnTo>
                  <a:lnTo>
                    <a:pt x="2420416" y="1872856"/>
                  </a:lnTo>
                  <a:lnTo>
                    <a:pt x="2373553" y="1892541"/>
                  </a:lnTo>
                  <a:lnTo>
                    <a:pt x="2347772" y="1895182"/>
                  </a:lnTo>
                  <a:lnTo>
                    <a:pt x="1536534" y="1895182"/>
                  </a:lnTo>
                  <a:lnTo>
                    <a:pt x="1536534" y="1949462"/>
                  </a:lnTo>
                  <a:lnTo>
                    <a:pt x="1536534" y="2396515"/>
                  </a:lnTo>
                  <a:lnTo>
                    <a:pt x="996086" y="2396515"/>
                  </a:lnTo>
                  <a:lnTo>
                    <a:pt x="996086" y="1949462"/>
                  </a:lnTo>
                  <a:lnTo>
                    <a:pt x="1536534" y="1949462"/>
                  </a:lnTo>
                  <a:lnTo>
                    <a:pt x="1536534" y="1895182"/>
                  </a:lnTo>
                  <a:lnTo>
                    <a:pt x="186245" y="1895182"/>
                  </a:lnTo>
                  <a:lnTo>
                    <a:pt x="160223" y="1892706"/>
                  </a:lnTo>
                  <a:lnTo>
                    <a:pt x="113296" y="1873567"/>
                  </a:lnTo>
                  <a:lnTo>
                    <a:pt x="76771" y="1837474"/>
                  </a:lnTo>
                  <a:lnTo>
                    <a:pt x="56997" y="1790661"/>
                  </a:lnTo>
                  <a:lnTo>
                    <a:pt x="54292" y="1764893"/>
                  </a:lnTo>
                  <a:lnTo>
                    <a:pt x="54292" y="1637665"/>
                  </a:lnTo>
                  <a:lnTo>
                    <a:pt x="2478316" y="1637665"/>
                  </a:lnTo>
                  <a:lnTo>
                    <a:pt x="2478316" y="207098"/>
                  </a:lnTo>
                  <a:lnTo>
                    <a:pt x="54292" y="207098"/>
                  </a:lnTo>
                  <a:lnTo>
                    <a:pt x="54292" y="188455"/>
                  </a:lnTo>
                  <a:lnTo>
                    <a:pt x="61023" y="146100"/>
                  </a:lnTo>
                  <a:lnTo>
                    <a:pt x="79781" y="109283"/>
                  </a:lnTo>
                  <a:lnTo>
                    <a:pt x="108369" y="80225"/>
                  </a:lnTo>
                  <a:lnTo>
                    <a:pt x="144589" y="61163"/>
                  </a:lnTo>
                  <a:lnTo>
                    <a:pt x="186245" y="54317"/>
                  </a:lnTo>
                  <a:lnTo>
                    <a:pt x="2346401" y="54317"/>
                  </a:lnTo>
                  <a:lnTo>
                    <a:pt x="2388044" y="61163"/>
                  </a:lnTo>
                  <a:lnTo>
                    <a:pt x="2424252" y="80225"/>
                  </a:lnTo>
                  <a:lnTo>
                    <a:pt x="2452827" y="109283"/>
                  </a:lnTo>
                  <a:lnTo>
                    <a:pt x="2471585" y="146100"/>
                  </a:lnTo>
                  <a:lnTo>
                    <a:pt x="2478316" y="188455"/>
                  </a:lnTo>
                  <a:lnTo>
                    <a:pt x="2478316" y="55714"/>
                  </a:lnTo>
                  <a:lnTo>
                    <a:pt x="2477706" y="54914"/>
                  </a:lnTo>
                  <a:lnTo>
                    <a:pt x="2476931" y="54317"/>
                  </a:lnTo>
                  <a:lnTo>
                    <a:pt x="2439797" y="25603"/>
                  </a:lnTo>
                  <a:lnTo>
                    <a:pt x="2395093" y="6705"/>
                  </a:lnTo>
                  <a:lnTo>
                    <a:pt x="2345372" y="0"/>
                  </a:lnTo>
                  <a:lnTo>
                    <a:pt x="187248" y="0"/>
                  </a:lnTo>
                  <a:lnTo>
                    <a:pt x="137528" y="6705"/>
                  </a:lnTo>
                  <a:lnTo>
                    <a:pt x="92824" y="25603"/>
                  </a:lnTo>
                  <a:lnTo>
                    <a:pt x="54914" y="54914"/>
                  </a:lnTo>
                  <a:lnTo>
                    <a:pt x="25603" y="92824"/>
                  </a:lnTo>
                  <a:lnTo>
                    <a:pt x="6705" y="137541"/>
                  </a:lnTo>
                  <a:lnTo>
                    <a:pt x="0" y="187261"/>
                  </a:lnTo>
                  <a:lnTo>
                    <a:pt x="0" y="1762239"/>
                  </a:lnTo>
                  <a:lnTo>
                    <a:pt x="6705" y="1811959"/>
                  </a:lnTo>
                  <a:lnTo>
                    <a:pt x="25603" y="1856663"/>
                  </a:lnTo>
                  <a:lnTo>
                    <a:pt x="54914" y="1894573"/>
                  </a:lnTo>
                  <a:lnTo>
                    <a:pt x="92824" y="1923872"/>
                  </a:lnTo>
                  <a:lnTo>
                    <a:pt x="137528" y="1942769"/>
                  </a:lnTo>
                  <a:lnTo>
                    <a:pt x="187248" y="1949462"/>
                  </a:lnTo>
                  <a:lnTo>
                    <a:pt x="959358" y="1949462"/>
                  </a:lnTo>
                  <a:lnTo>
                    <a:pt x="959358" y="2396515"/>
                  </a:lnTo>
                  <a:lnTo>
                    <a:pt x="575818" y="2396515"/>
                  </a:lnTo>
                  <a:lnTo>
                    <a:pt x="575818" y="2576347"/>
                  </a:lnTo>
                  <a:lnTo>
                    <a:pt x="1956777" y="2576347"/>
                  </a:lnTo>
                  <a:lnTo>
                    <a:pt x="1956777" y="2539619"/>
                  </a:lnTo>
                  <a:lnTo>
                    <a:pt x="1956777" y="2433243"/>
                  </a:lnTo>
                  <a:lnTo>
                    <a:pt x="1956777" y="2396515"/>
                  </a:lnTo>
                  <a:lnTo>
                    <a:pt x="1920049" y="2396515"/>
                  </a:lnTo>
                  <a:lnTo>
                    <a:pt x="1920049" y="2433243"/>
                  </a:lnTo>
                  <a:lnTo>
                    <a:pt x="1920049" y="2539619"/>
                  </a:lnTo>
                  <a:lnTo>
                    <a:pt x="612546" y="2539619"/>
                  </a:lnTo>
                  <a:lnTo>
                    <a:pt x="612546" y="2433243"/>
                  </a:lnTo>
                  <a:lnTo>
                    <a:pt x="1920049" y="2433243"/>
                  </a:lnTo>
                  <a:lnTo>
                    <a:pt x="1920049" y="2396515"/>
                  </a:lnTo>
                  <a:lnTo>
                    <a:pt x="1573263" y="2396515"/>
                  </a:lnTo>
                  <a:lnTo>
                    <a:pt x="1573263" y="1949462"/>
                  </a:lnTo>
                  <a:lnTo>
                    <a:pt x="2345372" y="1949462"/>
                  </a:lnTo>
                  <a:lnTo>
                    <a:pt x="2395093" y="1942769"/>
                  </a:lnTo>
                  <a:lnTo>
                    <a:pt x="2439797" y="1923872"/>
                  </a:lnTo>
                  <a:lnTo>
                    <a:pt x="2476906" y="1895182"/>
                  </a:lnTo>
                  <a:lnTo>
                    <a:pt x="2477706" y="1894573"/>
                  </a:lnTo>
                  <a:lnTo>
                    <a:pt x="2507018" y="1856663"/>
                  </a:lnTo>
                  <a:lnTo>
                    <a:pt x="2525915" y="1811959"/>
                  </a:lnTo>
                  <a:lnTo>
                    <a:pt x="2532608" y="1762239"/>
                  </a:lnTo>
                  <a:lnTo>
                    <a:pt x="2532608" y="1637665"/>
                  </a:lnTo>
                  <a:lnTo>
                    <a:pt x="2532608" y="1583359"/>
                  </a:lnTo>
                  <a:lnTo>
                    <a:pt x="2532608" y="261404"/>
                  </a:lnTo>
                  <a:lnTo>
                    <a:pt x="2532608" y="207098"/>
                  </a:lnTo>
                  <a:lnTo>
                    <a:pt x="2532608" y="187261"/>
                  </a:lnTo>
                  <a:close/>
                </a:path>
              </a:pathLst>
            </a:custGeom>
            <a:solidFill>
              <a:srgbClr val="4B268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4" name="Google Shape;380;p26">
              <a:extLst>
                <a:ext uri="{FF2B5EF4-FFF2-40B4-BE49-F238E27FC236}">
                  <a16:creationId xmlns:a16="http://schemas.microsoft.com/office/drawing/2014/main" id="{081176D0-1152-E41D-A6EE-8540A1A06453}"/>
                </a:ext>
              </a:extLst>
            </p:cNvPr>
            <p:cNvSpPr/>
            <p:nvPr/>
          </p:nvSpPr>
          <p:spPr>
            <a:xfrm>
              <a:off x="15877950" y="3083923"/>
              <a:ext cx="0" cy="1223010"/>
            </a:xfrm>
            <a:custGeom>
              <a:avLst/>
              <a:gdLst/>
              <a:ahLst/>
              <a:cxnLst/>
              <a:rect l="l" t="t" r="r" b="b"/>
              <a:pathLst>
                <a:path w="120000" h="1223010" extrusionOk="0">
                  <a:moveTo>
                    <a:pt x="0" y="0"/>
                  </a:moveTo>
                  <a:lnTo>
                    <a:pt x="0" y="1222783"/>
                  </a:lnTo>
                </a:path>
              </a:pathLst>
            </a:custGeom>
            <a:noFill/>
            <a:ln w="205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5" name="Google Shape;381;p26">
              <a:extLst>
                <a:ext uri="{FF2B5EF4-FFF2-40B4-BE49-F238E27FC236}">
                  <a16:creationId xmlns:a16="http://schemas.microsoft.com/office/drawing/2014/main" id="{BA99E840-8DDC-8822-6EEE-03C5B2C05742}"/>
                </a:ext>
              </a:extLst>
            </p:cNvPr>
            <p:cNvSpPr/>
            <p:nvPr/>
          </p:nvSpPr>
          <p:spPr>
            <a:xfrm>
              <a:off x="14855571" y="3574946"/>
              <a:ext cx="2099945" cy="684530"/>
            </a:xfrm>
            <a:custGeom>
              <a:avLst/>
              <a:gdLst/>
              <a:ahLst/>
              <a:cxnLst/>
              <a:rect l="l" t="t" r="r" b="b"/>
              <a:pathLst>
                <a:path w="2099944" h="684529" extrusionOk="0">
                  <a:moveTo>
                    <a:pt x="502145" y="637108"/>
                  </a:moveTo>
                  <a:lnTo>
                    <a:pt x="498652" y="619836"/>
                  </a:lnTo>
                  <a:lnTo>
                    <a:pt x="489153" y="605739"/>
                  </a:lnTo>
                  <a:lnTo>
                    <a:pt x="475043" y="596226"/>
                  </a:lnTo>
                  <a:lnTo>
                    <a:pt x="457771" y="592734"/>
                  </a:lnTo>
                  <a:lnTo>
                    <a:pt x="44373" y="592734"/>
                  </a:lnTo>
                  <a:lnTo>
                    <a:pt x="27101" y="596226"/>
                  </a:lnTo>
                  <a:lnTo>
                    <a:pt x="13004" y="605739"/>
                  </a:lnTo>
                  <a:lnTo>
                    <a:pt x="3492" y="619836"/>
                  </a:lnTo>
                  <a:lnTo>
                    <a:pt x="0" y="637108"/>
                  </a:lnTo>
                  <a:lnTo>
                    <a:pt x="0" y="639533"/>
                  </a:lnTo>
                  <a:lnTo>
                    <a:pt x="3492" y="656805"/>
                  </a:lnTo>
                  <a:lnTo>
                    <a:pt x="13004" y="670915"/>
                  </a:lnTo>
                  <a:lnTo>
                    <a:pt x="27101" y="680415"/>
                  </a:lnTo>
                  <a:lnTo>
                    <a:pt x="44373" y="683907"/>
                  </a:lnTo>
                  <a:lnTo>
                    <a:pt x="457771" y="683907"/>
                  </a:lnTo>
                  <a:lnTo>
                    <a:pt x="475043" y="680415"/>
                  </a:lnTo>
                  <a:lnTo>
                    <a:pt x="489153" y="670915"/>
                  </a:lnTo>
                  <a:lnTo>
                    <a:pt x="498652" y="656805"/>
                  </a:lnTo>
                  <a:lnTo>
                    <a:pt x="502145" y="639533"/>
                  </a:lnTo>
                  <a:lnTo>
                    <a:pt x="502145" y="637108"/>
                  </a:lnTo>
                  <a:close/>
                </a:path>
                <a:path w="2099944" h="684529" extrusionOk="0">
                  <a:moveTo>
                    <a:pt x="804481" y="508355"/>
                  </a:moveTo>
                  <a:lnTo>
                    <a:pt x="801077" y="491515"/>
                  </a:lnTo>
                  <a:lnTo>
                    <a:pt x="791806" y="477774"/>
                  </a:lnTo>
                  <a:lnTo>
                    <a:pt x="778065" y="468503"/>
                  </a:lnTo>
                  <a:lnTo>
                    <a:pt x="761225" y="465099"/>
                  </a:lnTo>
                  <a:lnTo>
                    <a:pt x="43256" y="465099"/>
                  </a:lnTo>
                  <a:lnTo>
                    <a:pt x="26428" y="468503"/>
                  </a:lnTo>
                  <a:lnTo>
                    <a:pt x="12674" y="477774"/>
                  </a:lnTo>
                  <a:lnTo>
                    <a:pt x="3403" y="491515"/>
                  </a:lnTo>
                  <a:lnTo>
                    <a:pt x="12" y="508355"/>
                  </a:lnTo>
                  <a:lnTo>
                    <a:pt x="12" y="513016"/>
                  </a:lnTo>
                  <a:lnTo>
                    <a:pt x="3403" y="529856"/>
                  </a:lnTo>
                  <a:lnTo>
                    <a:pt x="12674" y="543598"/>
                  </a:lnTo>
                  <a:lnTo>
                    <a:pt x="26428" y="552869"/>
                  </a:lnTo>
                  <a:lnTo>
                    <a:pt x="43256" y="556272"/>
                  </a:lnTo>
                  <a:lnTo>
                    <a:pt x="761225" y="556272"/>
                  </a:lnTo>
                  <a:lnTo>
                    <a:pt x="778065" y="552869"/>
                  </a:lnTo>
                  <a:lnTo>
                    <a:pt x="791806" y="543598"/>
                  </a:lnTo>
                  <a:lnTo>
                    <a:pt x="801077" y="529856"/>
                  </a:lnTo>
                  <a:lnTo>
                    <a:pt x="804481" y="513016"/>
                  </a:lnTo>
                  <a:lnTo>
                    <a:pt x="804481" y="508355"/>
                  </a:lnTo>
                  <a:close/>
                </a:path>
                <a:path w="2099944" h="684529" extrusionOk="0">
                  <a:moveTo>
                    <a:pt x="1226667" y="0"/>
                  </a:moveTo>
                  <a:lnTo>
                    <a:pt x="1194333" y="0"/>
                  </a:lnTo>
                  <a:lnTo>
                    <a:pt x="1194333" y="330796"/>
                  </a:lnTo>
                  <a:lnTo>
                    <a:pt x="1226667" y="330796"/>
                  </a:lnTo>
                  <a:lnTo>
                    <a:pt x="1226667" y="0"/>
                  </a:lnTo>
                  <a:close/>
                </a:path>
                <a:path w="2099944" h="684529" extrusionOk="0">
                  <a:moveTo>
                    <a:pt x="1264424" y="190398"/>
                  </a:moveTo>
                  <a:lnTo>
                    <a:pt x="1232077" y="190398"/>
                  </a:lnTo>
                  <a:lnTo>
                    <a:pt x="1232077" y="330796"/>
                  </a:lnTo>
                  <a:lnTo>
                    <a:pt x="1264424" y="330796"/>
                  </a:lnTo>
                  <a:lnTo>
                    <a:pt x="1264424" y="190398"/>
                  </a:lnTo>
                  <a:close/>
                </a:path>
                <a:path w="2099944" h="684529" extrusionOk="0">
                  <a:moveTo>
                    <a:pt x="1351737" y="99377"/>
                  </a:moveTo>
                  <a:lnTo>
                    <a:pt x="1319390" y="99377"/>
                  </a:lnTo>
                  <a:lnTo>
                    <a:pt x="1319390" y="330796"/>
                  </a:lnTo>
                  <a:lnTo>
                    <a:pt x="1351737" y="330796"/>
                  </a:lnTo>
                  <a:lnTo>
                    <a:pt x="1351737" y="99377"/>
                  </a:lnTo>
                  <a:close/>
                </a:path>
                <a:path w="2099944" h="684529" extrusionOk="0">
                  <a:moveTo>
                    <a:pt x="1389468" y="49593"/>
                  </a:moveTo>
                  <a:lnTo>
                    <a:pt x="1357134" y="49593"/>
                  </a:lnTo>
                  <a:lnTo>
                    <a:pt x="1357134" y="330796"/>
                  </a:lnTo>
                  <a:lnTo>
                    <a:pt x="1389468" y="330796"/>
                  </a:lnTo>
                  <a:lnTo>
                    <a:pt x="1389468" y="49593"/>
                  </a:lnTo>
                  <a:close/>
                </a:path>
                <a:path w="2099944" h="684529" extrusionOk="0">
                  <a:moveTo>
                    <a:pt x="1469605" y="99377"/>
                  </a:moveTo>
                  <a:lnTo>
                    <a:pt x="1437284" y="99377"/>
                  </a:lnTo>
                  <a:lnTo>
                    <a:pt x="1437284" y="330796"/>
                  </a:lnTo>
                  <a:lnTo>
                    <a:pt x="1469605" y="330796"/>
                  </a:lnTo>
                  <a:lnTo>
                    <a:pt x="1469605" y="99377"/>
                  </a:lnTo>
                  <a:close/>
                </a:path>
                <a:path w="2099944" h="684529" extrusionOk="0">
                  <a:moveTo>
                    <a:pt x="1507350" y="44856"/>
                  </a:moveTo>
                  <a:lnTo>
                    <a:pt x="1475016" y="44856"/>
                  </a:lnTo>
                  <a:lnTo>
                    <a:pt x="1475016" y="330796"/>
                  </a:lnTo>
                  <a:lnTo>
                    <a:pt x="1507350" y="330796"/>
                  </a:lnTo>
                  <a:lnTo>
                    <a:pt x="1507350" y="44856"/>
                  </a:lnTo>
                  <a:close/>
                </a:path>
                <a:path w="2099944" h="684529" extrusionOk="0">
                  <a:moveTo>
                    <a:pt x="1584693" y="99377"/>
                  </a:moveTo>
                  <a:lnTo>
                    <a:pt x="1552371" y="99377"/>
                  </a:lnTo>
                  <a:lnTo>
                    <a:pt x="1552371" y="330796"/>
                  </a:lnTo>
                  <a:lnTo>
                    <a:pt x="1584693" y="330796"/>
                  </a:lnTo>
                  <a:lnTo>
                    <a:pt x="1584693" y="99377"/>
                  </a:lnTo>
                  <a:close/>
                </a:path>
                <a:path w="2099944" h="684529" extrusionOk="0">
                  <a:moveTo>
                    <a:pt x="1622437" y="238125"/>
                  </a:moveTo>
                  <a:lnTo>
                    <a:pt x="1590116" y="238125"/>
                  </a:lnTo>
                  <a:lnTo>
                    <a:pt x="1590116" y="330796"/>
                  </a:lnTo>
                  <a:lnTo>
                    <a:pt x="1622437" y="330796"/>
                  </a:lnTo>
                  <a:lnTo>
                    <a:pt x="1622437" y="238125"/>
                  </a:lnTo>
                  <a:close/>
                </a:path>
                <a:path w="2099944" h="684529" extrusionOk="0">
                  <a:moveTo>
                    <a:pt x="1703781" y="16611"/>
                  </a:moveTo>
                  <a:lnTo>
                    <a:pt x="1671447" y="16611"/>
                  </a:lnTo>
                  <a:lnTo>
                    <a:pt x="1671447" y="330796"/>
                  </a:lnTo>
                  <a:lnTo>
                    <a:pt x="1703781" y="330796"/>
                  </a:lnTo>
                  <a:lnTo>
                    <a:pt x="1703781" y="16611"/>
                  </a:lnTo>
                  <a:close/>
                </a:path>
                <a:path w="2099944" h="684529" extrusionOk="0">
                  <a:moveTo>
                    <a:pt x="1741538" y="217284"/>
                  </a:moveTo>
                  <a:lnTo>
                    <a:pt x="1709191" y="217284"/>
                  </a:lnTo>
                  <a:lnTo>
                    <a:pt x="1709191" y="330796"/>
                  </a:lnTo>
                  <a:lnTo>
                    <a:pt x="1741538" y="330796"/>
                  </a:lnTo>
                  <a:lnTo>
                    <a:pt x="1741538" y="217284"/>
                  </a:lnTo>
                  <a:close/>
                </a:path>
                <a:path w="2099944" h="684529" extrusionOk="0">
                  <a:moveTo>
                    <a:pt x="1828850" y="50749"/>
                  </a:moveTo>
                  <a:lnTo>
                    <a:pt x="1796516" y="50749"/>
                  </a:lnTo>
                  <a:lnTo>
                    <a:pt x="1796516" y="330796"/>
                  </a:lnTo>
                  <a:lnTo>
                    <a:pt x="1828850" y="330796"/>
                  </a:lnTo>
                  <a:lnTo>
                    <a:pt x="1828850" y="50749"/>
                  </a:lnTo>
                  <a:close/>
                </a:path>
                <a:path w="2099944" h="684529" extrusionOk="0">
                  <a:moveTo>
                    <a:pt x="1866582" y="103441"/>
                  </a:moveTo>
                  <a:lnTo>
                    <a:pt x="1834248" y="103441"/>
                  </a:lnTo>
                  <a:lnTo>
                    <a:pt x="1834248" y="330796"/>
                  </a:lnTo>
                  <a:lnTo>
                    <a:pt x="1866582" y="330796"/>
                  </a:lnTo>
                  <a:lnTo>
                    <a:pt x="1866582" y="103441"/>
                  </a:lnTo>
                  <a:close/>
                </a:path>
                <a:path w="2099944" h="684529" extrusionOk="0">
                  <a:moveTo>
                    <a:pt x="1946719" y="143700"/>
                  </a:moveTo>
                  <a:lnTo>
                    <a:pt x="1914398" y="143700"/>
                  </a:lnTo>
                  <a:lnTo>
                    <a:pt x="1914398" y="330796"/>
                  </a:lnTo>
                  <a:lnTo>
                    <a:pt x="1946719" y="330796"/>
                  </a:lnTo>
                  <a:lnTo>
                    <a:pt x="1946719" y="143700"/>
                  </a:lnTo>
                  <a:close/>
                </a:path>
                <a:path w="2099944" h="684529" extrusionOk="0">
                  <a:moveTo>
                    <a:pt x="1984463" y="51917"/>
                  </a:moveTo>
                  <a:lnTo>
                    <a:pt x="1952129" y="51917"/>
                  </a:lnTo>
                  <a:lnTo>
                    <a:pt x="1952129" y="330796"/>
                  </a:lnTo>
                  <a:lnTo>
                    <a:pt x="1984463" y="330796"/>
                  </a:lnTo>
                  <a:lnTo>
                    <a:pt x="1984463" y="51917"/>
                  </a:lnTo>
                  <a:close/>
                </a:path>
                <a:path w="2099944" h="684529" extrusionOk="0">
                  <a:moveTo>
                    <a:pt x="2061806" y="272021"/>
                  </a:moveTo>
                  <a:lnTo>
                    <a:pt x="2029485" y="272021"/>
                  </a:lnTo>
                  <a:lnTo>
                    <a:pt x="2029485" y="330796"/>
                  </a:lnTo>
                  <a:lnTo>
                    <a:pt x="2061806" y="330796"/>
                  </a:lnTo>
                  <a:lnTo>
                    <a:pt x="2061806" y="272021"/>
                  </a:lnTo>
                  <a:close/>
                </a:path>
                <a:path w="2099944" h="684529" extrusionOk="0">
                  <a:moveTo>
                    <a:pt x="2099564" y="255866"/>
                  </a:moveTo>
                  <a:lnTo>
                    <a:pt x="2067229" y="255866"/>
                  </a:lnTo>
                  <a:lnTo>
                    <a:pt x="2067229" y="330796"/>
                  </a:lnTo>
                  <a:lnTo>
                    <a:pt x="2099564" y="330796"/>
                  </a:lnTo>
                  <a:lnTo>
                    <a:pt x="2099564" y="255866"/>
                  </a:lnTo>
                  <a:close/>
                </a:path>
              </a:pathLst>
            </a:custGeom>
            <a:solidFill>
              <a:srgbClr val="FFFFFF">
                <a:alpha val="49803"/>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 name="Google Shape;382;p26">
              <a:extLst>
                <a:ext uri="{FF2B5EF4-FFF2-40B4-BE49-F238E27FC236}">
                  <a16:creationId xmlns:a16="http://schemas.microsoft.com/office/drawing/2014/main" id="{76CD2C0F-FD49-0314-3448-C64C3B9FC2FB}"/>
                </a:ext>
              </a:extLst>
            </p:cNvPr>
            <p:cNvSpPr/>
            <p:nvPr/>
          </p:nvSpPr>
          <p:spPr>
            <a:xfrm>
              <a:off x="16045236" y="3140511"/>
              <a:ext cx="909955" cy="338455"/>
            </a:xfrm>
            <a:custGeom>
              <a:avLst/>
              <a:gdLst/>
              <a:ahLst/>
              <a:cxnLst/>
              <a:rect l="l" t="t" r="r" b="b"/>
              <a:pathLst>
                <a:path w="909955" h="338454" extrusionOk="0">
                  <a:moveTo>
                    <a:pt x="54045" y="14231"/>
                  </a:moveTo>
                  <a:lnTo>
                    <a:pt x="27782" y="19757"/>
                  </a:lnTo>
                  <a:lnTo>
                    <a:pt x="0" y="41932"/>
                  </a:lnTo>
                  <a:lnTo>
                    <a:pt x="0" y="338054"/>
                  </a:lnTo>
                  <a:lnTo>
                    <a:pt x="909902" y="338054"/>
                  </a:lnTo>
                  <a:lnTo>
                    <a:pt x="909902" y="55420"/>
                  </a:lnTo>
                  <a:lnTo>
                    <a:pt x="394110" y="55420"/>
                  </a:lnTo>
                  <a:lnTo>
                    <a:pt x="354366" y="54676"/>
                  </a:lnTo>
                  <a:lnTo>
                    <a:pt x="300223" y="33876"/>
                  </a:lnTo>
                  <a:lnTo>
                    <a:pt x="135902" y="33876"/>
                  </a:lnTo>
                  <a:lnTo>
                    <a:pt x="106886" y="27659"/>
                  </a:lnTo>
                  <a:lnTo>
                    <a:pt x="80007" y="18988"/>
                  </a:lnTo>
                  <a:lnTo>
                    <a:pt x="54045" y="14231"/>
                  </a:lnTo>
                  <a:close/>
                </a:path>
                <a:path w="909955" h="338454" extrusionOk="0">
                  <a:moveTo>
                    <a:pt x="538597" y="0"/>
                  </a:moveTo>
                  <a:lnTo>
                    <a:pt x="496121" y="4730"/>
                  </a:lnTo>
                  <a:lnTo>
                    <a:pt x="457192" y="20392"/>
                  </a:lnTo>
                  <a:lnTo>
                    <a:pt x="422844" y="39712"/>
                  </a:lnTo>
                  <a:lnTo>
                    <a:pt x="394110" y="55420"/>
                  </a:lnTo>
                  <a:lnTo>
                    <a:pt x="909902" y="55420"/>
                  </a:lnTo>
                  <a:lnTo>
                    <a:pt x="909902" y="41932"/>
                  </a:lnTo>
                  <a:lnTo>
                    <a:pt x="900809" y="35330"/>
                  </a:lnTo>
                  <a:lnTo>
                    <a:pt x="680584" y="35330"/>
                  </a:lnTo>
                  <a:lnTo>
                    <a:pt x="632615" y="30706"/>
                  </a:lnTo>
                  <a:lnTo>
                    <a:pt x="583586" y="13471"/>
                  </a:lnTo>
                  <a:lnTo>
                    <a:pt x="538597" y="0"/>
                  </a:lnTo>
                  <a:close/>
                </a:path>
                <a:path w="909955" h="338454" extrusionOk="0">
                  <a:moveTo>
                    <a:pt x="848922" y="14743"/>
                  </a:moveTo>
                  <a:lnTo>
                    <a:pt x="811663" y="17047"/>
                  </a:lnTo>
                  <a:lnTo>
                    <a:pt x="726847" y="31693"/>
                  </a:lnTo>
                  <a:lnTo>
                    <a:pt x="680584" y="35330"/>
                  </a:lnTo>
                  <a:lnTo>
                    <a:pt x="900809" y="35330"/>
                  </a:lnTo>
                  <a:lnTo>
                    <a:pt x="881884" y="21588"/>
                  </a:lnTo>
                  <a:lnTo>
                    <a:pt x="848922" y="14743"/>
                  </a:lnTo>
                  <a:close/>
                </a:path>
                <a:path w="909955" h="338454" extrusionOk="0">
                  <a:moveTo>
                    <a:pt x="205219" y="13471"/>
                  </a:moveTo>
                  <a:lnTo>
                    <a:pt x="168273" y="31269"/>
                  </a:lnTo>
                  <a:lnTo>
                    <a:pt x="135902" y="33876"/>
                  </a:lnTo>
                  <a:lnTo>
                    <a:pt x="300223" y="33876"/>
                  </a:lnTo>
                  <a:lnTo>
                    <a:pt x="252308" y="15813"/>
                  </a:lnTo>
                  <a:lnTo>
                    <a:pt x="205219" y="13471"/>
                  </a:lnTo>
                  <a:close/>
                </a:path>
              </a:pathLst>
            </a:custGeom>
            <a:solidFill>
              <a:srgbClr val="FFFFFF">
                <a:alpha val="24705"/>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 name="Google Shape;383;p26">
              <a:extLst>
                <a:ext uri="{FF2B5EF4-FFF2-40B4-BE49-F238E27FC236}">
                  <a16:creationId xmlns:a16="http://schemas.microsoft.com/office/drawing/2014/main" id="{49923A27-52FD-92C3-52C4-A485AF351D3E}"/>
                </a:ext>
              </a:extLst>
            </p:cNvPr>
            <p:cNvSpPr/>
            <p:nvPr/>
          </p:nvSpPr>
          <p:spPr>
            <a:xfrm>
              <a:off x="16045230" y="3128947"/>
              <a:ext cx="909955" cy="210820"/>
            </a:xfrm>
            <a:custGeom>
              <a:avLst/>
              <a:gdLst/>
              <a:ahLst/>
              <a:cxnLst/>
              <a:rect l="l" t="t" r="r" b="b"/>
              <a:pathLst>
                <a:path w="909955" h="210820" extrusionOk="0">
                  <a:moveTo>
                    <a:pt x="28803" y="105321"/>
                  </a:moveTo>
                  <a:lnTo>
                    <a:pt x="27203" y="105321"/>
                  </a:lnTo>
                  <a:lnTo>
                    <a:pt x="25615" y="111379"/>
                  </a:lnTo>
                  <a:lnTo>
                    <a:pt x="24904" y="114223"/>
                  </a:lnTo>
                  <a:lnTo>
                    <a:pt x="24650" y="115531"/>
                  </a:lnTo>
                  <a:lnTo>
                    <a:pt x="24434" y="114274"/>
                  </a:lnTo>
                  <a:lnTo>
                    <a:pt x="24117" y="112839"/>
                  </a:lnTo>
                  <a:lnTo>
                    <a:pt x="22313" y="105321"/>
                  </a:lnTo>
                  <a:lnTo>
                    <a:pt x="20701" y="105321"/>
                  </a:lnTo>
                  <a:lnTo>
                    <a:pt x="18300" y="114350"/>
                  </a:lnTo>
                  <a:lnTo>
                    <a:pt x="18110" y="115557"/>
                  </a:lnTo>
                  <a:lnTo>
                    <a:pt x="17856" y="114388"/>
                  </a:lnTo>
                  <a:lnTo>
                    <a:pt x="17538" y="112890"/>
                  </a:lnTo>
                  <a:lnTo>
                    <a:pt x="15748" y="105321"/>
                  </a:lnTo>
                  <a:lnTo>
                    <a:pt x="14109" y="105321"/>
                  </a:lnTo>
                  <a:lnTo>
                    <a:pt x="17157" y="117335"/>
                  </a:lnTo>
                  <a:lnTo>
                    <a:pt x="18783" y="117335"/>
                  </a:lnTo>
                  <a:lnTo>
                    <a:pt x="20497" y="111086"/>
                  </a:lnTo>
                  <a:lnTo>
                    <a:pt x="20942" y="109524"/>
                  </a:lnTo>
                  <a:lnTo>
                    <a:pt x="21221" y="108343"/>
                  </a:lnTo>
                  <a:lnTo>
                    <a:pt x="21424" y="107149"/>
                  </a:lnTo>
                  <a:lnTo>
                    <a:pt x="21628" y="108369"/>
                  </a:lnTo>
                  <a:lnTo>
                    <a:pt x="21882" y="109537"/>
                  </a:lnTo>
                  <a:lnTo>
                    <a:pt x="23761" y="117335"/>
                  </a:lnTo>
                  <a:lnTo>
                    <a:pt x="25387" y="117335"/>
                  </a:lnTo>
                  <a:lnTo>
                    <a:pt x="28803" y="105321"/>
                  </a:lnTo>
                  <a:close/>
                </a:path>
                <a:path w="909955" h="210820" extrusionOk="0">
                  <a:moveTo>
                    <a:pt x="38900" y="116039"/>
                  </a:moveTo>
                  <a:lnTo>
                    <a:pt x="33680" y="116039"/>
                  </a:lnTo>
                  <a:lnTo>
                    <a:pt x="33680" y="111696"/>
                  </a:lnTo>
                  <a:lnTo>
                    <a:pt x="38366" y="111696"/>
                  </a:lnTo>
                  <a:lnTo>
                    <a:pt x="38366" y="110413"/>
                  </a:lnTo>
                  <a:lnTo>
                    <a:pt x="33680" y="110413"/>
                  </a:lnTo>
                  <a:lnTo>
                    <a:pt x="33680" y="106616"/>
                  </a:lnTo>
                  <a:lnTo>
                    <a:pt x="38633" y="106616"/>
                  </a:lnTo>
                  <a:lnTo>
                    <a:pt x="38633" y="105308"/>
                  </a:lnTo>
                  <a:lnTo>
                    <a:pt x="32131" y="105308"/>
                  </a:lnTo>
                  <a:lnTo>
                    <a:pt x="32131" y="117335"/>
                  </a:lnTo>
                  <a:lnTo>
                    <a:pt x="38900" y="117335"/>
                  </a:lnTo>
                  <a:lnTo>
                    <a:pt x="38900" y="116039"/>
                  </a:lnTo>
                  <a:close/>
                </a:path>
                <a:path w="909955" h="210820" extrusionOk="0">
                  <a:moveTo>
                    <a:pt x="49491" y="116039"/>
                  </a:moveTo>
                  <a:lnTo>
                    <a:pt x="44284" y="116039"/>
                  </a:lnTo>
                  <a:lnTo>
                    <a:pt x="44284" y="111696"/>
                  </a:lnTo>
                  <a:lnTo>
                    <a:pt x="48958" y="111696"/>
                  </a:lnTo>
                  <a:lnTo>
                    <a:pt x="48958" y="110413"/>
                  </a:lnTo>
                  <a:lnTo>
                    <a:pt x="44284" y="110413"/>
                  </a:lnTo>
                  <a:lnTo>
                    <a:pt x="44284" y="106616"/>
                  </a:lnTo>
                  <a:lnTo>
                    <a:pt x="49225" y="106616"/>
                  </a:lnTo>
                  <a:lnTo>
                    <a:pt x="49225" y="105308"/>
                  </a:lnTo>
                  <a:lnTo>
                    <a:pt x="42735" y="105308"/>
                  </a:lnTo>
                  <a:lnTo>
                    <a:pt x="42735" y="117335"/>
                  </a:lnTo>
                  <a:lnTo>
                    <a:pt x="49491" y="117335"/>
                  </a:lnTo>
                  <a:lnTo>
                    <a:pt x="49491" y="116039"/>
                  </a:lnTo>
                  <a:close/>
                </a:path>
                <a:path w="909955" h="210820" extrusionOk="0">
                  <a:moveTo>
                    <a:pt x="61823" y="117335"/>
                  </a:moveTo>
                  <a:lnTo>
                    <a:pt x="57137" y="110426"/>
                  </a:lnTo>
                  <a:lnTo>
                    <a:pt x="61480" y="105308"/>
                  </a:lnTo>
                  <a:lnTo>
                    <a:pt x="59550" y="105308"/>
                  </a:lnTo>
                  <a:lnTo>
                    <a:pt x="55880" y="109829"/>
                  </a:lnTo>
                  <a:lnTo>
                    <a:pt x="55257" y="110642"/>
                  </a:lnTo>
                  <a:lnTo>
                    <a:pt x="54940" y="111112"/>
                  </a:lnTo>
                  <a:lnTo>
                    <a:pt x="54876" y="105308"/>
                  </a:lnTo>
                  <a:lnTo>
                    <a:pt x="53327" y="105308"/>
                  </a:lnTo>
                  <a:lnTo>
                    <a:pt x="53327" y="117335"/>
                  </a:lnTo>
                  <a:lnTo>
                    <a:pt x="54876" y="117335"/>
                  </a:lnTo>
                  <a:lnTo>
                    <a:pt x="54876" y="112750"/>
                  </a:lnTo>
                  <a:lnTo>
                    <a:pt x="56019" y="111429"/>
                  </a:lnTo>
                  <a:lnTo>
                    <a:pt x="59982" y="117335"/>
                  </a:lnTo>
                  <a:lnTo>
                    <a:pt x="61823" y="117335"/>
                  </a:lnTo>
                  <a:close/>
                </a:path>
                <a:path w="909955" h="210820" extrusionOk="0">
                  <a:moveTo>
                    <a:pt x="74777" y="105740"/>
                  </a:moveTo>
                  <a:lnTo>
                    <a:pt x="73444" y="105740"/>
                  </a:lnTo>
                  <a:lnTo>
                    <a:pt x="70904" y="107099"/>
                  </a:lnTo>
                  <a:lnTo>
                    <a:pt x="71221" y="108292"/>
                  </a:lnTo>
                  <a:lnTo>
                    <a:pt x="73228" y="107200"/>
                  </a:lnTo>
                  <a:lnTo>
                    <a:pt x="73253" y="117335"/>
                  </a:lnTo>
                  <a:lnTo>
                    <a:pt x="74777" y="117335"/>
                  </a:lnTo>
                  <a:lnTo>
                    <a:pt x="74777" y="105740"/>
                  </a:lnTo>
                  <a:close/>
                </a:path>
                <a:path w="909955" h="210820" extrusionOk="0">
                  <a:moveTo>
                    <a:pt x="204089" y="146126"/>
                  </a:moveTo>
                  <a:lnTo>
                    <a:pt x="202488" y="146126"/>
                  </a:lnTo>
                  <a:lnTo>
                    <a:pt x="200914" y="152184"/>
                  </a:lnTo>
                  <a:lnTo>
                    <a:pt x="200190" y="155028"/>
                  </a:lnTo>
                  <a:lnTo>
                    <a:pt x="199936" y="156337"/>
                  </a:lnTo>
                  <a:lnTo>
                    <a:pt x="199732" y="155079"/>
                  </a:lnTo>
                  <a:lnTo>
                    <a:pt x="199415" y="153644"/>
                  </a:lnTo>
                  <a:lnTo>
                    <a:pt x="197612" y="146126"/>
                  </a:lnTo>
                  <a:lnTo>
                    <a:pt x="195986" y="146126"/>
                  </a:lnTo>
                  <a:lnTo>
                    <a:pt x="193586" y="155155"/>
                  </a:lnTo>
                  <a:lnTo>
                    <a:pt x="193395" y="156362"/>
                  </a:lnTo>
                  <a:lnTo>
                    <a:pt x="193141" y="155194"/>
                  </a:lnTo>
                  <a:lnTo>
                    <a:pt x="192824" y="153695"/>
                  </a:lnTo>
                  <a:lnTo>
                    <a:pt x="191046" y="146126"/>
                  </a:lnTo>
                  <a:lnTo>
                    <a:pt x="189407" y="146126"/>
                  </a:lnTo>
                  <a:lnTo>
                    <a:pt x="192443" y="158140"/>
                  </a:lnTo>
                  <a:lnTo>
                    <a:pt x="194068" y="158140"/>
                  </a:lnTo>
                  <a:lnTo>
                    <a:pt x="195783" y="151892"/>
                  </a:lnTo>
                  <a:lnTo>
                    <a:pt x="196227" y="150329"/>
                  </a:lnTo>
                  <a:lnTo>
                    <a:pt x="196507" y="149148"/>
                  </a:lnTo>
                  <a:lnTo>
                    <a:pt x="196710" y="147955"/>
                  </a:lnTo>
                  <a:lnTo>
                    <a:pt x="196913" y="149174"/>
                  </a:lnTo>
                  <a:lnTo>
                    <a:pt x="197167" y="150342"/>
                  </a:lnTo>
                  <a:lnTo>
                    <a:pt x="199047" y="158140"/>
                  </a:lnTo>
                  <a:lnTo>
                    <a:pt x="200672" y="158140"/>
                  </a:lnTo>
                  <a:lnTo>
                    <a:pt x="204089" y="146126"/>
                  </a:lnTo>
                  <a:close/>
                </a:path>
                <a:path w="909955" h="210820" extrusionOk="0">
                  <a:moveTo>
                    <a:pt x="214185" y="156845"/>
                  </a:moveTo>
                  <a:lnTo>
                    <a:pt x="208978" y="156845"/>
                  </a:lnTo>
                  <a:lnTo>
                    <a:pt x="208978" y="152501"/>
                  </a:lnTo>
                  <a:lnTo>
                    <a:pt x="213652" y="152501"/>
                  </a:lnTo>
                  <a:lnTo>
                    <a:pt x="213652" y="151218"/>
                  </a:lnTo>
                  <a:lnTo>
                    <a:pt x="208978" y="151218"/>
                  </a:lnTo>
                  <a:lnTo>
                    <a:pt x="208978" y="147421"/>
                  </a:lnTo>
                  <a:lnTo>
                    <a:pt x="213918" y="147421"/>
                  </a:lnTo>
                  <a:lnTo>
                    <a:pt x="213918" y="146113"/>
                  </a:lnTo>
                  <a:lnTo>
                    <a:pt x="207429" y="146113"/>
                  </a:lnTo>
                  <a:lnTo>
                    <a:pt x="207429" y="158140"/>
                  </a:lnTo>
                  <a:lnTo>
                    <a:pt x="214185" y="158140"/>
                  </a:lnTo>
                  <a:lnTo>
                    <a:pt x="214185" y="156845"/>
                  </a:lnTo>
                  <a:close/>
                </a:path>
                <a:path w="909955" h="210820" extrusionOk="0">
                  <a:moveTo>
                    <a:pt x="224777" y="156845"/>
                  </a:moveTo>
                  <a:lnTo>
                    <a:pt x="219570" y="156845"/>
                  </a:lnTo>
                  <a:lnTo>
                    <a:pt x="219570" y="152501"/>
                  </a:lnTo>
                  <a:lnTo>
                    <a:pt x="224243" y="152501"/>
                  </a:lnTo>
                  <a:lnTo>
                    <a:pt x="224243" y="151218"/>
                  </a:lnTo>
                  <a:lnTo>
                    <a:pt x="219570" y="151218"/>
                  </a:lnTo>
                  <a:lnTo>
                    <a:pt x="219570" y="147421"/>
                  </a:lnTo>
                  <a:lnTo>
                    <a:pt x="224510" y="147421"/>
                  </a:lnTo>
                  <a:lnTo>
                    <a:pt x="224510" y="146113"/>
                  </a:lnTo>
                  <a:lnTo>
                    <a:pt x="218020" y="146113"/>
                  </a:lnTo>
                  <a:lnTo>
                    <a:pt x="218020" y="158140"/>
                  </a:lnTo>
                  <a:lnTo>
                    <a:pt x="224777" y="158140"/>
                  </a:lnTo>
                  <a:lnTo>
                    <a:pt x="224777" y="156845"/>
                  </a:lnTo>
                  <a:close/>
                </a:path>
                <a:path w="909955" h="210820" extrusionOk="0">
                  <a:moveTo>
                    <a:pt x="237109" y="158140"/>
                  </a:moveTo>
                  <a:lnTo>
                    <a:pt x="232422" y="151231"/>
                  </a:lnTo>
                  <a:lnTo>
                    <a:pt x="236766" y="146113"/>
                  </a:lnTo>
                  <a:lnTo>
                    <a:pt x="234835" y="146113"/>
                  </a:lnTo>
                  <a:lnTo>
                    <a:pt x="231165" y="150634"/>
                  </a:lnTo>
                  <a:lnTo>
                    <a:pt x="230543" y="151447"/>
                  </a:lnTo>
                  <a:lnTo>
                    <a:pt x="230225" y="151917"/>
                  </a:lnTo>
                  <a:lnTo>
                    <a:pt x="230162" y="146113"/>
                  </a:lnTo>
                  <a:lnTo>
                    <a:pt x="228612" y="146113"/>
                  </a:lnTo>
                  <a:lnTo>
                    <a:pt x="228612" y="158140"/>
                  </a:lnTo>
                  <a:lnTo>
                    <a:pt x="230162" y="158140"/>
                  </a:lnTo>
                  <a:lnTo>
                    <a:pt x="230162" y="153555"/>
                  </a:lnTo>
                  <a:lnTo>
                    <a:pt x="231317" y="152234"/>
                  </a:lnTo>
                  <a:lnTo>
                    <a:pt x="235267" y="158140"/>
                  </a:lnTo>
                  <a:lnTo>
                    <a:pt x="237109" y="158140"/>
                  </a:lnTo>
                  <a:close/>
                </a:path>
                <a:path w="909955" h="210820" extrusionOk="0">
                  <a:moveTo>
                    <a:pt x="252552" y="156845"/>
                  </a:moveTo>
                  <a:lnTo>
                    <a:pt x="247332" y="156845"/>
                  </a:lnTo>
                  <a:lnTo>
                    <a:pt x="248272" y="155943"/>
                  </a:lnTo>
                  <a:lnTo>
                    <a:pt x="250710" y="153593"/>
                  </a:lnTo>
                  <a:lnTo>
                    <a:pt x="252260" y="151866"/>
                  </a:lnTo>
                  <a:lnTo>
                    <a:pt x="252260" y="148056"/>
                  </a:lnTo>
                  <a:lnTo>
                    <a:pt x="251218" y="146342"/>
                  </a:lnTo>
                  <a:lnTo>
                    <a:pt x="247383" y="146342"/>
                  </a:lnTo>
                  <a:lnTo>
                    <a:pt x="246227" y="146850"/>
                  </a:lnTo>
                  <a:lnTo>
                    <a:pt x="245427" y="147523"/>
                  </a:lnTo>
                  <a:lnTo>
                    <a:pt x="245935" y="148640"/>
                  </a:lnTo>
                  <a:lnTo>
                    <a:pt x="246468" y="148183"/>
                  </a:lnTo>
                  <a:lnTo>
                    <a:pt x="247332" y="147650"/>
                  </a:lnTo>
                  <a:lnTo>
                    <a:pt x="250113" y="147650"/>
                  </a:lnTo>
                  <a:lnTo>
                    <a:pt x="250685" y="148742"/>
                  </a:lnTo>
                  <a:lnTo>
                    <a:pt x="250672" y="151676"/>
                  </a:lnTo>
                  <a:lnTo>
                    <a:pt x="249339" y="153162"/>
                  </a:lnTo>
                  <a:lnTo>
                    <a:pt x="245148" y="157175"/>
                  </a:lnTo>
                  <a:lnTo>
                    <a:pt x="245148" y="158140"/>
                  </a:lnTo>
                  <a:lnTo>
                    <a:pt x="252552" y="158140"/>
                  </a:lnTo>
                  <a:lnTo>
                    <a:pt x="252552" y="156845"/>
                  </a:lnTo>
                  <a:close/>
                </a:path>
                <a:path w="909955" h="210820" extrusionOk="0">
                  <a:moveTo>
                    <a:pt x="364769" y="198145"/>
                  </a:moveTo>
                  <a:lnTo>
                    <a:pt x="363169" y="198145"/>
                  </a:lnTo>
                  <a:lnTo>
                    <a:pt x="361581" y="204216"/>
                  </a:lnTo>
                  <a:lnTo>
                    <a:pt x="360870" y="207048"/>
                  </a:lnTo>
                  <a:lnTo>
                    <a:pt x="360616" y="208368"/>
                  </a:lnTo>
                  <a:lnTo>
                    <a:pt x="360400" y="207098"/>
                  </a:lnTo>
                  <a:lnTo>
                    <a:pt x="360083" y="205676"/>
                  </a:lnTo>
                  <a:lnTo>
                    <a:pt x="358279" y="198145"/>
                  </a:lnTo>
                  <a:lnTo>
                    <a:pt x="356666" y="198145"/>
                  </a:lnTo>
                  <a:lnTo>
                    <a:pt x="354266" y="207187"/>
                  </a:lnTo>
                  <a:lnTo>
                    <a:pt x="354076" y="208381"/>
                  </a:lnTo>
                  <a:lnTo>
                    <a:pt x="353822" y="207225"/>
                  </a:lnTo>
                  <a:lnTo>
                    <a:pt x="353504" y="205727"/>
                  </a:lnTo>
                  <a:lnTo>
                    <a:pt x="351713" y="198145"/>
                  </a:lnTo>
                  <a:lnTo>
                    <a:pt x="350075" y="198145"/>
                  </a:lnTo>
                  <a:lnTo>
                    <a:pt x="353123" y="210172"/>
                  </a:lnTo>
                  <a:lnTo>
                    <a:pt x="354749" y="210172"/>
                  </a:lnTo>
                  <a:lnTo>
                    <a:pt x="356463" y="203911"/>
                  </a:lnTo>
                  <a:lnTo>
                    <a:pt x="356908" y="202349"/>
                  </a:lnTo>
                  <a:lnTo>
                    <a:pt x="357187" y="201180"/>
                  </a:lnTo>
                  <a:lnTo>
                    <a:pt x="357390" y="199986"/>
                  </a:lnTo>
                  <a:lnTo>
                    <a:pt x="357593" y="201193"/>
                  </a:lnTo>
                  <a:lnTo>
                    <a:pt x="357847" y="202374"/>
                  </a:lnTo>
                  <a:lnTo>
                    <a:pt x="359727" y="210172"/>
                  </a:lnTo>
                  <a:lnTo>
                    <a:pt x="361353" y="210172"/>
                  </a:lnTo>
                  <a:lnTo>
                    <a:pt x="364769" y="198145"/>
                  </a:lnTo>
                  <a:close/>
                </a:path>
                <a:path w="909955" h="210820" extrusionOk="0">
                  <a:moveTo>
                    <a:pt x="374865" y="208864"/>
                  </a:moveTo>
                  <a:lnTo>
                    <a:pt x="369646" y="208864"/>
                  </a:lnTo>
                  <a:lnTo>
                    <a:pt x="369646" y="204533"/>
                  </a:lnTo>
                  <a:lnTo>
                    <a:pt x="374332" y="204533"/>
                  </a:lnTo>
                  <a:lnTo>
                    <a:pt x="374332" y="203250"/>
                  </a:lnTo>
                  <a:lnTo>
                    <a:pt x="369646" y="203250"/>
                  </a:lnTo>
                  <a:lnTo>
                    <a:pt x="369646" y="199440"/>
                  </a:lnTo>
                  <a:lnTo>
                    <a:pt x="374599" y="199440"/>
                  </a:lnTo>
                  <a:lnTo>
                    <a:pt x="374599" y="198145"/>
                  </a:lnTo>
                  <a:lnTo>
                    <a:pt x="368096" y="198145"/>
                  </a:lnTo>
                  <a:lnTo>
                    <a:pt x="368096" y="210172"/>
                  </a:lnTo>
                  <a:lnTo>
                    <a:pt x="374865" y="210172"/>
                  </a:lnTo>
                  <a:lnTo>
                    <a:pt x="374865" y="208864"/>
                  </a:lnTo>
                  <a:close/>
                </a:path>
                <a:path w="909955" h="210820" extrusionOk="0">
                  <a:moveTo>
                    <a:pt x="385457" y="208864"/>
                  </a:moveTo>
                  <a:lnTo>
                    <a:pt x="380250" y="208864"/>
                  </a:lnTo>
                  <a:lnTo>
                    <a:pt x="380250" y="204533"/>
                  </a:lnTo>
                  <a:lnTo>
                    <a:pt x="384924" y="204533"/>
                  </a:lnTo>
                  <a:lnTo>
                    <a:pt x="384924" y="203250"/>
                  </a:lnTo>
                  <a:lnTo>
                    <a:pt x="380250" y="203250"/>
                  </a:lnTo>
                  <a:lnTo>
                    <a:pt x="380250" y="199440"/>
                  </a:lnTo>
                  <a:lnTo>
                    <a:pt x="385191" y="199440"/>
                  </a:lnTo>
                  <a:lnTo>
                    <a:pt x="385191" y="198145"/>
                  </a:lnTo>
                  <a:lnTo>
                    <a:pt x="378701" y="198145"/>
                  </a:lnTo>
                  <a:lnTo>
                    <a:pt x="378701" y="210172"/>
                  </a:lnTo>
                  <a:lnTo>
                    <a:pt x="385457" y="210172"/>
                  </a:lnTo>
                  <a:lnTo>
                    <a:pt x="385457" y="208864"/>
                  </a:lnTo>
                  <a:close/>
                </a:path>
                <a:path w="909955" h="210820" extrusionOk="0">
                  <a:moveTo>
                    <a:pt x="397789" y="210172"/>
                  </a:moveTo>
                  <a:lnTo>
                    <a:pt x="393103" y="203250"/>
                  </a:lnTo>
                  <a:lnTo>
                    <a:pt x="397446" y="198145"/>
                  </a:lnTo>
                  <a:lnTo>
                    <a:pt x="395516" y="198145"/>
                  </a:lnTo>
                  <a:lnTo>
                    <a:pt x="391845" y="202653"/>
                  </a:lnTo>
                  <a:lnTo>
                    <a:pt x="391223" y="203479"/>
                  </a:lnTo>
                  <a:lnTo>
                    <a:pt x="390906" y="203936"/>
                  </a:lnTo>
                  <a:lnTo>
                    <a:pt x="390842" y="198145"/>
                  </a:lnTo>
                  <a:lnTo>
                    <a:pt x="389293" y="198145"/>
                  </a:lnTo>
                  <a:lnTo>
                    <a:pt x="389293" y="210172"/>
                  </a:lnTo>
                  <a:lnTo>
                    <a:pt x="390842" y="210172"/>
                  </a:lnTo>
                  <a:lnTo>
                    <a:pt x="390842" y="205587"/>
                  </a:lnTo>
                  <a:lnTo>
                    <a:pt x="391985" y="204266"/>
                  </a:lnTo>
                  <a:lnTo>
                    <a:pt x="395947" y="210172"/>
                  </a:lnTo>
                  <a:lnTo>
                    <a:pt x="397789" y="210172"/>
                  </a:lnTo>
                  <a:close/>
                </a:path>
                <a:path w="909955" h="210820" extrusionOk="0">
                  <a:moveTo>
                    <a:pt x="413004" y="205257"/>
                  </a:moveTo>
                  <a:lnTo>
                    <a:pt x="411848" y="204190"/>
                  </a:lnTo>
                  <a:lnTo>
                    <a:pt x="410425" y="203911"/>
                  </a:lnTo>
                  <a:lnTo>
                    <a:pt x="411848" y="203352"/>
                  </a:lnTo>
                  <a:lnTo>
                    <a:pt x="412559" y="202336"/>
                  </a:lnTo>
                  <a:lnTo>
                    <a:pt x="412559" y="199732"/>
                  </a:lnTo>
                  <a:lnTo>
                    <a:pt x="411530" y="198374"/>
                  </a:lnTo>
                  <a:lnTo>
                    <a:pt x="407987" y="198374"/>
                  </a:lnTo>
                  <a:lnTo>
                    <a:pt x="406819" y="198818"/>
                  </a:lnTo>
                  <a:lnTo>
                    <a:pt x="406209" y="199275"/>
                  </a:lnTo>
                  <a:lnTo>
                    <a:pt x="406615" y="200406"/>
                  </a:lnTo>
                  <a:lnTo>
                    <a:pt x="407123" y="200050"/>
                  </a:lnTo>
                  <a:lnTo>
                    <a:pt x="408012" y="199644"/>
                  </a:lnTo>
                  <a:lnTo>
                    <a:pt x="410387" y="199644"/>
                  </a:lnTo>
                  <a:lnTo>
                    <a:pt x="410972" y="200456"/>
                  </a:lnTo>
                  <a:lnTo>
                    <a:pt x="410972" y="202768"/>
                  </a:lnTo>
                  <a:lnTo>
                    <a:pt x="409536" y="203352"/>
                  </a:lnTo>
                  <a:lnTo>
                    <a:pt x="407517" y="203352"/>
                  </a:lnTo>
                  <a:lnTo>
                    <a:pt x="407517" y="204533"/>
                  </a:lnTo>
                  <a:lnTo>
                    <a:pt x="409905" y="204533"/>
                  </a:lnTo>
                  <a:lnTo>
                    <a:pt x="411365" y="205232"/>
                  </a:lnTo>
                  <a:lnTo>
                    <a:pt x="411403" y="207810"/>
                  </a:lnTo>
                  <a:lnTo>
                    <a:pt x="410768" y="209092"/>
                  </a:lnTo>
                  <a:lnTo>
                    <a:pt x="407670" y="209092"/>
                  </a:lnTo>
                  <a:lnTo>
                    <a:pt x="406641" y="208661"/>
                  </a:lnTo>
                  <a:lnTo>
                    <a:pt x="406196" y="208368"/>
                  </a:lnTo>
                  <a:lnTo>
                    <a:pt x="405765" y="209575"/>
                  </a:lnTo>
                  <a:lnTo>
                    <a:pt x="406336" y="209956"/>
                  </a:lnTo>
                  <a:lnTo>
                    <a:pt x="407479" y="210362"/>
                  </a:lnTo>
                  <a:lnTo>
                    <a:pt x="411568" y="210362"/>
                  </a:lnTo>
                  <a:lnTo>
                    <a:pt x="413004" y="208749"/>
                  </a:lnTo>
                  <a:lnTo>
                    <a:pt x="413004" y="205257"/>
                  </a:lnTo>
                  <a:close/>
                </a:path>
                <a:path w="909955" h="210820" extrusionOk="0">
                  <a:moveTo>
                    <a:pt x="519849" y="144856"/>
                  </a:moveTo>
                  <a:lnTo>
                    <a:pt x="518248" y="144856"/>
                  </a:lnTo>
                  <a:lnTo>
                    <a:pt x="516661" y="150914"/>
                  </a:lnTo>
                  <a:lnTo>
                    <a:pt x="515950" y="153758"/>
                  </a:lnTo>
                  <a:lnTo>
                    <a:pt x="515683" y="155067"/>
                  </a:lnTo>
                  <a:lnTo>
                    <a:pt x="515480" y="153809"/>
                  </a:lnTo>
                  <a:lnTo>
                    <a:pt x="515162" y="152387"/>
                  </a:lnTo>
                  <a:lnTo>
                    <a:pt x="513359" y="144856"/>
                  </a:lnTo>
                  <a:lnTo>
                    <a:pt x="511746" y="144856"/>
                  </a:lnTo>
                  <a:lnTo>
                    <a:pt x="509346" y="153885"/>
                  </a:lnTo>
                  <a:lnTo>
                    <a:pt x="509155" y="155092"/>
                  </a:lnTo>
                  <a:lnTo>
                    <a:pt x="508901" y="153936"/>
                  </a:lnTo>
                  <a:lnTo>
                    <a:pt x="508584" y="152438"/>
                  </a:lnTo>
                  <a:lnTo>
                    <a:pt x="506793" y="144856"/>
                  </a:lnTo>
                  <a:lnTo>
                    <a:pt x="505155" y="144856"/>
                  </a:lnTo>
                  <a:lnTo>
                    <a:pt x="508203" y="156870"/>
                  </a:lnTo>
                  <a:lnTo>
                    <a:pt x="509828" y="156870"/>
                  </a:lnTo>
                  <a:lnTo>
                    <a:pt x="511530" y="150622"/>
                  </a:lnTo>
                  <a:lnTo>
                    <a:pt x="511987" y="149059"/>
                  </a:lnTo>
                  <a:lnTo>
                    <a:pt x="512267" y="147891"/>
                  </a:lnTo>
                  <a:lnTo>
                    <a:pt x="512470" y="146685"/>
                  </a:lnTo>
                  <a:lnTo>
                    <a:pt x="512673" y="147904"/>
                  </a:lnTo>
                  <a:lnTo>
                    <a:pt x="512914" y="149085"/>
                  </a:lnTo>
                  <a:lnTo>
                    <a:pt x="514807" y="156870"/>
                  </a:lnTo>
                  <a:lnTo>
                    <a:pt x="516432" y="156870"/>
                  </a:lnTo>
                  <a:lnTo>
                    <a:pt x="519849" y="144856"/>
                  </a:lnTo>
                  <a:close/>
                </a:path>
                <a:path w="909955" h="210820" extrusionOk="0">
                  <a:moveTo>
                    <a:pt x="529932" y="155575"/>
                  </a:moveTo>
                  <a:lnTo>
                    <a:pt x="524725" y="155575"/>
                  </a:lnTo>
                  <a:lnTo>
                    <a:pt x="524725" y="151231"/>
                  </a:lnTo>
                  <a:lnTo>
                    <a:pt x="529399" y="151231"/>
                  </a:lnTo>
                  <a:lnTo>
                    <a:pt x="529399" y="149948"/>
                  </a:lnTo>
                  <a:lnTo>
                    <a:pt x="524725" y="149948"/>
                  </a:lnTo>
                  <a:lnTo>
                    <a:pt x="524725" y="146151"/>
                  </a:lnTo>
                  <a:lnTo>
                    <a:pt x="529666" y="146151"/>
                  </a:lnTo>
                  <a:lnTo>
                    <a:pt x="529666" y="144843"/>
                  </a:lnTo>
                  <a:lnTo>
                    <a:pt x="523176" y="144843"/>
                  </a:lnTo>
                  <a:lnTo>
                    <a:pt x="523176" y="156883"/>
                  </a:lnTo>
                  <a:lnTo>
                    <a:pt x="529932" y="156883"/>
                  </a:lnTo>
                  <a:lnTo>
                    <a:pt x="529932" y="155575"/>
                  </a:lnTo>
                  <a:close/>
                </a:path>
                <a:path w="909955" h="210820" extrusionOk="0">
                  <a:moveTo>
                    <a:pt x="540537" y="155575"/>
                  </a:moveTo>
                  <a:lnTo>
                    <a:pt x="535330" y="155575"/>
                  </a:lnTo>
                  <a:lnTo>
                    <a:pt x="535330" y="151231"/>
                  </a:lnTo>
                  <a:lnTo>
                    <a:pt x="540004" y="151231"/>
                  </a:lnTo>
                  <a:lnTo>
                    <a:pt x="540004" y="149948"/>
                  </a:lnTo>
                  <a:lnTo>
                    <a:pt x="535330" y="149948"/>
                  </a:lnTo>
                  <a:lnTo>
                    <a:pt x="535330" y="146151"/>
                  </a:lnTo>
                  <a:lnTo>
                    <a:pt x="540270" y="146151"/>
                  </a:lnTo>
                  <a:lnTo>
                    <a:pt x="540270" y="144843"/>
                  </a:lnTo>
                  <a:lnTo>
                    <a:pt x="533781" y="144843"/>
                  </a:lnTo>
                  <a:lnTo>
                    <a:pt x="533781" y="156883"/>
                  </a:lnTo>
                  <a:lnTo>
                    <a:pt x="540537" y="156883"/>
                  </a:lnTo>
                  <a:lnTo>
                    <a:pt x="540537" y="155575"/>
                  </a:lnTo>
                  <a:close/>
                </a:path>
                <a:path w="909955" h="210820" extrusionOk="0">
                  <a:moveTo>
                    <a:pt x="552856" y="156870"/>
                  </a:moveTo>
                  <a:lnTo>
                    <a:pt x="548170" y="149961"/>
                  </a:lnTo>
                  <a:lnTo>
                    <a:pt x="552526" y="144856"/>
                  </a:lnTo>
                  <a:lnTo>
                    <a:pt x="550595" y="144856"/>
                  </a:lnTo>
                  <a:lnTo>
                    <a:pt x="546925" y="149364"/>
                  </a:lnTo>
                  <a:lnTo>
                    <a:pt x="546303" y="150190"/>
                  </a:lnTo>
                  <a:lnTo>
                    <a:pt x="545985" y="150647"/>
                  </a:lnTo>
                  <a:lnTo>
                    <a:pt x="545922" y="144856"/>
                  </a:lnTo>
                  <a:lnTo>
                    <a:pt x="544372" y="144856"/>
                  </a:lnTo>
                  <a:lnTo>
                    <a:pt x="544372" y="156870"/>
                  </a:lnTo>
                  <a:lnTo>
                    <a:pt x="545922" y="156870"/>
                  </a:lnTo>
                  <a:lnTo>
                    <a:pt x="545922" y="152285"/>
                  </a:lnTo>
                  <a:lnTo>
                    <a:pt x="547065" y="150977"/>
                  </a:lnTo>
                  <a:lnTo>
                    <a:pt x="551027" y="156870"/>
                  </a:lnTo>
                  <a:lnTo>
                    <a:pt x="552856" y="156870"/>
                  </a:lnTo>
                  <a:close/>
                </a:path>
                <a:path w="909955" h="210820" extrusionOk="0">
                  <a:moveTo>
                    <a:pt x="568858" y="152488"/>
                  </a:moveTo>
                  <a:lnTo>
                    <a:pt x="567245" y="152488"/>
                  </a:lnTo>
                  <a:lnTo>
                    <a:pt x="567245" y="146799"/>
                  </a:lnTo>
                  <a:lnTo>
                    <a:pt x="567245" y="145275"/>
                  </a:lnTo>
                  <a:lnTo>
                    <a:pt x="565810" y="145275"/>
                  </a:lnTo>
                  <a:lnTo>
                    <a:pt x="565810" y="146799"/>
                  </a:lnTo>
                  <a:lnTo>
                    <a:pt x="565759" y="152488"/>
                  </a:lnTo>
                  <a:lnTo>
                    <a:pt x="561949" y="152488"/>
                  </a:lnTo>
                  <a:lnTo>
                    <a:pt x="564781" y="148513"/>
                  </a:lnTo>
                  <a:lnTo>
                    <a:pt x="565111" y="147980"/>
                  </a:lnTo>
                  <a:lnTo>
                    <a:pt x="565759" y="146799"/>
                  </a:lnTo>
                  <a:lnTo>
                    <a:pt x="565810" y="145275"/>
                  </a:lnTo>
                  <a:lnTo>
                    <a:pt x="565543" y="145275"/>
                  </a:lnTo>
                  <a:lnTo>
                    <a:pt x="560374" y="152679"/>
                  </a:lnTo>
                  <a:lnTo>
                    <a:pt x="560374" y="153720"/>
                  </a:lnTo>
                  <a:lnTo>
                    <a:pt x="565759" y="153720"/>
                  </a:lnTo>
                  <a:lnTo>
                    <a:pt x="565759" y="156883"/>
                  </a:lnTo>
                  <a:lnTo>
                    <a:pt x="567245" y="156883"/>
                  </a:lnTo>
                  <a:lnTo>
                    <a:pt x="567245" y="153720"/>
                  </a:lnTo>
                  <a:lnTo>
                    <a:pt x="568858" y="153720"/>
                  </a:lnTo>
                  <a:lnTo>
                    <a:pt x="568858" y="152488"/>
                  </a:lnTo>
                  <a:close/>
                </a:path>
                <a:path w="909955" h="210820" extrusionOk="0">
                  <a:moveTo>
                    <a:pt x="668794" y="175895"/>
                  </a:moveTo>
                  <a:lnTo>
                    <a:pt x="667194" y="175895"/>
                  </a:lnTo>
                  <a:lnTo>
                    <a:pt x="665607" y="181965"/>
                  </a:lnTo>
                  <a:lnTo>
                    <a:pt x="664895" y="184797"/>
                  </a:lnTo>
                  <a:lnTo>
                    <a:pt x="664641" y="186118"/>
                  </a:lnTo>
                  <a:lnTo>
                    <a:pt x="664425" y="184848"/>
                  </a:lnTo>
                  <a:lnTo>
                    <a:pt x="664108" y="183426"/>
                  </a:lnTo>
                  <a:lnTo>
                    <a:pt x="662305" y="175895"/>
                  </a:lnTo>
                  <a:lnTo>
                    <a:pt x="660692" y="175895"/>
                  </a:lnTo>
                  <a:lnTo>
                    <a:pt x="658291" y="184937"/>
                  </a:lnTo>
                  <a:lnTo>
                    <a:pt x="658101" y="186131"/>
                  </a:lnTo>
                  <a:lnTo>
                    <a:pt x="657847" y="184975"/>
                  </a:lnTo>
                  <a:lnTo>
                    <a:pt x="657529" y="183476"/>
                  </a:lnTo>
                  <a:lnTo>
                    <a:pt x="655739" y="175895"/>
                  </a:lnTo>
                  <a:lnTo>
                    <a:pt x="654100" y="175895"/>
                  </a:lnTo>
                  <a:lnTo>
                    <a:pt x="657148" y="187921"/>
                  </a:lnTo>
                  <a:lnTo>
                    <a:pt x="658774" y="187921"/>
                  </a:lnTo>
                  <a:lnTo>
                    <a:pt x="660476" y="181660"/>
                  </a:lnTo>
                  <a:lnTo>
                    <a:pt x="660933" y="180098"/>
                  </a:lnTo>
                  <a:lnTo>
                    <a:pt x="661212" y="178930"/>
                  </a:lnTo>
                  <a:lnTo>
                    <a:pt x="661416" y="177736"/>
                  </a:lnTo>
                  <a:lnTo>
                    <a:pt x="661619" y="178943"/>
                  </a:lnTo>
                  <a:lnTo>
                    <a:pt x="661873" y="180124"/>
                  </a:lnTo>
                  <a:lnTo>
                    <a:pt x="663752" y="187921"/>
                  </a:lnTo>
                  <a:lnTo>
                    <a:pt x="665378" y="187921"/>
                  </a:lnTo>
                  <a:lnTo>
                    <a:pt x="668794" y="175895"/>
                  </a:lnTo>
                  <a:close/>
                </a:path>
                <a:path w="909955" h="210820" extrusionOk="0">
                  <a:moveTo>
                    <a:pt x="678891" y="186613"/>
                  </a:moveTo>
                  <a:lnTo>
                    <a:pt x="673671" y="186613"/>
                  </a:lnTo>
                  <a:lnTo>
                    <a:pt x="673671" y="182283"/>
                  </a:lnTo>
                  <a:lnTo>
                    <a:pt x="678357" y="182283"/>
                  </a:lnTo>
                  <a:lnTo>
                    <a:pt x="678357" y="181000"/>
                  </a:lnTo>
                  <a:lnTo>
                    <a:pt x="673671" y="181000"/>
                  </a:lnTo>
                  <a:lnTo>
                    <a:pt x="673671" y="177190"/>
                  </a:lnTo>
                  <a:lnTo>
                    <a:pt x="678624" y="177190"/>
                  </a:lnTo>
                  <a:lnTo>
                    <a:pt x="678624" y="175895"/>
                  </a:lnTo>
                  <a:lnTo>
                    <a:pt x="672122" y="175895"/>
                  </a:lnTo>
                  <a:lnTo>
                    <a:pt x="672122" y="187921"/>
                  </a:lnTo>
                  <a:lnTo>
                    <a:pt x="678891" y="187921"/>
                  </a:lnTo>
                  <a:lnTo>
                    <a:pt x="678891" y="186613"/>
                  </a:lnTo>
                  <a:close/>
                </a:path>
                <a:path w="909955" h="210820" extrusionOk="0">
                  <a:moveTo>
                    <a:pt x="689483" y="186613"/>
                  </a:moveTo>
                  <a:lnTo>
                    <a:pt x="684276" y="186613"/>
                  </a:lnTo>
                  <a:lnTo>
                    <a:pt x="684276" y="182283"/>
                  </a:lnTo>
                  <a:lnTo>
                    <a:pt x="688949" y="182283"/>
                  </a:lnTo>
                  <a:lnTo>
                    <a:pt x="688949" y="181000"/>
                  </a:lnTo>
                  <a:lnTo>
                    <a:pt x="684276" y="181000"/>
                  </a:lnTo>
                  <a:lnTo>
                    <a:pt x="684276" y="177190"/>
                  </a:lnTo>
                  <a:lnTo>
                    <a:pt x="689216" y="177190"/>
                  </a:lnTo>
                  <a:lnTo>
                    <a:pt x="689216" y="175895"/>
                  </a:lnTo>
                  <a:lnTo>
                    <a:pt x="682726" y="175895"/>
                  </a:lnTo>
                  <a:lnTo>
                    <a:pt x="682726" y="187921"/>
                  </a:lnTo>
                  <a:lnTo>
                    <a:pt x="689483" y="187921"/>
                  </a:lnTo>
                  <a:lnTo>
                    <a:pt x="689483" y="186613"/>
                  </a:lnTo>
                  <a:close/>
                </a:path>
                <a:path w="909955" h="210820" extrusionOk="0">
                  <a:moveTo>
                    <a:pt x="701814" y="187921"/>
                  </a:moveTo>
                  <a:lnTo>
                    <a:pt x="697128" y="181000"/>
                  </a:lnTo>
                  <a:lnTo>
                    <a:pt x="701471" y="175895"/>
                  </a:lnTo>
                  <a:lnTo>
                    <a:pt x="699541" y="175895"/>
                  </a:lnTo>
                  <a:lnTo>
                    <a:pt x="695871" y="180403"/>
                  </a:lnTo>
                  <a:lnTo>
                    <a:pt x="695248" y="181229"/>
                  </a:lnTo>
                  <a:lnTo>
                    <a:pt x="694931" y="181686"/>
                  </a:lnTo>
                  <a:lnTo>
                    <a:pt x="694867" y="175895"/>
                  </a:lnTo>
                  <a:lnTo>
                    <a:pt x="693318" y="175895"/>
                  </a:lnTo>
                  <a:lnTo>
                    <a:pt x="693318" y="187921"/>
                  </a:lnTo>
                  <a:lnTo>
                    <a:pt x="694867" y="187921"/>
                  </a:lnTo>
                  <a:lnTo>
                    <a:pt x="694867" y="183337"/>
                  </a:lnTo>
                  <a:lnTo>
                    <a:pt x="696010" y="182016"/>
                  </a:lnTo>
                  <a:lnTo>
                    <a:pt x="699973" y="187921"/>
                  </a:lnTo>
                  <a:lnTo>
                    <a:pt x="701814" y="187921"/>
                  </a:lnTo>
                  <a:close/>
                </a:path>
                <a:path w="909955" h="210820" extrusionOk="0">
                  <a:moveTo>
                    <a:pt x="716991" y="182689"/>
                  </a:moveTo>
                  <a:lnTo>
                    <a:pt x="716254" y="181698"/>
                  </a:lnTo>
                  <a:lnTo>
                    <a:pt x="714629" y="180746"/>
                  </a:lnTo>
                  <a:lnTo>
                    <a:pt x="713727" y="180555"/>
                  </a:lnTo>
                  <a:lnTo>
                    <a:pt x="712419" y="180555"/>
                  </a:lnTo>
                  <a:lnTo>
                    <a:pt x="711898" y="180632"/>
                  </a:lnTo>
                  <a:lnTo>
                    <a:pt x="712343" y="177647"/>
                  </a:lnTo>
                  <a:lnTo>
                    <a:pt x="716762" y="177647"/>
                  </a:lnTo>
                  <a:lnTo>
                    <a:pt x="716762" y="176326"/>
                  </a:lnTo>
                  <a:lnTo>
                    <a:pt x="711212" y="176326"/>
                  </a:lnTo>
                  <a:lnTo>
                    <a:pt x="710463" y="181889"/>
                  </a:lnTo>
                  <a:lnTo>
                    <a:pt x="711415" y="181762"/>
                  </a:lnTo>
                  <a:lnTo>
                    <a:pt x="714400" y="181762"/>
                  </a:lnTo>
                  <a:lnTo>
                    <a:pt x="715391" y="182829"/>
                  </a:lnTo>
                  <a:lnTo>
                    <a:pt x="715416" y="185889"/>
                  </a:lnTo>
                  <a:lnTo>
                    <a:pt x="714133" y="186842"/>
                  </a:lnTo>
                  <a:lnTo>
                    <a:pt x="711606" y="186842"/>
                  </a:lnTo>
                  <a:lnTo>
                    <a:pt x="710666" y="186499"/>
                  </a:lnTo>
                  <a:lnTo>
                    <a:pt x="710184" y="186207"/>
                  </a:lnTo>
                  <a:lnTo>
                    <a:pt x="709790" y="187413"/>
                  </a:lnTo>
                  <a:lnTo>
                    <a:pt x="710349" y="187756"/>
                  </a:lnTo>
                  <a:lnTo>
                    <a:pt x="711415" y="188112"/>
                  </a:lnTo>
                  <a:lnTo>
                    <a:pt x="715200" y="188112"/>
                  </a:lnTo>
                  <a:lnTo>
                    <a:pt x="716991" y="186423"/>
                  </a:lnTo>
                  <a:lnTo>
                    <a:pt x="716991" y="182689"/>
                  </a:lnTo>
                  <a:close/>
                </a:path>
                <a:path w="909955" h="210820" extrusionOk="0">
                  <a:moveTo>
                    <a:pt x="836104" y="157035"/>
                  </a:moveTo>
                  <a:lnTo>
                    <a:pt x="834504" y="157035"/>
                  </a:lnTo>
                  <a:lnTo>
                    <a:pt x="832929" y="163093"/>
                  </a:lnTo>
                  <a:lnTo>
                    <a:pt x="832205" y="165938"/>
                  </a:lnTo>
                  <a:lnTo>
                    <a:pt x="831951" y="167246"/>
                  </a:lnTo>
                  <a:lnTo>
                    <a:pt x="831748" y="165989"/>
                  </a:lnTo>
                  <a:lnTo>
                    <a:pt x="831430" y="164553"/>
                  </a:lnTo>
                  <a:lnTo>
                    <a:pt x="829627" y="157035"/>
                  </a:lnTo>
                  <a:lnTo>
                    <a:pt x="828001" y="157035"/>
                  </a:lnTo>
                  <a:lnTo>
                    <a:pt x="825601" y="166065"/>
                  </a:lnTo>
                  <a:lnTo>
                    <a:pt x="825423" y="167259"/>
                  </a:lnTo>
                  <a:lnTo>
                    <a:pt x="825169" y="166103"/>
                  </a:lnTo>
                  <a:lnTo>
                    <a:pt x="824839" y="164604"/>
                  </a:lnTo>
                  <a:lnTo>
                    <a:pt x="823061" y="157035"/>
                  </a:lnTo>
                  <a:lnTo>
                    <a:pt x="821423" y="157035"/>
                  </a:lnTo>
                  <a:lnTo>
                    <a:pt x="824471" y="169049"/>
                  </a:lnTo>
                  <a:lnTo>
                    <a:pt x="826084" y="169049"/>
                  </a:lnTo>
                  <a:lnTo>
                    <a:pt x="827798" y="162788"/>
                  </a:lnTo>
                  <a:lnTo>
                    <a:pt x="828255" y="161239"/>
                  </a:lnTo>
                  <a:lnTo>
                    <a:pt x="828522" y="160058"/>
                  </a:lnTo>
                  <a:lnTo>
                    <a:pt x="828738" y="158864"/>
                  </a:lnTo>
                  <a:lnTo>
                    <a:pt x="828941" y="160070"/>
                  </a:lnTo>
                  <a:lnTo>
                    <a:pt x="829183" y="161251"/>
                  </a:lnTo>
                  <a:lnTo>
                    <a:pt x="831075" y="169049"/>
                  </a:lnTo>
                  <a:lnTo>
                    <a:pt x="832688" y="169049"/>
                  </a:lnTo>
                  <a:lnTo>
                    <a:pt x="836104" y="157035"/>
                  </a:lnTo>
                  <a:close/>
                </a:path>
                <a:path w="909955" h="210820" extrusionOk="0">
                  <a:moveTo>
                    <a:pt x="846201" y="167754"/>
                  </a:moveTo>
                  <a:lnTo>
                    <a:pt x="840994" y="167754"/>
                  </a:lnTo>
                  <a:lnTo>
                    <a:pt x="840994" y="163410"/>
                  </a:lnTo>
                  <a:lnTo>
                    <a:pt x="845667" y="163410"/>
                  </a:lnTo>
                  <a:lnTo>
                    <a:pt x="845667" y="162128"/>
                  </a:lnTo>
                  <a:lnTo>
                    <a:pt x="840994" y="162128"/>
                  </a:lnTo>
                  <a:lnTo>
                    <a:pt x="840994" y="158318"/>
                  </a:lnTo>
                  <a:lnTo>
                    <a:pt x="845934" y="158318"/>
                  </a:lnTo>
                  <a:lnTo>
                    <a:pt x="845934" y="157022"/>
                  </a:lnTo>
                  <a:lnTo>
                    <a:pt x="839444" y="157022"/>
                  </a:lnTo>
                  <a:lnTo>
                    <a:pt x="839444" y="169049"/>
                  </a:lnTo>
                  <a:lnTo>
                    <a:pt x="846201" y="169049"/>
                  </a:lnTo>
                  <a:lnTo>
                    <a:pt x="846201" y="167754"/>
                  </a:lnTo>
                  <a:close/>
                </a:path>
                <a:path w="909955" h="210820" extrusionOk="0">
                  <a:moveTo>
                    <a:pt x="856805" y="167754"/>
                  </a:moveTo>
                  <a:lnTo>
                    <a:pt x="851585" y="167754"/>
                  </a:lnTo>
                  <a:lnTo>
                    <a:pt x="851585" y="163410"/>
                  </a:lnTo>
                  <a:lnTo>
                    <a:pt x="856272" y="163410"/>
                  </a:lnTo>
                  <a:lnTo>
                    <a:pt x="856272" y="162128"/>
                  </a:lnTo>
                  <a:lnTo>
                    <a:pt x="851585" y="162128"/>
                  </a:lnTo>
                  <a:lnTo>
                    <a:pt x="851585" y="158318"/>
                  </a:lnTo>
                  <a:lnTo>
                    <a:pt x="856538" y="158318"/>
                  </a:lnTo>
                  <a:lnTo>
                    <a:pt x="856538" y="157022"/>
                  </a:lnTo>
                  <a:lnTo>
                    <a:pt x="850036" y="157022"/>
                  </a:lnTo>
                  <a:lnTo>
                    <a:pt x="850036" y="169049"/>
                  </a:lnTo>
                  <a:lnTo>
                    <a:pt x="856805" y="169049"/>
                  </a:lnTo>
                  <a:lnTo>
                    <a:pt x="856805" y="167754"/>
                  </a:lnTo>
                  <a:close/>
                </a:path>
                <a:path w="909955" h="210820" extrusionOk="0">
                  <a:moveTo>
                    <a:pt x="869124" y="169049"/>
                  </a:moveTo>
                  <a:lnTo>
                    <a:pt x="864438" y="162128"/>
                  </a:lnTo>
                  <a:lnTo>
                    <a:pt x="868794" y="157022"/>
                  </a:lnTo>
                  <a:lnTo>
                    <a:pt x="866863" y="157022"/>
                  </a:lnTo>
                  <a:lnTo>
                    <a:pt x="863193" y="161544"/>
                  </a:lnTo>
                  <a:lnTo>
                    <a:pt x="862558" y="162356"/>
                  </a:lnTo>
                  <a:lnTo>
                    <a:pt x="862241" y="162814"/>
                  </a:lnTo>
                  <a:lnTo>
                    <a:pt x="862177" y="157022"/>
                  </a:lnTo>
                  <a:lnTo>
                    <a:pt x="860628" y="157022"/>
                  </a:lnTo>
                  <a:lnTo>
                    <a:pt x="860628" y="169049"/>
                  </a:lnTo>
                  <a:lnTo>
                    <a:pt x="862177" y="169049"/>
                  </a:lnTo>
                  <a:lnTo>
                    <a:pt x="862177" y="164465"/>
                  </a:lnTo>
                  <a:lnTo>
                    <a:pt x="863333" y="163144"/>
                  </a:lnTo>
                  <a:lnTo>
                    <a:pt x="867295" y="169049"/>
                  </a:lnTo>
                  <a:lnTo>
                    <a:pt x="869124" y="169049"/>
                  </a:lnTo>
                  <a:close/>
                </a:path>
                <a:path w="909955" h="210820" extrusionOk="0">
                  <a:moveTo>
                    <a:pt x="884923" y="162902"/>
                  </a:moveTo>
                  <a:lnTo>
                    <a:pt x="884618" y="162598"/>
                  </a:lnTo>
                  <a:lnTo>
                    <a:pt x="883488" y="161417"/>
                  </a:lnTo>
                  <a:lnTo>
                    <a:pt x="883323" y="161417"/>
                  </a:lnTo>
                  <a:lnTo>
                    <a:pt x="883323" y="163588"/>
                  </a:lnTo>
                  <a:lnTo>
                    <a:pt x="883323" y="166916"/>
                  </a:lnTo>
                  <a:lnTo>
                    <a:pt x="882421" y="168033"/>
                  </a:lnTo>
                  <a:lnTo>
                    <a:pt x="879424" y="168033"/>
                  </a:lnTo>
                  <a:lnTo>
                    <a:pt x="878547" y="166624"/>
                  </a:lnTo>
                  <a:lnTo>
                    <a:pt x="878586" y="164198"/>
                  </a:lnTo>
                  <a:lnTo>
                    <a:pt x="879119" y="163182"/>
                  </a:lnTo>
                  <a:lnTo>
                    <a:pt x="879767" y="162750"/>
                  </a:lnTo>
                  <a:lnTo>
                    <a:pt x="879995" y="162598"/>
                  </a:lnTo>
                  <a:lnTo>
                    <a:pt x="882383" y="162598"/>
                  </a:lnTo>
                  <a:lnTo>
                    <a:pt x="883323" y="163588"/>
                  </a:lnTo>
                  <a:lnTo>
                    <a:pt x="883323" y="161417"/>
                  </a:lnTo>
                  <a:lnTo>
                    <a:pt x="880135" y="161417"/>
                  </a:lnTo>
                  <a:lnTo>
                    <a:pt x="879170" y="162013"/>
                  </a:lnTo>
                  <a:lnTo>
                    <a:pt x="878624" y="162750"/>
                  </a:lnTo>
                  <a:lnTo>
                    <a:pt x="878852" y="160832"/>
                  </a:lnTo>
                  <a:lnTo>
                    <a:pt x="880135" y="159042"/>
                  </a:lnTo>
                  <a:lnTo>
                    <a:pt x="883056" y="158559"/>
                  </a:lnTo>
                  <a:lnTo>
                    <a:pt x="883462" y="158546"/>
                  </a:lnTo>
                  <a:lnTo>
                    <a:pt x="883780" y="158559"/>
                  </a:lnTo>
                  <a:lnTo>
                    <a:pt x="883780" y="157276"/>
                  </a:lnTo>
                  <a:lnTo>
                    <a:pt x="883107" y="157289"/>
                  </a:lnTo>
                  <a:lnTo>
                    <a:pt x="881176" y="157543"/>
                  </a:lnTo>
                  <a:lnTo>
                    <a:pt x="879894" y="158127"/>
                  </a:lnTo>
                  <a:lnTo>
                    <a:pt x="877785" y="160223"/>
                  </a:lnTo>
                  <a:lnTo>
                    <a:pt x="876973" y="162013"/>
                  </a:lnTo>
                  <a:lnTo>
                    <a:pt x="876973" y="167322"/>
                  </a:lnTo>
                  <a:lnTo>
                    <a:pt x="878586" y="169252"/>
                  </a:lnTo>
                  <a:lnTo>
                    <a:pt x="883488" y="169252"/>
                  </a:lnTo>
                  <a:lnTo>
                    <a:pt x="884377" y="168033"/>
                  </a:lnTo>
                  <a:lnTo>
                    <a:pt x="884885" y="167322"/>
                  </a:lnTo>
                  <a:lnTo>
                    <a:pt x="884923" y="162902"/>
                  </a:lnTo>
                  <a:close/>
                </a:path>
                <a:path w="909955" h="210820" extrusionOk="0">
                  <a:moveTo>
                    <a:pt x="909904" y="54394"/>
                  </a:moveTo>
                  <a:lnTo>
                    <a:pt x="909815" y="47967"/>
                  </a:lnTo>
                  <a:lnTo>
                    <a:pt x="881888" y="27686"/>
                  </a:lnTo>
                  <a:lnTo>
                    <a:pt x="879551" y="27203"/>
                  </a:lnTo>
                  <a:lnTo>
                    <a:pt x="863498" y="23876"/>
                  </a:lnTo>
                  <a:lnTo>
                    <a:pt x="863498" y="20561"/>
                  </a:lnTo>
                  <a:lnTo>
                    <a:pt x="857935" y="15113"/>
                  </a:lnTo>
                  <a:lnTo>
                    <a:pt x="851179" y="15113"/>
                  </a:lnTo>
                  <a:lnTo>
                    <a:pt x="844524" y="15113"/>
                  </a:lnTo>
                  <a:lnTo>
                    <a:pt x="838949" y="20561"/>
                  </a:lnTo>
                  <a:lnTo>
                    <a:pt x="838949" y="21463"/>
                  </a:lnTo>
                  <a:lnTo>
                    <a:pt x="811669" y="23152"/>
                  </a:lnTo>
                  <a:lnTo>
                    <a:pt x="726846" y="37795"/>
                  </a:lnTo>
                  <a:lnTo>
                    <a:pt x="696366" y="40195"/>
                  </a:lnTo>
                  <a:lnTo>
                    <a:pt x="691603" y="35521"/>
                  </a:lnTo>
                  <a:lnTo>
                    <a:pt x="684847" y="35521"/>
                  </a:lnTo>
                  <a:lnTo>
                    <a:pt x="678192" y="35521"/>
                  </a:lnTo>
                  <a:lnTo>
                    <a:pt x="672896" y="40690"/>
                  </a:lnTo>
                  <a:lnTo>
                    <a:pt x="632612" y="36804"/>
                  </a:lnTo>
                  <a:lnTo>
                    <a:pt x="583590" y="19570"/>
                  </a:lnTo>
                  <a:lnTo>
                    <a:pt x="559828" y="12458"/>
                  </a:lnTo>
                  <a:lnTo>
                    <a:pt x="545693" y="8229"/>
                  </a:lnTo>
                  <a:lnTo>
                    <a:pt x="545693" y="5448"/>
                  </a:lnTo>
                  <a:lnTo>
                    <a:pt x="540143" y="0"/>
                  </a:lnTo>
                  <a:lnTo>
                    <a:pt x="533387" y="0"/>
                  </a:lnTo>
                  <a:lnTo>
                    <a:pt x="526719" y="0"/>
                  </a:lnTo>
                  <a:lnTo>
                    <a:pt x="521157" y="5448"/>
                  </a:lnTo>
                  <a:lnTo>
                    <a:pt x="521157" y="8051"/>
                  </a:lnTo>
                  <a:lnTo>
                    <a:pt x="496125" y="10833"/>
                  </a:lnTo>
                  <a:lnTo>
                    <a:pt x="457187" y="26492"/>
                  </a:lnTo>
                  <a:lnTo>
                    <a:pt x="422846" y="45808"/>
                  </a:lnTo>
                  <a:lnTo>
                    <a:pt x="394106" y="61518"/>
                  </a:lnTo>
                  <a:lnTo>
                    <a:pt x="387807" y="61404"/>
                  </a:lnTo>
                  <a:lnTo>
                    <a:pt x="385102" y="58699"/>
                  </a:lnTo>
                  <a:lnTo>
                    <a:pt x="378333" y="58699"/>
                  </a:lnTo>
                  <a:lnTo>
                    <a:pt x="371563" y="58699"/>
                  </a:lnTo>
                  <a:lnTo>
                    <a:pt x="369252" y="61061"/>
                  </a:lnTo>
                  <a:lnTo>
                    <a:pt x="354368" y="60769"/>
                  </a:lnTo>
                  <a:lnTo>
                    <a:pt x="262966" y="25933"/>
                  </a:lnTo>
                  <a:lnTo>
                    <a:pt x="252310" y="21907"/>
                  </a:lnTo>
                  <a:lnTo>
                    <a:pt x="233603" y="20980"/>
                  </a:lnTo>
                  <a:lnTo>
                    <a:pt x="233603" y="15252"/>
                  </a:lnTo>
                  <a:lnTo>
                    <a:pt x="228168" y="9817"/>
                  </a:lnTo>
                  <a:lnTo>
                    <a:pt x="221399" y="9817"/>
                  </a:lnTo>
                  <a:lnTo>
                    <a:pt x="214630" y="9817"/>
                  </a:lnTo>
                  <a:lnTo>
                    <a:pt x="209194" y="15252"/>
                  </a:lnTo>
                  <a:lnTo>
                    <a:pt x="209194" y="19773"/>
                  </a:lnTo>
                  <a:lnTo>
                    <a:pt x="205219" y="19570"/>
                  </a:lnTo>
                  <a:lnTo>
                    <a:pt x="168275" y="37363"/>
                  </a:lnTo>
                  <a:lnTo>
                    <a:pt x="135902" y="39979"/>
                  </a:lnTo>
                  <a:lnTo>
                    <a:pt x="106883" y="33756"/>
                  </a:lnTo>
                  <a:lnTo>
                    <a:pt x="84975" y="26695"/>
                  </a:lnTo>
                  <a:lnTo>
                    <a:pt x="80010" y="25082"/>
                  </a:lnTo>
                  <a:lnTo>
                    <a:pt x="62001" y="21793"/>
                  </a:lnTo>
                  <a:lnTo>
                    <a:pt x="62001" y="20015"/>
                  </a:lnTo>
                  <a:lnTo>
                    <a:pt x="56578" y="14452"/>
                  </a:lnTo>
                  <a:lnTo>
                    <a:pt x="49809" y="14452"/>
                  </a:lnTo>
                  <a:lnTo>
                    <a:pt x="43040" y="14452"/>
                  </a:lnTo>
                  <a:lnTo>
                    <a:pt x="37592" y="20015"/>
                  </a:lnTo>
                  <a:lnTo>
                    <a:pt x="37592" y="23799"/>
                  </a:lnTo>
                  <a:lnTo>
                    <a:pt x="27787" y="25857"/>
                  </a:lnTo>
                  <a:lnTo>
                    <a:pt x="76" y="47967"/>
                  </a:lnTo>
                  <a:lnTo>
                    <a:pt x="0" y="54394"/>
                  </a:lnTo>
                  <a:lnTo>
                    <a:pt x="27787" y="32219"/>
                  </a:lnTo>
                  <a:lnTo>
                    <a:pt x="37592" y="30162"/>
                  </a:lnTo>
                  <a:lnTo>
                    <a:pt x="37592" y="33553"/>
                  </a:lnTo>
                  <a:lnTo>
                    <a:pt x="43040" y="38989"/>
                  </a:lnTo>
                  <a:lnTo>
                    <a:pt x="48094" y="38989"/>
                  </a:lnTo>
                  <a:lnTo>
                    <a:pt x="48094" y="98044"/>
                  </a:lnTo>
                  <a:lnTo>
                    <a:pt x="49796" y="98044"/>
                  </a:lnTo>
                  <a:lnTo>
                    <a:pt x="49796" y="38989"/>
                  </a:lnTo>
                  <a:lnTo>
                    <a:pt x="56578" y="38989"/>
                  </a:lnTo>
                  <a:lnTo>
                    <a:pt x="62001" y="33553"/>
                  </a:lnTo>
                  <a:lnTo>
                    <a:pt x="62001" y="28155"/>
                  </a:lnTo>
                  <a:lnTo>
                    <a:pt x="80010" y="31445"/>
                  </a:lnTo>
                  <a:lnTo>
                    <a:pt x="106883" y="40119"/>
                  </a:lnTo>
                  <a:lnTo>
                    <a:pt x="135902" y="46329"/>
                  </a:lnTo>
                  <a:lnTo>
                    <a:pt x="168275" y="43726"/>
                  </a:lnTo>
                  <a:lnTo>
                    <a:pt x="176060" y="39979"/>
                  </a:lnTo>
                  <a:lnTo>
                    <a:pt x="205219" y="25933"/>
                  </a:lnTo>
                  <a:lnTo>
                    <a:pt x="209194" y="26136"/>
                  </a:lnTo>
                  <a:lnTo>
                    <a:pt x="209194" y="28790"/>
                  </a:lnTo>
                  <a:lnTo>
                    <a:pt x="214630" y="34226"/>
                  </a:lnTo>
                  <a:lnTo>
                    <a:pt x="220497" y="34226"/>
                  </a:lnTo>
                  <a:lnTo>
                    <a:pt x="220497" y="138696"/>
                  </a:lnTo>
                  <a:lnTo>
                    <a:pt x="222199" y="138696"/>
                  </a:lnTo>
                  <a:lnTo>
                    <a:pt x="222199" y="34226"/>
                  </a:lnTo>
                  <a:lnTo>
                    <a:pt x="228168" y="34226"/>
                  </a:lnTo>
                  <a:lnTo>
                    <a:pt x="233603" y="28790"/>
                  </a:lnTo>
                  <a:lnTo>
                    <a:pt x="233603" y="27355"/>
                  </a:lnTo>
                  <a:lnTo>
                    <a:pt x="252310" y="28270"/>
                  </a:lnTo>
                  <a:lnTo>
                    <a:pt x="354368" y="67132"/>
                  </a:lnTo>
                  <a:lnTo>
                    <a:pt x="366128" y="67360"/>
                  </a:lnTo>
                  <a:lnTo>
                    <a:pt x="366128" y="77673"/>
                  </a:lnTo>
                  <a:lnTo>
                    <a:pt x="371563" y="83235"/>
                  </a:lnTo>
                  <a:lnTo>
                    <a:pt x="378066" y="83235"/>
                  </a:lnTo>
                  <a:lnTo>
                    <a:pt x="378066" y="187921"/>
                  </a:lnTo>
                  <a:lnTo>
                    <a:pt x="379768" y="187921"/>
                  </a:lnTo>
                  <a:lnTo>
                    <a:pt x="379768" y="83235"/>
                  </a:lnTo>
                  <a:lnTo>
                    <a:pt x="385102" y="83235"/>
                  </a:lnTo>
                  <a:lnTo>
                    <a:pt x="390677" y="77673"/>
                  </a:lnTo>
                  <a:lnTo>
                    <a:pt x="390677" y="67818"/>
                  </a:lnTo>
                  <a:lnTo>
                    <a:pt x="394106" y="67881"/>
                  </a:lnTo>
                  <a:lnTo>
                    <a:pt x="405739" y="61518"/>
                  </a:lnTo>
                  <a:lnTo>
                    <a:pt x="422846" y="52171"/>
                  </a:lnTo>
                  <a:lnTo>
                    <a:pt x="457187" y="32854"/>
                  </a:lnTo>
                  <a:lnTo>
                    <a:pt x="496125" y="17183"/>
                  </a:lnTo>
                  <a:lnTo>
                    <a:pt x="521157" y="14401"/>
                  </a:lnTo>
                  <a:lnTo>
                    <a:pt x="521157" y="18973"/>
                  </a:lnTo>
                  <a:lnTo>
                    <a:pt x="526719" y="24422"/>
                  </a:lnTo>
                  <a:lnTo>
                    <a:pt x="533463" y="24422"/>
                  </a:lnTo>
                  <a:lnTo>
                    <a:pt x="533463" y="134912"/>
                  </a:lnTo>
                  <a:lnTo>
                    <a:pt x="535165" y="134912"/>
                  </a:lnTo>
                  <a:lnTo>
                    <a:pt x="535165" y="24422"/>
                  </a:lnTo>
                  <a:lnTo>
                    <a:pt x="540143" y="24422"/>
                  </a:lnTo>
                  <a:lnTo>
                    <a:pt x="545693" y="18973"/>
                  </a:lnTo>
                  <a:lnTo>
                    <a:pt x="545693" y="14592"/>
                  </a:lnTo>
                  <a:lnTo>
                    <a:pt x="583590" y="25933"/>
                  </a:lnTo>
                  <a:lnTo>
                    <a:pt x="632612" y="43167"/>
                  </a:lnTo>
                  <a:lnTo>
                    <a:pt x="672617" y="47028"/>
                  </a:lnTo>
                  <a:lnTo>
                    <a:pt x="672617" y="54495"/>
                  </a:lnTo>
                  <a:lnTo>
                    <a:pt x="678192" y="59944"/>
                  </a:lnTo>
                  <a:lnTo>
                    <a:pt x="684911" y="59944"/>
                  </a:lnTo>
                  <a:lnTo>
                    <a:pt x="684911" y="165862"/>
                  </a:lnTo>
                  <a:lnTo>
                    <a:pt x="686612" y="165862"/>
                  </a:lnTo>
                  <a:lnTo>
                    <a:pt x="686612" y="59944"/>
                  </a:lnTo>
                  <a:lnTo>
                    <a:pt x="691603" y="59944"/>
                  </a:lnTo>
                  <a:lnTo>
                    <a:pt x="697166" y="54495"/>
                  </a:lnTo>
                  <a:lnTo>
                    <a:pt x="697166" y="46494"/>
                  </a:lnTo>
                  <a:lnTo>
                    <a:pt x="726846" y="44145"/>
                  </a:lnTo>
                  <a:lnTo>
                    <a:pt x="742683" y="41427"/>
                  </a:lnTo>
                  <a:lnTo>
                    <a:pt x="811669" y="29502"/>
                  </a:lnTo>
                  <a:lnTo>
                    <a:pt x="838949" y="27825"/>
                  </a:lnTo>
                  <a:lnTo>
                    <a:pt x="838949" y="34086"/>
                  </a:lnTo>
                  <a:lnTo>
                    <a:pt x="844524" y="39535"/>
                  </a:lnTo>
                  <a:lnTo>
                    <a:pt x="850226" y="39535"/>
                  </a:lnTo>
                  <a:lnTo>
                    <a:pt x="850226" y="145669"/>
                  </a:lnTo>
                  <a:lnTo>
                    <a:pt x="851941" y="145669"/>
                  </a:lnTo>
                  <a:lnTo>
                    <a:pt x="851941" y="39535"/>
                  </a:lnTo>
                  <a:lnTo>
                    <a:pt x="857935" y="39535"/>
                  </a:lnTo>
                  <a:lnTo>
                    <a:pt x="863498" y="34086"/>
                  </a:lnTo>
                  <a:lnTo>
                    <a:pt x="863498" y="30238"/>
                  </a:lnTo>
                  <a:lnTo>
                    <a:pt x="881888" y="34048"/>
                  </a:lnTo>
                  <a:lnTo>
                    <a:pt x="909904" y="54394"/>
                  </a:lnTo>
                  <a:close/>
                </a:path>
              </a:pathLst>
            </a:custGeom>
            <a:solidFill>
              <a:srgbClr val="FFFFFF">
                <a:alpha val="49803"/>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08" name="Google Shape;384;p26">
              <a:extLst>
                <a:ext uri="{FF2B5EF4-FFF2-40B4-BE49-F238E27FC236}">
                  <a16:creationId xmlns:a16="http://schemas.microsoft.com/office/drawing/2014/main" id="{C1942C5D-0BC4-15D8-A689-49A0C8BBDE53}"/>
                </a:ext>
              </a:extLst>
            </p:cNvPr>
            <p:cNvPicPr preferRelativeResize="0"/>
            <p:nvPr/>
          </p:nvPicPr>
          <p:blipFill rotWithShape="1">
            <a:blip r:embed="rId5">
              <a:alphaModFix/>
            </a:blip>
            <a:srcRect/>
            <a:stretch/>
          </p:blipFill>
          <p:spPr>
            <a:xfrm>
              <a:off x="16642425" y="4026367"/>
              <a:ext cx="282613" cy="282624"/>
            </a:xfrm>
            <a:prstGeom prst="rect">
              <a:avLst/>
            </a:prstGeom>
            <a:noFill/>
            <a:ln>
              <a:noFill/>
            </a:ln>
          </p:spPr>
        </p:pic>
        <p:pic>
          <p:nvPicPr>
            <p:cNvPr id="209" name="Google Shape;385;p26">
              <a:extLst>
                <a:ext uri="{FF2B5EF4-FFF2-40B4-BE49-F238E27FC236}">
                  <a16:creationId xmlns:a16="http://schemas.microsoft.com/office/drawing/2014/main" id="{9AB2B4AD-3921-45C2-0E22-C8E893559EF9}"/>
                </a:ext>
              </a:extLst>
            </p:cNvPr>
            <p:cNvPicPr preferRelativeResize="0"/>
            <p:nvPr/>
          </p:nvPicPr>
          <p:blipFill rotWithShape="1">
            <a:blip r:embed="rId6">
              <a:alphaModFix/>
            </a:blip>
            <a:srcRect/>
            <a:stretch/>
          </p:blipFill>
          <p:spPr>
            <a:xfrm>
              <a:off x="16642423" y="4167714"/>
              <a:ext cx="141281" cy="141271"/>
            </a:xfrm>
            <a:prstGeom prst="rect">
              <a:avLst/>
            </a:prstGeom>
            <a:noFill/>
            <a:ln>
              <a:noFill/>
            </a:ln>
          </p:spPr>
        </p:pic>
        <p:pic>
          <p:nvPicPr>
            <p:cNvPr id="210" name="Google Shape;386;p26">
              <a:extLst>
                <a:ext uri="{FF2B5EF4-FFF2-40B4-BE49-F238E27FC236}">
                  <a16:creationId xmlns:a16="http://schemas.microsoft.com/office/drawing/2014/main" id="{66B0916E-A4F5-59C0-3EE9-D1E359240DE1}"/>
                </a:ext>
              </a:extLst>
            </p:cNvPr>
            <p:cNvPicPr preferRelativeResize="0"/>
            <p:nvPr/>
          </p:nvPicPr>
          <p:blipFill rotWithShape="1">
            <a:blip r:embed="rId7">
              <a:alphaModFix/>
            </a:blip>
            <a:srcRect/>
            <a:stretch/>
          </p:blipFill>
          <p:spPr>
            <a:xfrm>
              <a:off x="16335443" y="4026367"/>
              <a:ext cx="282624" cy="282624"/>
            </a:xfrm>
            <a:prstGeom prst="rect">
              <a:avLst/>
            </a:prstGeom>
            <a:noFill/>
            <a:ln>
              <a:noFill/>
            </a:ln>
          </p:spPr>
        </p:pic>
        <p:sp>
          <p:nvSpPr>
            <p:cNvPr id="211" name="Google Shape;387;p26">
              <a:extLst>
                <a:ext uri="{FF2B5EF4-FFF2-40B4-BE49-F238E27FC236}">
                  <a16:creationId xmlns:a16="http://schemas.microsoft.com/office/drawing/2014/main" id="{E06AD9E7-9AB1-0447-326A-C967DDD132C0}"/>
                </a:ext>
              </a:extLst>
            </p:cNvPr>
            <p:cNvSpPr/>
            <p:nvPr/>
          </p:nvSpPr>
          <p:spPr>
            <a:xfrm>
              <a:off x="16335443" y="4026370"/>
              <a:ext cx="141605" cy="283210"/>
            </a:xfrm>
            <a:custGeom>
              <a:avLst/>
              <a:gdLst/>
              <a:ahLst/>
              <a:cxnLst/>
              <a:rect l="l" t="t" r="r" b="b"/>
              <a:pathLst>
                <a:path w="141605" h="283210" extrusionOk="0">
                  <a:moveTo>
                    <a:pt x="141281" y="0"/>
                  </a:moveTo>
                  <a:lnTo>
                    <a:pt x="96612" y="7206"/>
                  </a:lnTo>
                  <a:lnTo>
                    <a:pt x="57827" y="27274"/>
                  </a:lnTo>
                  <a:lnTo>
                    <a:pt x="27249" y="57872"/>
                  </a:lnTo>
                  <a:lnTo>
                    <a:pt x="7199" y="96671"/>
                  </a:lnTo>
                  <a:lnTo>
                    <a:pt x="0" y="141342"/>
                  </a:lnTo>
                  <a:lnTo>
                    <a:pt x="7199" y="186007"/>
                  </a:lnTo>
                  <a:lnTo>
                    <a:pt x="27249" y="224791"/>
                  </a:lnTo>
                  <a:lnTo>
                    <a:pt x="57827" y="255371"/>
                  </a:lnTo>
                  <a:lnTo>
                    <a:pt x="96612" y="275423"/>
                  </a:lnTo>
                  <a:lnTo>
                    <a:pt x="141281" y="282624"/>
                  </a:lnTo>
                  <a:lnTo>
                    <a:pt x="141281" y="257147"/>
                  </a:lnTo>
                  <a:lnTo>
                    <a:pt x="96212" y="248044"/>
                  </a:lnTo>
                  <a:lnTo>
                    <a:pt x="59402" y="223221"/>
                  </a:lnTo>
                  <a:lnTo>
                    <a:pt x="34579" y="186411"/>
                  </a:lnTo>
                  <a:lnTo>
                    <a:pt x="25476" y="141342"/>
                  </a:lnTo>
                  <a:lnTo>
                    <a:pt x="34579" y="96238"/>
                  </a:lnTo>
                  <a:lnTo>
                    <a:pt x="59402" y="59409"/>
                  </a:lnTo>
                  <a:lnTo>
                    <a:pt x="96212" y="34580"/>
                  </a:lnTo>
                  <a:lnTo>
                    <a:pt x="141281" y="25476"/>
                  </a:lnTo>
                  <a:lnTo>
                    <a:pt x="141281" y="0"/>
                  </a:lnTo>
                  <a:close/>
                </a:path>
              </a:pathLst>
            </a:custGeom>
            <a:solidFill>
              <a:srgbClr val="FFFFFF">
                <a:alpha val="49803"/>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 name="Google Shape;388;p26">
              <a:extLst>
                <a:ext uri="{FF2B5EF4-FFF2-40B4-BE49-F238E27FC236}">
                  <a16:creationId xmlns:a16="http://schemas.microsoft.com/office/drawing/2014/main" id="{2916E8E6-1E3C-0924-A55D-3DA21067D671}"/>
                </a:ext>
              </a:extLst>
            </p:cNvPr>
            <p:cNvSpPr/>
            <p:nvPr/>
          </p:nvSpPr>
          <p:spPr>
            <a:xfrm>
              <a:off x="16028465" y="4026370"/>
              <a:ext cx="283210" cy="283210"/>
            </a:xfrm>
            <a:custGeom>
              <a:avLst/>
              <a:gdLst/>
              <a:ahLst/>
              <a:cxnLst/>
              <a:rect l="l" t="t" r="r" b="b"/>
              <a:pathLst>
                <a:path w="283209" h="283210" extrusionOk="0">
                  <a:moveTo>
                    <a:pt x="141281" y="0"/>
                  </a:moveTo>
                  <a:lnTo>
                    <a:pt x="96612" y="7206"/>
                  </a:lnTo>
                  <a:lnTo>
                    <a:pt x="57827" y="27274"/>
                  </a:lnTo>
                  <a:lnTo>
                    <a:pt x="27249" y="57872"/>
                  </a:lnTo>
                  <a:lnTo>
                    <a:pt x="7199" y="96671"/>
                  </a:lnTo>
                  <a:lnTo>
                    <a:pt x="0" y="141342"/>
                  </a:lnTo>
                  <a:lnTo>
                    <a:pt x="7195" y="186007"/>
                  </a:lnTo>
                  <a:lnTo>
                    <a:pt x="27244" y="224791"/>
                  </a:lnTo>
                  <a:lnTo>
                    <a:pt x="57824" y="255371"/>
                  </a:lnTo>
                  <a:lnTo>
                    <a:pt x="96611" y="275423"/>
                  </a:lnTo>
                  <a:lnTo>
                    <a:pt x="141281" y="282624"/>
                  </a:lnTo>
                  <a:lnTo>
                    <a:pt x="185952" y="275423"/>
                  </a:lnTo>
                  <a:lnTo>
                    <a:pt x="221316" y="257147"/>
                  </a:lnTo>
                  <a:lnTo>
                    <a:pt x="141281" y="257147"/>
                  </a:lnTo>
                  <a:lnTo>
                    <a:pt x="96207" y="248044"/>
                  </a:lnTo>
                  <a:lnTo>
                    <a:pt x="59393" y="223221"/>
                  </a:lnTo>
                  <a:lnTo>
                    <a:pt x="34569" y="186411"/>
                  </a:lnTo>
                  <a:lnTo>
                    <a:pt x="25466" y="141342"/>
                  </a:lnTo>
                  <a:lnTo>
                    <a:pt x="34569" y="96238"/>
                  </a:lnTo>
                  <a:lnTo>
                    <a:pt x="59393" y="59409"/>
                  </a:lnTo>
                  <a:lnTo>
                    <a:pt x="96207" y="34580"/>
                  </a:lnTo>
                  <a:lnTo>
                    <a:pt x="141281" y="25476"/>
                  </a:lnTo>
                  <a:lnTo>
                    <a:pt x="221277" y="25476"/>
                  </a:lnTo>
                  <a:lnTo>
                    <a:pt x="185952" y="7206"/>
                  </a:lnTo>
                  <a:lnTo>
                    <a:pt x="141281" y="0"/>
                  </a:lnTo>
                  <a:close/>
                </a:path>
                <a:path w="283209" h="283210" extrusionOk="0">
                  <a:moveTo>
                    <a:pt x="221277" y="25476"/>
                  </a:moveTo>
                  <a:lnTo>
                    <a:pt x="141281" y="25476"/>
                  </a:lnTo>
                  <a:lnTo>
                    <a:pt x="186385" y="34580"/>
                  </a:lnTo>
                  <a:lnTo>
                    <a:pt x="223214" y="59409"/>
                  </a:lnTo>
                  <a:lnTo>
                    <a:pt x="248043" y="96238"/>
                  </a:lnTo>
                  <a:lnTo>
                    <a:pt x="257147" y="141342"/>
                  </a:lnTo>
                  <a:lnTo>
                    <a:pt x="248043" y="186411"/>
                  </a:lnTo>
                  <a:lnTo>
                    <a:pt x="223214" y="223221"/>
                  </a:lnTo>
                  <a:lnTo>
                    <a:pt x="186385" y="248044"/>
                  </a:lnTo>
                  <a:lnTo>
                    <a:pt x="141281" y="257147"/>
                  </a:lnTo>
                  <a:lnTo>
                    <a:pt x="221316" y="257147"/>
                  </a:lnTo>
                  <a:lnTo>
                    <a:pt x="224751" y="255371"/>
                  </a:lnTo>
                  <a:lnTo>
                    <a:pt x="255350" y="224791"/>
                  </a:lnTo>
                  <a:lnTo>
                    <a:pt x="275417" y="186007"/>
                  </a:lnTo>
                  <a:lnTo>
                    <a:pt x="282624" y="141342"/>
                  </a:lnTo>
                  <a:lnTo>
                    <a:pt x="275417" y="96671"/>
                  </a:lnTo>
                  <a:lnTo>
                    <a:pt x="255350" y="57872"/>
                  </a:lnTo>
                  <a:lnTo>
                    <a:pt x="224751" y="27274"/>
                  </a:lnTo>
                  <a:lnTo>
                    <a:pt x="221277" y="25476"/>
                  </a:lnTo>
                  <a:close/>
                </a:path>
              </a:pathLst>
            </a:custGeom>
            <a:solidFill>
              <a:srgbClr val="FFFFFF">
                <a:alpha val="24705"/>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13" name="Google Shape;389;p26">
              <a:extLst>
                <a:ext uri="{FF2B5EF4-FFF2-40B4-BE49-F238E27FC236}">
                  <a16:creationId xmlns:a16="http://schemas.microsoft.com/office/drawing/2014/main" id="{E2F72E15-2369-1D1F-F5F0-97D40D8D3B10}"/>
                </a:ext>
              </a:extLst>
            </p:cNvPr>
            <p:cNvPicPr preferRelativeResize="0"/>
            <p:nvPr/>
          </p:nvPicPr>
          <p:blipFill rotWithShape="1">
            <a:blip r:embed="rId8">
              <a:alphaModFix/>
            </a:blip>
            <a:srcRect/>
            <a:stretch/>
          </p:blipFill>
          <p:spPr>
            <a:xfrm>
              <a:off x="16169739" y="4167710"/>
              <a:ext cx="141342" cy="141281"/>
            </a:xfrm>
            <a:prstGeom prst="rect">
              <a:avLst/>
            </a:prstGeom>
            <a:noFill/>
            <a:ln>
              <a:noFill/>
            </a:ln>
          </p:spPr>
        </p:pic>
        <p:sp>
          <p:nvSpPr>
            <p:cNvPr id="214" name="Google Shape;390;p26">
              <a:extLst>
                <a:ext uri="{FF2B5EF4-FFF2-40B4-BE49-F238E27FC236}">
                  <a16:creationId xmlns:a16="http://schemas.microsoft.com/office/drawing/2014/main" id="{3283217E-F05F-E267-4486-C491FC02C0D6}"/>
                </a:ext>
              </a:extLst>
            </p:cNvPr>
            <p:cNvSpPr/>
            <p:nvPr/>
          </p:nvSpPr>
          <p:spPr>
            <a:xfrm>
              <a:off x="14888792" y="3129189"/>
              <a:ext cx="732155" cy="796290"/>
            </a:xfrm>
            <a:custGeom>
              <a:avLst/>
              <a:gdLst/>
              <a:ahLst/>
              <a:cxnLst/>
              <a:rect l="l" t="t" r="r" b="b"/>
              <a:pathLst>
                <a:path w="732155" h="796289" extrusionOk="0">
                  <a:moveTo>
                    <a:pt x="585928" y="507999"/>
                  </a:moveTo>
                  <a:lnTo>
                    <a:pt x="540848" y="507999"/>
                  </a:lnTo>
                  <a:lnTo>
                    <a:pt x="582704" y="525779"/>
                  </a:lnTo>
                  <a:lnTo>
                    <a:pt x="582704" y="796289"/>
                  </a:lnTo>
                  <a:lnTo>
                    <a:pt x="599032" y="795019"/>
                  </a:lnTo>
                  <a:lnTo>
                    <a:pt x="599092" y="556259"/>
                  </a:lnTo>
                  <a:lnTo>
                    <a:pt x="600007" y="532129"/>
                  </a:lnTo>
                  <a:lnTo>
                    <a:pt x="635379" y="532129"/>
                  </a:lnTo>
                  <a:lnTo>
                    <a:pt x="619391" y="523239"/>
                  </a:lnTo>
                  <a:lnTo>
                    <a:pt x="592107" y="510539"/>
                  </a:lnTo>
                  <a:lnTo>
                    <a:pt x="585928" y="507999"/>
                  </a:lnTo>
                  <a:close/>
                </a:path>
                <a:path w="732155" h="796289" extrusionOk="0">
                  <a:moveTo>
                    <a:pt x="320788" y="0"/>
                  </a:moveTo>
                  <a:lnTo>
                    <a:pt x="273721" y="8889"/>
                  </a:lnTo>
                  <a:lnTo>
                    <a:pt x="231516" y="31749"/>
                  </a:lnTo>
                  <a:lnTo>
                    <a:pt x="182106" y="83819"/>
                  </a:lnTo>
                  <a:lnTo>
                    <a:pt x="156142" y="151129"/>
                  </a:lnTo>
                  <a:lnTo>
                    <a:pt x="149525" y="191769"/>
                  </a:lnTo>
                  <a:lnTo>
                    <a:pt x="147596" y="231139"/>
                  </a:lnTo>
                  <a:lnTo>
                    <a:pt x="147519" y="234949"/>
                  </a:lnTo>
                  <a:lnTo>
                    <a:pt x="149036" y="275589"/>
                  </a:lnTo>
                  <a:lnTo>
                    <a:pt x="153392" y="317499"/>
                  </a:lnTo>
                  <a:lnTo>
                    <a:pt x="156055" y="345439"/>
                  </a:lnTo>
                  <a:lnTo>
                    <a:pt x="156182" y="373379"/>
                  </a:lnTo>
                  <a:lnTo>
                    <a:pt x="152438" y="401319"/>
                  </a:lnTo>
                  <a:lnTo>
                    <a:pt x="143609" y="429259"/>
                  </a:lnTo>
                  <a:lnTo>
                    <a:pt x="140532" y="443229"/>
                  </a:lnTo>
                  <a:lnTo>
                    <a:pt x="190175" y="472439"/>
                  </a:lnTo>
                  <a:lnTo>
                    <a:pt x="217752" y="474979"/>
                  </a:lnTo>
                  <a:lnTo>
                    <a:pt x="186358" y="487679"/>
                  </a:lnTo>
                  <a:lnTo>
                    <a:pt x="111314" y="523239"/>
                  </a:lnTo>
                  <a:lnTo>
                    <a:pt x="67743" y="549909"/>
                  </a:lnTo>
                  <a:lnTo>
                    <a:pt x="38504" y="577849"/>
                  </a:lnTo>
                  <a:lnTo>
                    <a:pt x="24728" y="617219"/>
                  </a:lnTo>
                  <a:lnTo>
                    <a:pt x="22631" y="633729"/>
                  </a:lnTo>
                  <a:lnTo>
                    <a:pt x="19683" y="651509"/>
                  </a:lnTo>
                  <a:lnTo>
                    <a:pt x="10084" y="709929"/>
                  </a:lnTo>
                  <a:lnTo>
                    <a:pt x="3569" y="758189"/>
                  </a:lnTo>
                  <a:lnTo>
                    <a:pt x="0" y="786129"/>
                  </a:lnTo>
                  <a:lnTo>
                    <a:pt x="1989" y="789939"/>
                  </a:lnTo>
                  <a:lnTo>
                    <a:pt x="2841" y="793749"/>
                  </a:lnTo>
                  <a:lnTo>
                    <a:pt x="6994" y="795019"/>
                  </a:lnTo>
                  <a:lnTo>
                    <a:pt x="9753" y="789939"/>
                  </a:lnTo>
                  <a:lnTo>
                    <a:pt x="13825" y="786129"/>
                  </a:lnTo>
                  <a:lnTo>
                    <a:pt x="15015" y="781049"/>
                  </a:lnTo>
                  <a:lnTo>
                    <a:pt x="16977" y="770889"/>
                  </a:lnTo>
                  <a:lnTo>
                    <a:pt x="18617" y="761999"/>
                  </a:lnTo>
                  <a:lnTo>
                    <a:pt x="21589" y="742949"/>
                  </a:lnTo>
                  <a:lnTo>
                    <a:pt x="26066" y="715009"/>
                  </a:lnTo>
                  <a:lnTo>
                    <a:pt x="30594" y="688339"/>
                  </a:lnTo>
                  <a:lnTo>
                    <a:pt x="34907" y="661669"/>
                  </a:lnTo>
                  <a:lnTo>
                    <a:pt x="38738" y="634999"/>
                  </a:lnTo>
                  <a:lnTo>
                    <a:pt x="48547" y="600709"/>
                  </a:lnTo>
                  <a:lnTo>
                    <a:pt x="68035" y="572769"/>
                  </a:lnTo>
                  <a:lnTo>
                    <a:pt x="95608" y="549909"/>
                  </a:lnTo>
                  <a:lnTo>
                    <a:pt x="129671" y="535939"/>
                  </a:lnTo>
                  <a:lnTo>
                    <a:pt x="148155" y="535939"/>
                  </a:lnTo>
                  <a:lnTo>
                    <a:pt x="148624" y="523239"/>
                  </a:lnTo>
                  <a:lnTo>
                    <a:pt x="186891" y="507999"/>
                  </a:lnTo>
                  <a:lnTo>
                    <a:pt x="203639" y="507999"/>
                  </a:lnTo>
                  <a:lnTo>
                    <a:pt x="203639" y="501649"/>
                  </a:lnTo>
                  <a:lnTo>
                    <a:pt x="262767" y="477519"/>
                  </a:lnTo>
                  <a:lnTo>
                    <a:pt x="287088" y="477519"/>
                  </a:lnTo>
                  <a:lnTo>
                    <a:pt x="280121" y="469899"/>
                  </a:lnTo>
                  <a:lnTo>
                    <a:pt x="281413" y="466089"/>
                  </a:lnTo>
                  <a:lnTo>
                    <a:pt x="282121" y="462279"/>
                  </a:lnTo>
                  <a:lnTo>
                    <a:pt x="284675" y="458469"/>
                  </a:lnTo>
                  <a:lnTo>
                    <a:pt x="286665" y="455929"/>
                  </a:lnTo>
                  <a:lnTo>
                    <a:pt x="288224" y="454659"/>
                  </a:lnTo>
                  <a:lnTo>
                    <a:pt x="182747" y="454659"/>
                  </a:lnTo>
                  <a:lnTo>
                    <a:pt x="174881" y="453389"/>
                  </a:lnTo>
                  <a:lnTo>
                    <a:pt x="167168" y="449579"/>
                  </a:lnTo>
                  <a:lnTo>
                    <a:pt x="158922" y="445769"/>
                  </a:lnTo>
                  <a:lnTo>
                    <a:pt x="161117" y="436879"/>
                  </a:lnTo>
                  <a:lnTo>
                    <a:pt x="161322" y="429259"/>
                  </a:lnTo>
                  <a:lnTo>
                    <a:pt x="164224" y="422909"/>
                  </a:lnTo>
                  <a:lnTo>
                    <a:pt x="173032" y="397509"/>
                  </a:lnTo>
                  <a:lnTo>
                    <a:pt x="176338" y="372109"/>
                  </a:lnTo>
                  <a:lnTo>
                    <a:pt x="175655" y="346709"/>
                  </a:lnTo>
                  <a:lnTo>
                    <a:pt x="172491" y="321309"/>
                  </a:lnTo>
                  <a:lnTo>
                    <a:pt x="167271" y="278129"/>
                  </a:lnTo>
                  <a:lnTo>
                    <a:pt x="165444" y="233679"/>
                  </a:lnTo>
                  <a:lnTo>
                    <a:pt x="167822" y="191769"/>
                  </a:lnTo>
                  <a:lnTo>
                    <a:pt x="175219" y="148589"/>
                  </a:lnTo>
                  <a:lnTo>
                    <a:pt x="190650" y="105409"/>
                  </a:lnTo>
                  <a:lnTo>
                    <a:pt x="214407" y="69849"/>
                  </a:lnTo>
                  <a:lnTo>
                    <a:pt x="245383" y="43179"/>
                  </a:lnTo>
                  <a:lnTo>
                    <a:pt x="282468" y="25399"/>
                  </a:lnTo>
                  <a:lnTo>
                    <a:pt x="324554" y="17779"/>
                  </a:lnTo>
                  <a:lnTo>
                    <a:pt x="487132" y="17779"/>
                  </a:lnTo>
                  <a:lnTo>
                    <a:pt x="450543" y="5079"/>
                  </a:lnTo>
                  <a:lnTo>
                    <a:pt x="387187" y="5079"/>
                  </a:lnTo>
                  <a:lnTo>
                    <a:pt x="382828" y="3809"/>
                  </a:lnTo>
                  <a:lnTo>
                    <a:pt x="367318" y="3809"/>
                  </a:lnTo>
                  <a:lnTo>
                    <a:pt x="320788" y="0"/>
                  </a:lnTo>
                  <a:close/>
                </a:path>
                <a:path w="732155" h="796289" extrusionOk="0">
                  <a:moveTo>
                    <a:pt x="148155" y="535939"/>
                  </a:moveTo>
                  <a:lnTo>
                    <a:pt x="129671" y="535939"/>
                  </a:lnTo>
                  <a:lnTo>
                    <a:pt x="129671" y="793749"/>
                  </a:lnTo>
                  <a:lnTo>
                    <a:pt x="143794" y="795019"/>
                  </a:lnTo>
                  <a:lnTo>
                    <a:pt x="143696" y="758189"/>
                  </a:lnTo>
                  <a:lnTo>
                    <a:pt x="143774" y="679449"/>
                  </a:lnTo>
                  <a:lnTo>
                    <a:pt x="143968" y="661669"/>
                  </a:lnTo>
                  <a:lnTo>
                    <a:pt x="144804" y="627379"/>
                  </a:lnTo>
                  <a:lnTo>
                    <a:pt x="145977" y="593089"/>
                  </a:lnTo>
                  <a:lnTo>
                    <a:pt x="148155" y="535939"/>
                  </a:lnTo>
                  <a:close/>
                </a:path>
                <a:path w="732155" h="796289" extrusionOk="0">
                  <a:moveTo>
                    <a:pt x="635379" y="532129"/>
                  </a:moveTo>
                  <a:lnTo>
                    <a:pt x="600007" y="532129"/>
                  </a:lnTo>
                  <a:lnTo>
                    <a:pt x="612260" y="539749"/>
                  </a:lnTo>
                  <a:lnTo>
                    <a:pt x="623508" y="546099"/>
                  </a:lnTo>
                  <a:lnTo>
                    <a:pt x="633931" y="552449"/>
                  </a:lnTo>
                  <a:lnTo>
                    <a:pt x="668687" y="580389"/>
                  </a:lnTo>
                  <a:lnTo>
                    <a:pt x="687758" y="628649"/>
                  </a:lnTo>
                  <a:lnTo>
                    <a:pt x="693786" y="669289"/>
                  </a:lnTo>
                  <a:lnTo>
                    <a:pt x="696857" y="689609"/>
                  </a:lnTo>
                  <a:lnTo>
                    <a:pt x="701316" y="716279"/>
                  </a:lnTo>
                  <a:lnTo>
                    <a:pt x="705866" y="742949"/>
                  </a:lnTo>
                  <a:lnTo>
                    <a:pt x="715083" y="795019"/>
                  </a:lnTo>
                  <a:lnTo>
                    <a:pt x="731955" y="795019"/>
                  </a:lnTo>
                  <a:lnTo>
                    <a:pt x="731231" y="787399"/>
                  </a:lnTo>
                  <a:lnTo>
                    <a:pt x="730585" y="781049"/>
                  </a:lnTo>
                  <a:lnTo>
                    <a:pt x="729863" y="773429"/>
                  </a:lnTo>
                  <a:lnTo>
                    <a:pt x="723649" y="734059"/>
                  </a:lnTo>
                  <a:lnTo>
                    <a:pt x="704469" y="621029"/>
                  </a:lnTo>
                  <a:lnTo>
                    <a:pt x="685052" y="572769"/>
                  </a:lnTo>
                  <a:lnTo>
                    <a:pt x="654826" y="544829"/>
                  </a:lnTo>
                  <a:lnTo>
                    <a:pt x="637663" y="533399"/>
                  </a:lnTo>
                  <a:lnTo>
                    <a:pt x="635379" y="532129"/>
                  </a:lnTo>
                  <a:close/>
                </a:path>
                <a:path w="732155" h="796289" extrusionOk="0">
                  <a:moveTo>
                    <a:pt x="203639" y="507999"/>
                  </a:moveTo>
                  <a:lnTo>
                    <a:pt x="186891" y="507999"/>
                  </a:lnTo>
                  <a:lnTo>
                    <a:pt x="186891" y="693419"/>
                  </a:lnTo>
                  <a:lnTo>
                    <a:pt x="209993" y="695959"/>
                  </a:lnTo>
                  <a:lnTo>
                    <a:pt x="259701" y="697229"/>
                  </a:lnTo>
                  <a:lnTo>
                    <a:pt x="325546" y="697229"/>
                  </a:lnTo>
                  <a:lnTo>
                    <a:pt x="397054" y="698499"/>
                  </a:lnTo>
                  <a:lnTo>
                    <a:pt x="515177" y="695959"/>
                  </a:lnTo>
                  <a:lnTo>
                    <a:pt x="540848" y="694689"/>
                  </a:lnTo>
                  <a:lnTo>
                    <a:pt x="540848" y="680719"/>
                  </a:lnTo>
                  <a:lnTo>
                    <a:pt x="203639" y="680719"/>
                  </a:lnTo>
                  <a:lnTo>
                    <a:pt x="203639" y="507999"/>
                  </a:lnTo>
                  <a:close/>
                </a:path>
                <a:path w="732155" h="796289" extrusionOk="0">
                  <a:moveTo>
                    <a:pt x="516771" y="477519"/>
                  </a:moveTo>
                  <a:lnTo>
                    <a:pt x="463884" y="477519"/>
                  </a:lnTo>
                  <a:lnTo>
                    <a:pt x="521463" y="500379"/>
                  </a:lnTo>
                  <a:lnTo>
                    <a:pt x="521463" y="679449"/>
                  </a:lnTo>
                  <a:lnTo>
                    <a:pt x="513258" y="680719"/>
                  </a:lnTo>
                  <a:lnTo>
                    <a:pt x="540848" y="680719"/>
                  </a:lnTo>
                  <a:lnTo>
                    <a:pt x="540848" y="507999"/>
                  </a:lnTo>
                  <a:lnTo>
                    <a:pt x="585928" y="507999"/>
                  </a:lnTo>
                  <a:lnTo>
                    <a:pt x="564298" y="499109"/>
                  </a:lnTo>
                  <a:lnTo>
                    <a:pt x="535679" y="486409"/>
                  </a:lnTo>
                  <a:lnTo>
                    <a:pt x="516771" y="477519"/>
                  </a:lnTo>
                  <a:close/>
                </a:path>
                <a:path w="732155" h="796289" extrusionOk="0">
                  <a:moveTo>
                    <a:pt x="287088" y="477519"/>
                  </a:moveTo>
                  <a:lnTo>
                    <a:pt x="262767" y="477519"/>
                  </a:lnTo>
                  <a:lnTo>
                    <a:pt x="363895" y="588009"/>
                  </a:lnTo>
                  <a:lnTo>
                    <a:pt x="388030" y="561339"/>
                  </a:lnTo>
                  <a:lnTo>
                    <a:pt x="363721" y="561339"/>
                  </a:lnTo>
                  <a:lnTo>
                    <a:pt x="287088" y="477519"/>
                  </a:lnTo>
                  <a:close/>
                </a:path>
                <a:path w="732155" h="796289" extrusionOk="0">
                  <a:moveTo>
                    <a:pt x="459642" y="450849"/>
                  </a:moveTo>
                  <a:lnTo>
                    <a:pt x="438438" y="450849"/>
                  </a:lnTo>
                  <a:lnTo>
                    <a:pt x="448551" y="467359"/>
                  </a:lnTo>
                  <a:lnTo>
                    <a:pt x="363721" y="561339"/>
                  </a:lnTo>
                  <a:lnTo>
                    <a:pt x="388030" y="561339"/>
                  </a:lnTo>
                  <a:lnTo>
                    <a:pt x="463884" y="477519"/>
                  </a:lnTo>
                  <a:lnTo>
                    <a:pt x="516771" y="477519"/>
                  </a:lnTo>
                  <a:lnTo>
                    <a:pt x="505966" y="472439"/>
                  </a:lnTo>
                  <a:lnTo>
                    <a:pt x="537802" y="472439"/>
                  </a:lnTo>
                  <a:lnTo>
                    <a:pt x="544820" y="471169"/>
                  </a:lnTo>
                  <a:lnTo>
                    <a:pt x="551813" y="471169"/>
                  </a:lnTo>
                  <a:lnTo>
                    <a:pt x="558786" y="469899"/>
                  </a:lnTo>
                  <a:lnTo>
                    <a:pt x="565740" y="467359"/>
                  </a:lnTo>
                  <a:lnTo>
                    <a:pt x="584247" y="462279"/>
                  </a:lnTo>
                  <a:lnTo>
                    <a:pt x="591030" y="455929"/>
                  </a:lnTo>
                  <a:lnTo>
                    <a:pt x="461771" y="455929"/>
                  </a:lnTo>
                  <a:lnTo>
                    <a:pt x="459642" y="450849"/>
                  </a:lnTo>
                  <a:close/>
                </a:path>
                <a:path w="732155" h="796289" extrusionOk="0">
                  <a:moveTo>
                    <a:pt x="449810" y="165099"/>
                  </a:moveTo>
                  <a:lnTo>
                    <a:pt x="436516" y="167639"/>
                  </a:lnTo>
                  <a:lnTo>
                    <a:pt x="424059" y="177799"/>
                  </a:lnTo>
                  <a:lnTo>
                    <a:pt x="409708" y="191769"/>
                  </a:lnTo>
                  <a:lnTo>
                    <a:pt x="394235" y="203199"/>
                  </a:lnTo>
                  <a:lnTo>
                    <a:pt x="377471" y="213359"/>
                  </a:lnTo>
                  <a:lnTo>
                    <a:pt x="359249" y="220979"/>
                  </a:lnTo>
                  <a:lnTo>
                    <a:pt x="344029" y="226059"/>
                  </a:lnTo>
                  <a:lnTo>
                    <a:pt x="328686" y="229869"/>
                  </a:lnTo>
                  <a:lnTo>
                    <a:pt x="298070" y="240029"/>
                  </a:lnTo>
                  <a:lnTo>
                    <a:pt x="259565" y="252729"/>
                  </a:lnTo>
                  <a:lnTo>
                    <a:pt x="226414" y="279399"/>
                  </a:lnTo>
                  <a:lnTo>
                    <a:pt x="219578" y="309879"/>
                  </a:lnTo>
                  <a:lnTo>
                    <a:pt x="222015" y="340359"/>
                  </a:lnTo>
                  <a:lnTo>
                    <a:pt x="242394" y="397509"/>
                  </a:lnTo>
                  <a:lnTo>
                    <a:pt x="266521" y="431799"/>
                  </a:lnTo>
                  <a:lnTo>
                    <a:pt x="270367" y="436879"/>
                  </a:lnTo>
                  <a:lnTo>
                    <a:pt x="270501" y="438149"/>
                  </a:lnTo>
                  <a:lnTo>
                    <a:pt x="271537" y="440689"/>
                  </a:lnTo>
                  <a:lnTo>
                    <a:pt x="264921" y="454659"/>
                  </a:lnTo>
                  <a:lnTo>
                    <a:pt x="292788" y="454659"/>
                  </a:lnTo>
                  <a:lnTo>
                    <a:pt x="294224" y="455929"/>
                  </a:lnTo>
                  <a:lnTo>
                    <a:pt x="301280" y="461009"/>
                  </a:lnTo>
                  <a:lnTo>
                    <a:pt x="315309" y="469899"/>
                  </a:lnTo>
                  <a:lnTo>
                    <a:pt x="322336" y="474979"/>
                  </a:lnTo>
                  <a:lnTo>
                    <a:pt x="342704" y="485139"/>
                  </a:lnTo>
                  <a:lnTo>
                    <a:pt x="362932" y="487679"/>
                  </a:lnTo>
                  <a:lnTo>
                    <a:pt x="383047" y="483869"/>
                  </a:lnTo>
                  <a:lnTo>
                    <a:pt x="403074" y="473709"/>
                  </a:lnTo>
                  <a:lnTo>
                    <a:pt x="411584" y="467359"/>
                  </a:lnTo>
                  <a:lnTo>
                    <a:pt x="360055" y="467359"/>
                  </a:lnTo>
                  <a:lnTo>
                    <a:pt x="341615" y="463549"/>
                  </a:lnTo>
                  <a:lnTo>
                    <a:pt x="298005" y="436879"/>
                  </a:lnTo>
                  <a:lnTo>
                    <a:pt x="258887" y="391159"/>
                  </a:lnTo>
                  <a:lnTo>
                    <a:pt x="243458" y="353059"/>
                  </a:lnTo>
                  <a:lnTo>
                    <a:pt x="238337" y="321309"/>
                  </a:lnTo>
                  <a:lnTo>
                    <a:pt x="239482" y="299719"/>
                  </a:lnTo>
                  <a:lnTo>
                    <a:pt x="246971" y="283209"/>
                  </a:lnTo>
                  <a:lnTo>
                    <a:pt x="260974" y="270509"/>
                  </a:lnTo>
                  <a:lnTo>
                    <a:pt x="281660" y="262889"/>
                  </a:lnTo>
                  <a:lnTo>
                    <a:pt x="308127" y="256539"/>
                  </a:lnTo>
                  <a:lnTo>
                    <a:pt x="360364" y="241299"/>
                  </a:lnTo>
                  <a:lnTo>
                    <a:pt x="384910" y="228599"/>
                  </a:lnTo>
                  <a:lnTo>
                    <a:pt x="398096" y="219709"/>
                  </a:lnTo>
                  <a:lnTo>
                    <a:pt x="410811" y="210819"/>
                  </a:lnTo>
                  <a:lnTo>
                    <a:pt x="435874" y="190499"/>
                  </a:lnTo>
                  <a:lnTo>
                    <a:pt x="439279" y="187959"/>
                  </a:lnTo>
                  <a:lnTo>
                    <a:pt x="442469" y="185419"/>
                  </a:lnTo>
                  <a:lnTo>
                    <a:pt x="447936" y="181609"/>
                  </a:lnTo>
                  <a:lnTo>
                    <a:pt x="468166" y="181609"/>
                  </a:lnTo>
                  <a:lnTo>
                    <a:pt x="462023" y="171449"/>
                  </a:lnTo>
                  <a:lnTo>
                    <a:pt x="449810" y="165099"/>
                  </a:lnTo>
                  <a:close/>
                </a:path>
                <a:path w="732155" h="796289" extrusionOk="0">
                  <a:moveTo>
                    <a:pt x="519952" y="243839"/>
                  </a:moveTo>
                  <a:lnTo>
                    <a:pt x="504684" y="243839"/>
                  </a:lnTo>
                  <a:lnTo>
                    <a:pt x="497282" y="295909"/>
                  </a:lnTo>
                  <a:lnTo>
                    <a:pt x="494992" y="312419"/>
                  </a:lnTo>
                  <a:lnTo>
                    <a:pt x="493531" y="321309"/>
                  </a:lnTo>
                  <a:lnTo>
                    <a:pt x="491150" y="331469"/>
                  </a:lnTo>
                  <a:lnTo>
                    <a:pt x="486859" y="339089"/>
                  </a:lnTo>
                  <a:lnTo>
                    <a:pt x="479669" y="346709"/>
                  </a:lnTo>
                  <a:lnTo>
                    <a:pt x="475741" y="349249"/>
                  </a:lnTo>
                  <a:lnTo>
                    <a:pt x="473751" y="356869"/>
                  </a:lnTo>
                  <a:lnTo>
                    <a:pt x="445333" y="416559"/>
                  </a:lnTo>
                  <a:lnTo>
                    <a:pt x="397987" y="455929"/>
                  </a:lnTo>
                  <a:lnTo>
                    <a:pt x="360055" y="467359"/>
                  </a:lnTo>
                  <a:lnTo>
                    <a:pt x="411584" y="467359"/>
                  </a:lnTo>
                  <a:lnTo>
                    <a:pt x="420291" y="462279"/>
                  </a:lnTo>
                  <a:lnTo>
                    <a:pt x="429230" y="455929"/>
                  </a:lnTo>
                  <a:lnTo>
                    <a:pt x="438438" y="450849"/>
                  </a:lnTo>
                  <a:lnTo>
                    <a:pt x="459642" y="450849"/>
                  </a:lnTo>
                  <a:lnTo>
                    <a:pt x="455382" y="440689"/>
                  </a:lnTo>
                  <a:lnTo>
                    <a:pt x="464209" y="424179"/>
                  </a:lnTo>
                  <a:lnTo>
                    <a:pt x="472675" y="408939"/>
                  </a:lnTo>
                  <a:lnTo>
                    <a:pt x="480597" y="394969"/>
                  </a:lnTo>
                  <a:lnTo>
                    <a:pt x="487792" y="379729"/>
                  </a:lnTo>
                  <a:lnTo>
                    <a:pt x="492745" y="367029"/>
                  </a:lnTo>
                  <a:lnTo>
                    <a:pt x="496897" y="354329"/>
                  </a:lnTo>
                  <a:lnTo>
                    <a:pt x="501122" y="341629"/>
                  </a:lnTo>
                  <a:lnTo>
                    <a:pt x="517735" y="287019"/>
                  </a:lnTo>
                  <a:lnTo>
                    <a:pt x="519917" y="247649"/>
                  </a:lnTo>
                  <a:lnTo>
                    <a:pt x="519952" y="243839"/>
                  </a:lnTo>
                  <a:close/>
                </a:path>
                <a:path w="732155" h="796289" extrusionOk="0">
                  <a:moveTo>
                    <a:pt x="487132" y="17779"/>
                  </a:moveTo>
                  <a:lnTo>
                    <a:pt x="324554" y="17779"/>
                  </a:lnTo>
                  <a:lnTo>
                    <a:pt x="370531" y="20319"/>
                  </a:lnTo>
                  <a:lnTo>
                    <a:pt x="385515" y="22859"/>
                  </a:lnTo>
                  <a:lnTo>
                    <a:pt x="400315" y="22859"/>
                  </a:lnTo>
                  <a:lnTo>
                    <a:pt x="452316" y="24129"/>
                  </a:lnTo>
                  <a:lnTo>
                    <a:pt x="498835" y="45719"/>
                  </a:lnTo>
                  <a:lnTo>
                    <a:pt x="536151" y="80009"/>
                  </a:lnTo>
                  <a:lnTo>
                    <a:pt x="560540" y="121919"/>
                  </a:lnTo>
                  <a:lnTo>
                    <a:pt x="573274" y="163829"/>
                  </a:lnTo>
                  <a:lnTo>
                    <a:pt x="579145" y="207009"/>
                  </a:lnTo>
                  <a:lnTo>
                    <a:pt x="578854" y="250189"/>
                  </a:lnTo>
                  <a:lnTo>
                    <a:pt x="573104" y="294639"/>
                  </a:lnTo>
                  <a:lnTo>
                    <a:pt x="570666" y="306069"/>
                  </a:lnTo>
                  <a:lnTo>
                    <a:pt x="568141" y="317499"/>
                  </a:lnTo>
                  <a:lnTo>
                    <a:pt x="566235" y="328929"/>
                  </a:lnTo>
                  <a:lnTo>
                    <a:pt x="565778" y="337819"/>
                  </a:lnTo>
                  <a:lnTo>
                    <a:pt x="565736" y="349249"/>
                  </a:lnTo>
                  <a:lnTo>
                    <a:pt x="565863" y="361949"/>
                  </a:lnTo>
                  <a:lnTo>
                    <a:pt x="566508" y="386079"/>
                  </a:lnTo>
                  <a:lnTo>
                    <a:pt x="569223" y="407669"/>
                  </a:lnTo>
                  <a:lnTo>
                    <a:pt x="575699" y="429259"/>
                  </a:lnTo>
                  <a:lnTo>
                    <a:pt x="577104" y="433069"/>
                  </a:lnTo>
                  <a:lnTo>
                    <a:pt x="577545" y="436879"/>
                  </a:lnTo>
                  <a:lnTo>
                    <a:pt x="579145" y="443229"/>
                  </a:lnTo>
                  <a:lnTo>
                    <a:pt x="550656" y="453389"/>
                  </a:lnTo>
                  <a:lnTo>
                    <a:pt x="521324" y="454659"/>
                  </a:lnTo>
                  <a:lnTo>
                    <a:pt x="491559" y="454659"/>
                  </a:lnTo>
                  <a:lnTo>
                    <a:pt x="461771" y="455929"/>
                  </a:lnTo>
                  <a:lnTo>
                    <a:pt x="591030" y="455929"/>
                  </a:lnTo>
                  <a:lnTo>
                    <a:pt x="595100" y="452119"/>
                  </a:lnTo>
                  <a:lnTo>
                    <a:pt x="598064" y="438149"/>
                  </a:lnTo>
                  <a:lnTo>
                    <a:pt x="592899" y="420369"/>
                  </a:lnTo>
                  <a:lnTo>
                    <a:pt x="585811" y="400049"/>
                  </a:lnTo>
                  <a:lnTo>
                    <a:pt x="582632" y="378459"/>
                  </a:lnTo>
                  <a:lnTo>
                    <a:pt x="582800" y="358139"/>
                  </a:lnTo>
                  <a:lnTo>
                    <a:pt x="585750" y="337819"/>
                  </a:lnTo>
                  <a:lnTo>
                    <a:pt x="590259" y="313689"/>
                  </a:lnTo>
                  <a:lnTo>
                    <a:pt x="593440" y="288289"/>
                  </a:lnTo>
                  <a:lnTo>
                    <a:pt x="595541" y="262889"/>
                  </a:lnTo>
                  <a:lnTo>
                    <a:pt x="596680" y="240029"/>
                  </a:lnTo>
                  <a:lnTo>
                    <a:pt x="596560" y="210819"/>
                  </a:lnTo>
                  <a:lnTo>
                    <a:pt x="591293" y="157479"/>
                  </a:lnTo>
                  <a:lnTo>
                    <a:pt x="579829" y="119379"/>
                  </a:lnTo>
                  <a:lnTo>
                    <a:pt x="560479" y="83819"/>
                  </a:lnTo>
                  <a:lnTo>
                    <a:pt x="528410" y="45719"/>
                  </a:lnTo>
                  <a:lnTo>
                    <a:pt x="490791" y="19049"/>
                  </a:lnTo>
                  <a:lnTo>
                    <a:pt x="487132" y="17779"/>
                  </a:lnTo>
                  <a:close/>
                </a:path>
                <a:path w="732155" h="796289" extrusionOk="0">
                  <a:moveTo>
                    <a:pt x="468166" y="181609"/>
                  </a:moveTo>
                  <a:lnTo>
                    <a:pt x="447936" y="181609"/>
                  </a:lnTo>
                  <a:lnTo>
                    <a:pt x="451638" y="187959"/>
                  </a:lnTo>
                  <a:lnTo>
                    <a:pt x="455546" y="193039"/>
                  </a:lnTo>
                  <a:lnTo>
                    <a:pt x="457525" y="199389"/>
                  </a:lnTo>
                  <a:lnTo>
                    <a:pt x="460620" y="209549"/>
                  </a:lnTo>
                  <a:lnTo>
                    <a:pt x="463443" y="220979"/>
                  </a:lnTo>
                  <a:lnTo>
                    <a:pt x="466367" y="231139"/>
                  </a:lnTo>
                  <a:lnTo>
                    <a:pt x="469761" y="241299"/>
                  </a:lnTo>
                  <a:lnTo>
                    <a:pt x="472059" y="247649"/>
                  </a:lnTo>
                  <a:lnTo>
                    <a:pt x="478028" y="252729"/>
                  </a:lnTo>
                  <a:lnTo>
                    <a:pt x="483238" y="259079"/>
                  </a:lnTo>
                  <a:lnTo>
                    <a:pt x="504684" y="243839"/>
                  </a:lnTo>
                  <a:lnTo>
                    <a:pt x="519952" y="243839"/>
                  </a:lnTo>
                  <a:lnTo>
                    <a:pt x="519675" y="237489"/>
                  </a:lnTo>
                  <a:lnTo>
                    <a:pt x="518517" y="231139"/>
                  </a:lnTo>
                  <a:lnTo>
                    <a:pt x="517627" y="227329"/>
                  </a:lnTo>
                  <a:lnTo>
                    <a:pt x="485166" y="227329"/>
                  </a:lnTo>
                  <a:lnTo>
                    <a:pt x="478029" y="207009"/>
                  </a:lnTo>
                  <a:lnTo>
                    <a:pt x="474552" y="196849"/>
                  </a:lnTo>
                  <a:lnTo>
                    <a:pt x="471238" y="186689"/>
                  </a:lnTo>
                  <a:lnTo>
                    <a:pt x="468166" y="181609"/>
                  </a:lnTo>
                  <a:close/>
                </a:path>
                <a:path w="732155" h="796289" extrusionOk="0">
                  <a:moveTo>
                    <a:pt x="505568" y="217169"/>
                  </a:moveTo>
                  <a:lnTo>
                    <a:pt x="499001" y="217169"/>
                  </a:lnTo>
                  <a:lnTo>
                    <a:pt x="493155" y="220979"/>
                  </a:lnTo>
                  <a:lnTo>
                    <a:pt x="485166" y="227329"/>
                  </a:lnTo>
                  <a:lnTo>
                    <a:pt x="517627" y="227329"/>
                  </a:lnTo>
                  <a:lnTo>
                    <a:pt x="517033" y="224789"/>
                  </a:lnTo>
                  <a:lnTo>
                    <a:pt x="515720" y="218439"/>
                  </a:lnTo>
                  <a:lnTo>
                    <a:pt x="505568" y="217169"/>
                  </a:lnTo>
                  <a:close/>
                </a:path>
                <a:path w="732155" h="796289" extrusionOk="0">
                  <a:moveTo>
                    <a:pt x="446885" y="3809"/>
                  </a:moveTo>
                  <a:lnTo>
                    <a:pt x="395956" y="3809"/>
                  </a:lnTo>
                  <a:lnTo>
                    <a:pt x="391659" y="5079"/>
                  </a:lnTo>
                  <a:lnTo>
                    <a:pt x="450543" y="5079"/>
                  </a:lnTo>
                  <a:lnTo>
                    <a:pt x="446885" y="3809"/>
                  </a:lnTo>
                  <a:close/>
                </a:path>
              </a:pathLst>
            </a:custGeom>
            <a:solidFill>
              <a:srgbClr val="FFFFFF">
                <a:alpha val="79607"/>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15" name="Google Shape;440;p26">
            <a:extLst>
              <a:ext uri="{FF2B5EF4-FFF2-40B4-BE49-F238E27FC236}">
                <a16:creationId xmlns:a16="http://schemas.microsoft.com/office/drawing/2014/main" id="{DC0B8045-EB19-56F1-D66B-A4D03379F6D1}"/>
              </a:ext>
            </a:extLst>
          </p:cNvPr>
          <p:cNvSpPr/>
          <p:nvPr/>
        </p:nvSpPr>
        <p:spPr>
          <a:xfrm>
            <a:off x="2297884" y="2631731"/>
            <a:ext cx="1714995" cy="92041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1800" b="0" i="0" u="none" strike="noStrike" cap="none" dirty="0">
                <a:solidFill>
                  <a:srgbClr val="353535"/>
                </a:solidFill>
                <a:latin typeface="Poppins"/>
                <a:ea typeface="Poppins"/>
                <a:cs typeface="Poppins"/>
                <a:sym typeface="Poppins"/>
              </a:rPr>
              <a:t>Clinician Portal</a:t>
            </a:r>
            <a:endParaRPr sz="1800" dirty="0"/>
          </a:p>
        </p:txBody>
      </p:sp>
      <p:sp>
        <p:nvSpPr>
          <p:cNvPr id="216" name="Google Shape;442;p26">
            <a:extLst>
              <a:ext uri="{FF2B5EF4-FFF2-40B4-BE49-F238E27FC236}">
                <a16:creationId xmlns:a16="http://schemas.microsoft.com/office/drawing/2014/main" id="{D6A77D23-7AFA-4462-5930-CC08832C6450}"/>
              </a:ext>
            </a:extLst>
          </p:cNvPr>
          <p:cNvSpPr/>
          <p:nvPr/>
        </p:nvSpPr>
        <p:spPr>
          <a:xfrm>
            <a:off x="4382559" y="2640461"/>
            <a:ext cx="1804881" cy="92041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1800" b="0" i="0" u="none" strike="noStrike" cap="none" dirty="0">
                <a:solidFill>
                  <a:srgbClr val="353535"/>
                </a:solidFill>
                <a:latin typeface="Poppins"/>
                <a:ea typeface="Poppins"/>
                <a:cs typeface="Poppins"/>
                <a:sym typeface="Poppins"/>
              </a:rPr>
              <a:t>Manufacturer Portal</a:t>
            </a:r>
            <a:endParaRPr sz="1800" dirty="0"/>
          </a:p>
        </p:txBody>
      </p:sp>
      <p:grpSp>
        <p:nvGrpSpPr>
          <p:cNvPr id="217" name="Google Shape;453;p26">
            <a:extLst>
              <a:ext uri="{FF2B5EF4-FFF2-40B4-BE49-F238E27FC236}">
                <a16:creationId xmlns:a16="http://schemas.microsoft.com/office/drawing/2014/main" id="{A10CEA63-FF8A-E441-9018-5CA4EAEE1EAF}"/>
              </a:ext>
            </a:extLst>
          </p:cNvPr>
          <p:cNvGrpSpPr/>
          <p:nvPr/>
        </p:nvGrpSpPr>
        <p:grpSpPr>
          <a:xfrm>
            <a:off x="4864513" y="3472780"/>
            <a:ext cx="832376" cy="833175"/>
            <a:chOff x="8788895" y="782939"/>
            <a:chExt cx="2533015" cy="2576830"/>
          </a:xfrm>
        </p:grpSpPr>
        <p:sp>
          <p:nvSpPr>
            <p:cNvPr id="218" name="Google Shape;454;p26">
              <a:extLst>
                <a:ext uri="{FF2B5EF4-FFF2-40B4-BE49-F238E27FC236}">
                  <a16:creationId xmlns:a16="http://schemas.microsoft.com/office/drawing/2014/main" id="{E0A9C608-30D8-BFCE-3BDF-8F569EF8955E}"/>
                </a:ext>
              </a:extLst>
            </p:cNvPr>
            <p:cNvSpPr/>
            <p:nvPr/>
          </p:nvSpPr>
          <p:spPr>
            <a:xfrm>
              <a:off x="8788895" y="782939"/>
              <a:ext cx="2533015" cy="2576830"/>
            </a:xfrm>
            <a:custGeom>
              <a:avLst/>
              <a:gdLst/>
              <a:ahLst/>
              <a:cxnLst/>
              <a:rect l="l" t="t" r="r" b="b"/>
              <a:pathLst>
                <a:path w="2533015" h="2576829" extrusionOk="0">
                  <a:moveTo>
                    <a:pt x="2532608" y="187248"/>
                  </a:moveTo>
                  <a:lnTo>
                    <a:pt x="2525903" y="137528"/>
                  </a:lnTo>
                  <a:lnTo>
                    <a:pt x="2507005" y="92811"/>
                  </a:lnTo>
                  <a:lnTo>
                    <a:pt x="2478316" y="55702"/>
                  </a:lnTo>
                  <a:lnTo>
                    <a:pt x="2478316" y="188442"/>
                  </a:lnTo>
                  <a:lnTo>
                    <a:pt x="2478316" y="207086"/>
                  </a:lnTo>
                  <a:lnTo>
                    <a:pt x="2478316" y="1637652"/>
                  </a:lnTo>
                  <a:lnTo>
                    <a:pt x="2478316" y="1763395"/>
                  </a:lnTo>
                  <a:lnTo>
                    <a:pt x="2475915" y="1789163"/>
                  </a:lnTo>
                  <a:lnTo>
                    <a:pt x="2456713" y="1836178"/>
                  </a:lnTo>
                  <a:lnTo>
                    <a:pt x="2420416" y="1872843"/>
                  </a:lnTo>
                  <a:lnTo>
                    <a:pt x="2373553" y="1892528"/>
                  </a:lnTo>
                  <a:lnTo>
                    <a:pt x="2347772" y="1895170"/>
                  </a:lnTo>
                  <a:lnTo>
                    <a:pt x="1536534" y="1895170"/>
                  </a:lnTo>
                  <a:lnTo>
                    <a:pt x="1536534" y="1949450"/>
                  </a:lnTo>
                  <a:lnTo>
                    <a:pt x="1536534" y="2396502"/>
                  </a:lnTo>
                  <a:lnTo>
                    <a:pt x="996086" y="2396502"/>
                  </a:lnTo>
                  <a:lnTo>
                    <a:pt x="996086" y="1949450"/>
                  </a:lnTo>
                  <a:lnTo>
                    <a:pt x="1536534" y="1949450"/>
                  </a:lnTo>
                  <a:lnTo>
                    <a:pt x="1536534" y="1895170"/>
                  </a:lnTo>
                  <a:lnTo>
                    <a:pt x="186258" y="1895170"/>
                  </a:lnTo>
                  <a:lnTo>
                    <a:pt x="160223" y="1892693"/>
                  </a:lnTo>
                  <a:lnTo>
                    <a:pt x="113296" y="1873554"/>
                  </a:lnTo>
                  <a:lnTo>
                    <a:pt x="76758" y="1837461"/>
                  </a:lnTo>
                  <a:lnTo>
                    <a:pt x="56984" y="1790649"/>
                  </a:lnTo>
                  <a:lnTo>
                    <a:pt x="54279" y="1764880"/>
                  </a:lnTo>
                  <a:lnTo>
                    <a:pt x="54279" y="1637652"/>
                  </a:lnTo>
                  <a:lnTo>
                    <a:pt x="2478316" y="1637652"/>
                  </a:lnTo>
                  <a:lnTo>
                    <a:pt x="2478316" y="207086"/>
                  </a:lnTo>
                  <a:lnTo>
                    <a:pt x="54279" y="207086"/>
                  </a:lnTo>
                  <a:lnTo>
                    <a:pt x="54279" y="188442"/>
                  </a:lnTo>
                  <a:lnTo>
                    <a:pt x="61023" y="146088"/>
                  </a:lnTo>
                  <a:lnTo>
                    <a:pt x="79781" y="109270"/>
                  </a:lnTo>
                  <a:lnTo>
                    <a:pt x="108369" y="80213"/>
                  </a:lnTo>
                  <a:lnTo>
                    <a:pt x="144589" y="61150"/>
                  </a:lnTo>
                  <a:lnTo>
                    <a:pt x="186258" y="54305"/>
                  </a:lnTo>
                  <a:lnTo>
                    <a:pt x="2346388" y="54305"/>
                  </a:lnTo>
                  <a:lnTo>
                    <a:pt x="2388044" y="61150"/>
                  </a:lnTo>
                  <a:lnTo>
                    <a:pt x="2424252" y="80213"/>
                  </a:lnTo>
                  <a:lnTo>
                    <a:pt x="2452827" y="109270"/>
                  </a:lnTo>
                  <a:lnTo>
                    <a:pt x="2471572" y="146088"/>
                  </a:lnTo>
                  <a:lnTo>
                    <a:pt x="2478316" y="188442"/>
                  </a:lnTo>
                  <a:lnTo>
                    <a:pt x="2478316" y="55702"/>
                  </a:lnTo>
                  <a:lnTo>
                    <a:pt x="2477706" y="54902"/>
                  </a:lnTo>
                  <a:lnTo>
                    <a:pt x="2476931" y="54305"/>
                  </a:lnTo>
                  <a:lnTo>
                    <a:pt x="2439797" y="25590"/>
                  </a:lnTo>
                  <a:lnTo>
                    <a:pt x="2395080" y="6692"/>
                  </a:lnTo>
                  <a:lnTo>
                    <a:pt x="2345372" y="0"/>
                  </a:lnTo>
                  <a:lnTo>
                    <a:pt x="187248" y="0"/>
                  </a:lnTo>
                  <a:lnTo>
                    <a:pt x="137528" y="6692"/>
                  </a:lnTo>
                  <a:lnTo>
                    <a:pt x="92811" y="25590"/>
                  </a:lnTo>
                  <a:lnTo>
                    <a:pt x="54902" y="54902"/>
                  </a:lnTo>
                  <a:lnTo>
                    <a:pt x="25603" y="92811"/>
                  </a:lnTo>
                  <a:lnTo>
                    <a:pt x="6692" y="137528"/>
                  </a:lnTo>
                  <a:lnTo>
                    <a:pt x="0" y="187248"/>
                  </a:lnTo>
                  <a:lnTo>
                    <a:pt x="0" y="1762226"/>
                  </a:lnTo>
                  <a:lnTo>
                    <a:pt x="6692" y="1811947"/>
                  </a:lnTo>
                  <a:lnTo>
                    <a:pt x="25603" y="1856651"/>
                  </a:lnTo>
                  <a:lnTo>
                    <a:pt x="54902" y="1894560"/>
                  </a:lnTo>
                  <a:lnTo>
                    <a:pt x="92811" y="1923859"/>
                  </a:lnTo>
                  <a:lnTo>
                    <a:pt x="137528" y="1942757"/>
                  </a:lnTo>
                  <a:lnTo>
                    <a:pt x="187248" y="1949450"/>
                  </a:lnTo>
                  <a:lnTo>
                    <a:pt x="959358" y="1949450"/>
                  </a:lnTo>
                  <a:lnTo>
                    <a:pt x="959358" y="2396502"/>
                  </a:lnTo>
                  <a:lnTo>
                    <a:pt x="575818" y="2396502"/>
                  </a:lnTo>
                  <a:lnTo>
                    <a:pt x="575818" y="2576334"/>
                  </a:lnTo>
                  <a:lnTo>
                    <a:pt x="1956777" y="2576334"/>
                  </a:lnTo>
                  <a:lnTo>
                    <a:pt x="1956777" y="2539606"/>
                  </a:lnTo>
                  <a:lnTo>
                    <a:pt x="1956777" y="2433231"/>
                  </a:lnTo>
                  <a:lnTo>
                    <a:pt x="1956777" y="2396502"/>
                  </a:lnTo>
                  <a:lnTo>
                    <a:pt x="1920049" y="2396502"/>
                  </a:lnTo>
                  <a:lnTo>
                    <a:pt x="1920049" y="2433231"/>
                  </a:lnTo>
                  <a:lnTo>
                    <a:pt x="1920049" y="2539606"/>
                  </a:lnTo>
                  <a:lnTo>
                    <a:pt x="612546" y="2539606"/>
                  </a:lnTo>
                  <a:lnTo>
                    <a:pt x="612546" y="2433231"/>
                  </a:lnTo>
                  <a:lnTo>
                    <a:pt x="1920049" y="2433231"/>
                  </a:lnTo>
                  <a:lnTo>
                    <a:pt x="1920049" y="2396502"/>
                  </a:lnTo>
                  <a:lnTo>
                    <a:pt x="1573263" y="2396502"/>
                  </a:lnTo>
                  <a:lnTo>
                    <a:pt x="1573263" y="1949450"/>
                  </a:lnTo>
                  <a:lnTo>
                    <a:pt x="2345372" y="1949450"/>
                  </a:lnTo>
                  <a:lnTo>
                    <a:pt x="2395080" y="1942757"/>
                  </a:lnTo>
                  <a:lnTo>
                    <a:pt x="2439797" y="1923859"/>
                  </a:lnTo>
                  <a:lnTo>
                    <a:pt x="2476906" y="1895170"/>
                  </a:lnTo>
                  <a:lnTo>
                    <a:pt x="2477706" y="1894560"/>
                  </a:lnTo>
                  <a:lnTo>
                    <a:pt x="2507005" y="1856651"/>
                  </a:lnTo>
                  <a:lnTo>
                    <a:pt x="2525903" y="1811947"/>
                  </a:lnTo>
                  <a:lnTo>
                    <a:pt x="2532608" y="1762226"/>
                  </a:lnTo>
                  <a:lnTo>
                    <a:pt x="2532608" y="1637652"/>
                  </a:lnTo>
                  <a:lnTo>
                    <a:pt x="2532608" y="1583347"/>
                  </a:lnTo>
                  <a:lnTo>
                    <a:pt x="2532608" y="261391"/>
                  </a:lnTo>
                  <a:lnTo>
                    <a:pt x="2532608" y="207086"/>
                  </a:lnTo>
                  <a:lnTo>
                    <a:pt x="2532608" y="187248"/>
                  </a:lnTo>
                  <a:close/>
                </a:path>
              </a:pathLst>
            </a:custGeom>
            <a:solidFill>
              <a:srgbClr val="4B268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 name="Google Shape;455;p26">
              <a:extLst>
                <a:ext uri="{FF2B5EF4-FFF2-40B4-BE49-F238E27FC236}">
                  <a16:creationId xmlns:a16="http://schemas.microsoft.com/office/drawing/2014/main" id="{B10CA223-49BD-D8F8-9E58-E7CAE88AD673}"/>
                </a:ext>
              </a:extLst>
            </p:cNvPr>
            <p:cNvSpPr/>
            <p:nvPr/>
          </p:nvSpPr>
          <p:spPr>
            <a:xfrm>
              <a:off x="9032837" y="1169883"/>
              <a:ext cx="804545" cy="753110"/>
            </a:xfrm>
            <a:custGeom>
              <a:avLst/>
              <a:gdLst/>
              <a:ahLst/>
              <a:cxnLst/>
              <a:rect l="l" t="t" r="r" b="b"/>
              <a:pathLst>
                <a:path w="804545" h="753110" extrusionOk="0">
                  <a:moveTo>
                    <a:pt x="705688" y="99314"/>
                  </a:moveTo>
                  <a:lnTo>
                    <a:pt x="700303" y="93916"/>
                  </a:lnTo>
                  <a:lnTo>
                    <a:pt x="681659" y="93916"/>
                  </a:lnTo>
                  <a:lnTo>
                    <a:pt x="681659" y="117944"/>
                  </a:lnTo>
                  <a:lnTo>
                    <a:pt x="681659" y="267169"/>
                  </a:lnTo>
                  <a:lnTo>
                    <a:pt x="681659" y="291198"/>
                  </a:lnTo>
                  <a:lnTo>
                    <a:pt x="681659" y="437184"/>
                  </a:lnTo>
                  <a:lnTo>
                    <a:pt x="122783" y="437184"/>
                  </a:lnTo>
                  <a:lnTo>
                    <a:pt x="122783" y="291198"/>
                  </a:lnTo>
                  <a:lnTo>
                    <a:pt x="213106" y="291198"/>
                  </a:lnTo>
                  <a:lnTo>
                    <a:pt x="217690" y="287896"/>
                  </a:lnTo>
                  <a:lnTo>
                    <a:pt x="224599" y="267169"/>
                  </a:lnTo>
                  <a:lnTo>
                    <a:pt x="236791" y="230581"/>
                  </a:lnTo>
                  <a:lnTo>
                    <a:pt x="348475" y="364617"/>
                  </a:lnTo>
                  <a:lnTo>
                    <a:pt x="353834" y="364223"/>
                  </a:lnTo>
                  <a:lnTo>
                    <a:pt x="357962" y="363435"/>
                  </a:lnTo>
                  <a:lnTo>
                    <a:pt x="363042" y="361873"/>
                  </a:lnTo>
                  <a:lnTo>
                    <a:pt x="374396" y="327787"/>
                  </a:lnTo>
                  <a:lnTo>
                    <a:pt x="386600" y="291198"/>
                  </a:lnTo>
                  <a:lnTo>
                    <a:pt x="431698" y="291198"/>
                  </a:lnTo>
                  <a:lnTo>
                    <a:pt x="436270" y="287896"/>
                  </a:lnTo>
                  <a:lnTo>
                    <a:pt x="455371" y="230581"/>
                  </a:lnTo>
                  <a:lnTo>
                    <a:pt x="567080" y="364617"/>
                  </a:lnTo>
                  <a:lnTo>
                    <a:pt x="572363" y="364223"/>
                  </a:lnTo>
                  <a:lnTo>
                    <a:pt x="576554" y="363435"/>
                  </a:lnTo>
                  <a:lnTo>
                    <a:pt x="581634" y="361873"/>
                  </a:lnTo>
                  <a:lnTo>
                    <a:pt x="592988" y="327787"/>
                  </a:lnTo>
                  <a:lnTo>
                    <a:pt x="605193" y="291198"/>
                  </a:lnTo>
                  <a:lnTo>
                    <a:pt x="681659" y="291198"/>
                  </a:lnTo>
                  <a:lnTo>
                    <a:pt x="681659" y="267169"/>
                  </a:lnTo>
                  <a:lnTo>
                    <a:pt x="591350" y="267169"/>
                  </a:lnTo>
                  <a:lnTo>
                    <a:pt x="586765" y="270471"/>
                  </a:lnTo>
                  <a:lnTo>
                    <a:pt x="567651" y="327787"/>
                  </a:lnTo>
                  <a:lnTo>
                    <a:pt x="486651" y="230581"/>
                  </a:lnTo>
                  <a:lnTo>
                    <a:pt x="455955" y="193751"/>
                  </a:lnTo>
                  <a:lnTo>
                    <a:pt x="450659" y="194144"/>
                  </a:lnTo>
                  <a:lnTo>
                    <a:pt x="446468" y="194932"/>
                  </a:lnTo>
                  <a:lnTo>
                    <a:pt x="441413" y="196494"/>
                  </a:lnTo>
                  <a:lnTo>
                    <a:pt x="417842" y="267169"/>
                  </a:lnTo>
                  <a:lnTo>
                    <a:pt x="372757" y="267169"/>
                  </a:lnTo>
                  <a:lnTo>
                    <a:pt x="368173" y="270471"/>
                  </a:lnTo>
                  <a:lnTo>
                    <a:pt x="349072" y="327787"/>
                  </a:lnTo>
                  <a:lnTo>
                    <a:pt x="268058" y="230581"/>
                  </a:lnTo>
                  <a:lnTo>
                    <a:pt x="237363" y="193751"/>
                  </a:lnTo>
                  <a:lnTo>
                    <a:pt x="232079" y="194144"/>
                  </a:lnTo>
                  <a:lnTo>
                    <a:pt x="227901" y="194932"/>
                  </a:lnTo>
                  <a:lnTo>
                    <a:pt x="222821" y="196494"/>
                  </a:lnTo>
                  <a:lnTo>
                    <a:pt x="199263" y="267169"/>
                  </a:lnTo>
                  <a:lnTo>
                    <a:pt x="122783" y="267169"/>
                  </a:lnTo>
                  <a:lnTo>
                    <a:pt x="122783" y="117944"/>
                  </a:lnTo>
                  <a:lnTo>
                    <a:pt x="681659" y="117944"/>
                  </a:lnTo>
                  <a:lnTo>
                    <a:pt x="681659" y="93916"/>
                  </a:lnTo>
                  <a:lnTo>
                    <a:pt x="104152" y="93916"/>
                  </a:lnTo>
                  <a:lnTo>
                    <a:pt x="98755" y="99314"/>
                  </a:lnTo>
                  <a:lnTo>
                    <a:pt x="98755" y="455815"/>
                  </a:lnTo>
                  <a:lnTo>
                    <a:pt x="104152" y="461200"/>
                  </a:lnTo>
                  <a:lnTo>
                    <a:pt x="700303" y="461200"/>
                  </a:lnTo>
                  <a:lnTo>
                    <a:pt x="705688" y="455815"/>
                  </a:lnTo>
                  <a:lnTo>
                    <a:pt x="705688" y="437184"/>
                  </a:lnTo>
                  <a:lnTo>
                    <a:pt x="705688" y="291198"/>
                  </a:lnTo>
                  <a:lnTo>
                    <a:pt x="705688" y="117944"/>
                  </a:lnTo>
                  <a:lnTo>
                    <a:pt x="705688" y="99314"/>
                  </a:lnTo>
                  <a:close/>
                </a:path>
                <a:path w="804545" h="753110" extrusionOk="0">
                  <a:moveTo>
                    <a:pt x="804456" y="92976"/>
                  </a:moveTo>
                  <a:lnTo>
                    <a:pt x="797140" y="56819"/>
                  </a:lnTo>
                  <a:lnTo>
                    <a:pt x="780427" y="32054"/>
                  </a:lnTo>
                  <a:lnTo>
                    <a:pt x="780427" y="92976"/>
                  </a:lnTo>
                  <a:lnTo>
                    <a:pt x="780427" y="659688"/>
                  </a:lnTo>
                  <a:lnTo>
                    <a:pt x="775004" y="686498"/>
                  </a:lnTo>
                  <a:lnTo>
                    <a:pt x="760209" y="708418"/>
                  </a:lnTo>
                  <a:lnTo>
                    <a:pt x="738301" y="723201"/>
                  </a:lnTo>
                  <a:lnTo>
                    <a:pt x="711492" y="728637"/>
                  </a:lnTo>
                  <a:lnTo>
                    <a:pt x="92964" y="728637"/>
                  </a:lnTo>
                  <a:lnTo>
                    <a:pt x="66154" y="723201"/>
                  </a:lnTo>
                  <a:lnTo>
                    <a:pt x="44234" y="708418"/>
                  </a:lnTo>
                  <a:lnTo>
                    <a:pt x="29438" y="686498"/>
                  </a:lnTo>
                  <a:lnTo>
                    <a:pt x="24015" y="659688"/>
                  </a:lnTo>
                  <a:lnTo>
                    <a:pt x="24015" y="92976"/>
                  </a:lnTo>
                  <a:lnTo>
                    <a:pt x="29438" y="66167"/>
                  </a:lnTo>
                  <a:lnTo>
                    <a:pt x="44234" y="44246"/>
                  </a:lnTo>
                  <a:lnTo>
                    <a:pt x="66154" y="29464"/>
                  </a:lnTo>
                  <a:lnTo>
                    <a:pt x="92964" y="24028"/>
                  </a:lnTo>
                  <a:lnTo>
                    <a:pt x="711492" y="24028"/>
                  </a:lnTo>
                  <a:lnTo>
                    <a:pt x="738301" y="29464"/>
                  </a:lnTo>
                  <a:lnTo>
                    <a:pt x="760209" y="44246"/>
                  </a:lnTo>
                  <a:lnTo>
                    <a:pt x="775004" y="66167"/>
                  </a:lnTo>
                  <a:lnTo>
                    <a:pt x="780427" y="92976"/>
                  </a:lnTo>
                  <a:lnTo>
                    <a:pt x="780427" y="32054"/>
                  </a:lnTo>
                  <a:lnTo>
                    <a:pt x="777201" y="27266"/>
                  </a:lnTo>
                  <a:lnTo>
                    <a:pt x="772401" y="24028"/>
                  </a:lnTo>
                  <a:lnTo>
                    <a:pt x="747636" y="7315"/>
                  </a:lnTo>
                  <a:lnTo>
                    <a:pt x="711492" y="0"/>
                  </a:lnTo>
                  <a:lnTo>
                    <a:pt x="92964" y="0"/>
                  </a:lnTo>
                  <a:lnTo>
                    <a:pt x="56807" y="7315"/>
                  </a:lnTo>
                  <a:lnTo>
                    <a:pt x="27254" y="27266"/>
                  </a:lnTo>
                  <a:lnTo>
                    <a:pt x="7315" y="56819"/>
                  </a:lnTo>
                  <a:lnTo>
                    <a:pt x="0" y="92976"/>
                  </a:lnTo>
                  <a:lnTo>
                    <a:pt x="0" y="659688"/>
                  </a:lnTo>
                  <a:lnTo>
                    <a:pt x="7315" y="695845"/>
                  </a:lnTo>
                  <a:lnTo>
                    <a:pt x="27254" y="725398"/>
                  </a:lnTo>
                  <a:lnTo>
                    <a:pt x="56807" y="745350"/>
                  </a:lnTo>
                  <a:lnTo>
                    <a:pt x="92964" y="752665"/>
                  </a:lnTo>
                  <a:lnTo>
                    <a:pt x="711492" y="752665"/>
                  </a:lnTo>
                  <a:lnTo>
                    <a:pt x="747636" y="745350"/>
                  </a:lnTo>
                  <a:lnTo>
                    <a:pt x="772401" y="728637"/>
                  </a:lnTo>
                  <a:lnTo>
                    <a:pt x="777201" y="725398"/>
                  </a:lnTo>
                  <a:lnTo>
                    <a:pt x="797140" y="695845"/>
                  </a:lnTo>
                  <a:lnTo>
                    <a:pt x="804456" y="659688"/>
                  </a:lnTo>
                  <a:lnTo>
                    <a:pt x="804456" y="92976"/>
                  </a:lnTo>
                  <a:close/>
                </a:path>
              </a:pathLst>
            </a:custGeom>
            <a:solidFill>
              <a:srgbClr val="FFFFFF">
                <a:alpha val="79607"/>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20" name="Google Shape;456;p26">
              <a:extLst>
                <a:ext uri="{FF2B5EF4-FFF2-40B4-BE49-F238E27FC236}">
                  <a16:creationId xmlns:a16="http://schemas.microsoft.com/office/drawing/2014/main" id="{F67529C6-7BAD-1C64-6C22-3A20278716E5}"/>
                </a:ext>
              </a:extLst>
            </p:cNvPr>
            <p:cNvPicPr preferRelativeResize="0"/>
            <p:nvPr/>
          </p:nvPicPr>
          <p:blipFill rotWithShape="1">
            <a:blip r:embed="rId9">
              <a:alphaModFix/>
            </a:blip>
            <a:srcRect/>
            <a:stretch/>
          </p:blipFill>
          <p:spPr>
            <a:xfrm>
              <a:off x="9374473" y="1704211"/>
              <a:ext cx="121189" cy="121178"/>
            </a:xfrm>
            <a:prstGeom prst="rect">
              <a:avLst/>
            </a:prstGeom>
            <a:noFill/>
            <a:ln>
              <a:noFill/>
            </a:ln>
          </p:spPr>
        </p:pic>
        <p:sp>
          <p:nvSpPr>
            <p:cNvPr id="221" name="Google Shape;457;p26">
              <a:extLst>
                <a:ext uri="{FF2B5EF4-FFF2-40B4-BE49-F238E27FC236}">
                  <a16:creationId xmlns:a16="http://schemas.microsoft.com/office/drawing/2014/main" id="{7FEAA4FB-CEC8-8692-A68E-FD2CC0A2F593}"/>
                </a:ext>
              </a:extLst>
            </p:cNvPr>
            <p:cNvSpPr/>
            <p:nvPr/>
          </p:nvSpPr>
          <p:spPr>
            <a:xfrm>
              <a:off x="9277325" y="1752788"/>
              <a:ext cx="315595" cy="24130"/>
            </a:xfrm>
            <a:custGeom>
              <a:avLst/>
              <a:gdLst/>
              <a:ahLst/>
              <a:cxnLst/>
              <a:rect l="l" t="t" r="r" b="b"/>
              <a:pathLst>
                <a:path w="315595" h="24130" extrusionOk="0">
                  <a:moveTo>
                    <a:pt x="24028" y="5384"/>
                  </a:moveTo>
                  <a:lnTo>
                    <a:pt x="18630" y="0"/>
                  </a:lnTo>
                  <a:lnTo>
                    <a:pt x="12014" y="0"/>
                  </a:lnTo>
                  <a:lnTo>
                    <a:pt x="5384" y="0"/>
                  </a:lnTo>
                  <a:lnTo>
                    <a:pt x="0" y="5384"/>
                  </a:lnTo>
                  <a:lnTo>
                    <a:pt x="0" y="18643"/>
                  </a:lnTo>
                  <a:lnTo>
                    <a:pt x="5384" y="24028"/>
                  </a:lnTo>
                  <a:lnTo>
                    <a:pt x="18630" y="24028"/>
                  </a:lnTo>
                  <a:lnTo>
                    <a:pt x="24028" y="18643"/>
                  </a:lnTo>
                  <a:lnTo>
                    <a:pt x="24028" y="5384"/>
                  </a:lnTo>
                  <a:close/>
                </a:path>
                <a:path w="315595" h="24130" extrusionOk="0">
                  <a:moveTo>
                    <a:pt x="315480" y="5384"/>
                  </a:moveTo>
                  <a:lnTo>
                    <a:pt x="310083" y="0"/>
                  </a:lnTo>
                  <a:lnTo>
                    <a:pt x="303453" y="0"/>
                  </a:lnTo>
                  <a:lnTo>
                    <a:pt x="296837" y="0"/>
                  </a:lnTo>
                  <a:lnTo>
                    <a:pt x="291452" y="5384"/>
                  </a:lnTo>
                  <a:lnTo>
                    <a:pt x="291452" y="18643"/>
                  </a:lnTo>
                  <a:lnTo>
                    <a:pt x="296837" y="24028"/>
                  </a:lnTo>
                  <a:lnTo>
                    <a:pt x="310083" y="24028"/>
                  </a:lnTo>
                  <a:lnTo>
                    <a:pt x="315480" y="18643"/>
                  </a:lnTo>
                  <a:lnTo>
                    <a:pt x="315480" y="5384"/>
                  </a:lnTo>
                  <a:close/>
                </a:path>
              </a:pathLst>
            </a:custGeom>
            <a:solidFill>
              <a:srgbClr val="FFFFFF">
                <a:alpha val="79607"/>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 name="Google Shape;458;p26">
              <a:extLst>
                <a:ext uri="{FF2B5EF4-FFF2-40B4-BE49-F238E27FC236}">
                  <a16:creationId xmlns:a16="http://schemas.microsoft.com/office/drawing/2014/main" id="{DA493C35-314A-0254-3962-2CA86A1CA27A}"/>
                </a:ext>
              </a:extLst>
            </p:cNvPr>
            <p:cNvSpPr/>
            <p:nvPr/>
          </p:nvSpPr>
          <p:spPr>
            <a:xfrm>
              <a:off x="10055201" y="1103878"/>
              <a:ext cx="0" cy="1223010"/>
            </a:xfrm>
            <a:custGeom>
              <a:avLst/>
              <a:gdLst/>
              <a:ahLst/>
              <a:cxnLst/>
              <a:rect l="l" t="t" r="r" b="b"/>
              <a:pathLst>
                <a:path w="120000" h="1223010" extrusionOk="0">
                  <a:moveTo>
                    <a:pt x="0" y="0"/>
                  </a:moveTo>
                  <a:lnTo>
                    <a:pt x="0" y="1222783"/>
                  </a:lnTo>
                </a:path>
              </a:pathLst>
            </a:custGeom>
            <a:noFill/>
            <a:ln w="205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 name="Google Shape;459;p26">
              <a:extLst>
                <a:ext uri="{FF2B5EF4-FFF2-40B4-BE49-F238E27FC236}">
                  <a16:creationId xmlns:a16="http://schemas.microsoft.com/office/drawing/2014/main" id="{F6B81B14-F8C5-774E-A772-2402E1582CD2}"/>
                </a:ext>
              </a:extLst>
            </p:cNvPr>
            <p:cNvSpPr/>
            <p:nvPr/>
          </p:nvSpPr>
          <p:spPr>
            <a:xfrm>
              <a:off x="9032824" y="1106142"/>
              <a:ext cx="2099945" cy="1172845"/>
            </a:xfrm>
            <a:custGeom>
              <a:avLst/>
              <a:gdLst/>
              <a:ahLst/>
              <a:cxnLst/>
              <a:rect l="l" t="t" r="r" b="b"/>
              <a:pathLst>
                <a:path w="2099945" h="1172845" extrusionOk="0">
                  <a:moveTo>
                    <a:pt x="502145" y="1125867"/>
                  </a:moveTo>
                  <a:lnTo>
                    <a:pt x="498652" y="1108595"/>
                  </a:lnTo>
                  <a:lnTo>
                    <a:pt x="489140" y="1094498"/>
                  </a:lnTo>
                  <a:lnTo>
                    <a:pt x="475043" y="1084986"/>
                  </a:lnTo>
                  <a:lnTo>
                    <a:pt x="457771" y="1081493"/>
                  </a:lnTo>
                  <a:lnTo>
                    <a:pt x="44373" y="1081493"/>
                  </a:lnTo>
                  <a:lnTo>
                    <a:pt x="27101" y="1084986"/>
                  </a:lnTo>
                  <a:lnTo>
                    <a:pt x="12992" y="1094498"/>
                  </a:lnTo>
                  <a:lnTo>
                    <a:pt x="3492" y="1108595"/>
                  </a:lnTo>
                  <a:lnTo>
                    <a:pt x="0" y="1125867"/>
                  </a:lnTo>
                  <a:lnTo>
                    <a:pt x="0" y="1128293"/>
                  </a:lnTo>
                  <a:lnTo>
                    <a:pt x="3492" y="1145565"/>
                  </a:lnTo>
                  <a:lnTo>
                    <a:pt x="12992" y="1159675"/>
                  </a:lnTo>
                  <a:lnTo>
                    <a:pt x="27101" y="1169174"/>
                  </a:lnTo>
                  <a:lnTo>
                    <a:pt x="44373" y="1172667"/>
                  </a:lnTo>
                  <a:lnTo>
                    <a:pt x="457771" y="1172667"/>
                  </a:lnTo>
                  <a:lnTo>
                    <a:pt x="475043" y="1169174"/>
                  </a:lnTo>
                  <a:lnTo>
                    <a:pt x="489140" y="1159675"/>
                  </a:lnTo>
                  <a:lnTo>
                    <a:pt x="498652" y="1145565"/>
                  </a:lnTo>
                  <a:lnTo>
                    <a:pt x="502145" y="1128293"/>
                  </a:lnTo>
                  <a:lnTo>
                    <a:pt x="502145" y="1125867"/>
                  </a:lnTo>
                  <a:close/>
                </a:path>
                <a:path w="2099945" h="1172845" extrusionOk="0">
                  <a:moveTo>
                    <a:pt x="804468" y="997115"/>
                  </a:moveTo>
                  <a:lnTo>
                    <a:pt x="801077" y="980274"/>
                  </a:lnTo>
                  <a:lnTo>
                    <a:pt x="791806" y="966533"/>
                  </a:lnTo>
                  <a:lnTo>
                    <a:pt x="778052" y="957262"/>
                  </a:lnTo>
                  <a:lnTo>
                    <a:pt x="761225" y="953858"/>
                  </a:lnTo>
                  <a:lnTo>
                    <a:pt x="43256" y="953858"/>
                  </a:lnTo>
                  <a:lnTo>
                    <a:pt x="26416" y="957262"/>
                  </a:lnTo>
                  <a:lnTo>
                    <a:pt x="12674" y="966533"/>
                  </a:lnTo>
                  <a:lnTo>
                    <a:pt x="3403" y="980274"/>
                  </a:lnTo>
                  <a:lnTo>
                    <a:pt x="0" y="997115"/>
                  </a:lnTo>
                  <a:lnTo>
                    <a:pt x="0" y="1001776"/>
                  </a:lnTo>
                  <a:lnTo>
                    <a:pt x="3403" y="1018616"/>
                  </a:lnTo>
                  <a:lnTo>
                    <a:pt x="12674" y="1032357"/>
                  </a:lnTo>
                  <a:lnTo>
                    <a:pt x="26416" y="1041628"/>
                  </a:lnTo>
                  <a:lnTo>
                    <a:pt x="43256" y="1045032"/>
                  </a:lnTo>
                  <a:lnTo>
                    <a:pt x="761225" y="1045032"/>
                  </a:lnTo>
                  <a:lnTo>
                    <a:pt x="778052" y="1041628"/>
                  </a:lnTo>
                  <a:lnTo>
                    <a:pt x="791806" y="1032357"/>
                  </a:lnTo>
                  <a:lnTo>
                    <a:pt x="801077" y="1018616"/>
                  </a:lnTo>
                  <a:lnTo>
                    <a:pt x="804468" y="1001776"/>
                  </a:lnTo>
                  <a:lnTo>
                    <a:pt x="804468" y="997115"/>
                  </a:lnTo>
                  <a:close/>
                </a:path>
                <a:path w="2099945" h="1172845" extrusionOk="0">
                  <a:moveTo>
                    <a:pt x="1226667" y="0"/>
                  </a:moveTo>
                  <a:lnTo>
                    <a:pt x="1194320" y="0"/>
                  </a:lnTo>
                  <a:lnTo>
                    <a:pt x="1194320" y="330784"/>
                  </a:lnTo>
                  <a:lnTo>
                    <a:pt x="1226667" y="330784"/>
                  </a:lnTo>
                  <a:lnTo>
                    <a:pt x="1226667" y="0"/>
                  </a:lnTo>
                  <a:close/>
                </a:path>
                <a:path w="2099945" h="1172845" extrusionOk="0">
                  <a:moveTo>
                    <a:pt x="1264412" y="190398"/>
                  </a:moveTo>
                  <a:lnTo>
                    <a:pt x="1232065" y="190398"/>
                  </a:lnTo>
                  <a:lnTo>
                    <a:pt x="1232065" y="330784"/>
                  </a:lnTo>
                  <a:lnTo>
                    <a:pt x="1264412" y="330784"/>
                  </a:lnTo>
                  <a:lnTo>
                    <a:pt x="1264412" y="190398"/>
                  </a:lnTo>
                  <a:close/>
                </a:path>
                <a:path w="2099945" h="1172845" extrusionOk="0">
                  <a:moveTo>
                    <a:pt x="1351724" y="99377"/>
                  </a:moveTo>
                  <a:lnTo>
                    <a:pt x="1319390" y="99377"/>
                  </a:lnTo>
                  <a:lnTo>
                    <a:pt x="1319390" y="330784"/>
                  </a:lnTo>
                  <a:lnTo>
                    <a:pt x="1351724" y="330784"/>
                  </a:lnTo>
                  <a:lnTo>
                    <a:pt x="1351724" y="99377"/>
                  </a:lnTo>
                  <a:close/>
                </a:path>
                <a:path w="2099945" h="1172845" extrusionOk="0">
                  <a:moveTo>
                    <a:pt x="1389456" y="49593"/>
                  </a:moveTo>
                  <a:lnTo>
                    <a:pt x="1357122" y="49593"/>
                  </a:lnTo>
                  <a:lnTo>
                    <a:pt x="1357122" y="330784"/>
                  </a:lnTo>
                  <a:lnTo>
                    <a:pt x="1389456" y="330784"/>
                  </a:lnTo>
                  <a:lnTo>
                    <a:pt x="1389456" y="49593"/>
                  </a:lnTo>
                  <a:close/>
                </a:path>
                <a:path w="2099945" h="1172845" extrusionOk="0">
                  <a:moveTo>
                    <a:pt x="1469605" y="99377"/>
                  </a:moveTo>
                  <a:lnTo>
                    <a:pt x="1437284" y="99377"/>
                  </a:lnTo>
                  <a:lnTo>
                    <a:pt x="1437284" y="330784"/>
                  </a:lnTo>
                  <a:lnTo>
                    <a:pt x="1469605" y="330784"/>
                  </a:lnTo>
                  <a:lnTo>
                    <a:pt x="1469605" y="99377"/>
                  </a:lnTo>
                  <a:close/>
                </a:path>
                <a:path w="2099945" h="1172845" extrusionOk="0">
                  <a:moveTo>
                    <a:pt x="1507350" y="44856"/>
                  </a:moveTo>
                  <a:lnTo>
                    <a:pt x="1475016" y="44856"/>
                  </a:lnTo>
                  <a:lnTo>
                    <a:pt x="1475016" y="330784"/>
                  </a:lnTo>
                  <a:lnTo>
                    <a:pt x="1507350" y="330784"/>
                  </a:lnTo>
                  <a:lnTo>
                    <a:pt x="1507350" y="44856"/>
                  </a:lnTo>
                  <a:close/>
                </a:path>
                <a:path w="2099945" h="1172845" extrusionOk="0">
                  <a:moveTo>
                    <a:pt x="1584693" y="99377"/>
                  </a:moveTo>
                  <a:lnTo>
                    <a:pt x="1552359" y="99377"/>
                  </a:lnTo>
                  <a:lnTo>
                    <a:pt x="1552359" y="330784"/>
                  </a:lnTo>
                  <a:lnTo>
                    <a:pt x="1584693" y="330784"/>
                  </a:lnTo>
                  <a:lnTo>
                    <a:pt x="1584693" y="99377"/>
                  </a:lnTo>
                  <a:close/>
                </a:path>
                <a:path w="2099945" h="1172845" extrusionOk="0">
                  <a:moveTo>
                    <a:pt x="1622437" y="238125"/>
                  </a:moveTo>
                  <a:lnTo>
                    <a:pt x="1590103" y="238125"/>
                  </a:lnTo>
                  <a:lnTo>
                    <a:pt x="1590103" y="330784"/>
                  </a:lnTo>
                  <a:lnTo>
                    <a:pt x="1622437" y="330784"/>
                  </a:lnTo>
                  <a:lnTo>
                    <a:pt x="1622437" y="238125"/>
                  </a:lnTo>
                  <a:close/>
                </a:path>
                <a:path w="2099945" h="1172845" extrusionOk="0">
                  <a:moveTo>
                    <a:pt x="1703781" y="16611"/>
                  </a:moveTo>
                  <a:lnTo>
                    <a:pt x="1671447" y="16611"/>
                  </a:lnTo>
                  <a:lnTo>
                    <a:pt x="1671447" y="330796"/>
                  </a:lnTo>
                  <a:lnTo>
                    <a:pt x="1703781" y="330796"/>
                  </a:lnTo>
                  <a:lnTo>
                    <a:pt x="1703781" y="16611"/>
                  </a:lnTo>
                  <a:close/>
                </a:path>
                <a:path w="2099945" h="1172845" extrusionOk="0">
                  <a:moveTo>
                    <a:pt x="1741538" y="217284"/>
                  </a:moveTo>
                  <a:lnTo>
                    <a:pt x="1709191" y="217284"/>
                  </a:lnTo>
                  <a:lnTo>
                    <a:pt x="1709191" y="330784"/>
                  </a:lnTo>
                  <a:lnTo>
                    <a:pt x="1741538" y="330784"/>
                  </a:lnTo>
                  <a:lnTo>
                    <a:pt x="1741538" y="217284"/>
                  </a:lnTo>
                  <a:close/>
                </a:path>
                <a:path w="2099945" h="1172845" extrusionOk="0">
                  <a:moveTo>
                    <a:pt x="1828850" y="50736"/>
                  </a:moveTo>
                  <a:lnTo>
                    <a:pt x="1796516" y="50736"/>
                  </a:lnTo>
                  <a:lnTo>
                    <a:pt x="1796516" y="330796"/>
                  </a:lnTo>
                  <a:lnTo>
                    <a:pt x="1828850" y="330796"/>
                  </a:lnTo>
                  <a:lnTo>
                    <a:pt x="1828850" y="50736"/>
                  </a:lnTo>
                  <a:close/>
                </a:path>
                <a:path w="2099945" h="1172845" extrusionOk="0">
                  <a:moveTo>
                    <a:pt x="1866582" y="103441"/>
                  </a:moveTo>
                  <a:lnTo>
                    <a:pt x="1834248" y="103441"/>
                  </a:lnTo>
                  <a:lnTo>
                    <a:pt x="1834248" y="330784"/>
                  </a:lnTo>
                  <a:lnTo>
                    <a:pt x="1866582" y="330784"/>
                  </a:lnTo>
                  <a:lnTo>
                    <a:pt x="1866582" y="103441"/>
                  </a:lnTo>
                  <a:close/>
                </a:path>
                <a:path w="2099945" h="1172845" extrusionOk="0">
                  <a:moveTo>
                    <a:pt x="1946719" y="143687"/>
                  </a:moveTo>
                  <a:lnTo>
                    <a:pt x="1914398" y="143687"/>
                  </a:lnTo>
                  <a:lnTo>
                    <a:pt x="1914398" y="330784"/>
                  </a:lnTo>
                  <a:lnTo>
                    <a:pt x="1946719" y="330784"/>
                  </a:lnTo>
                  <a:lnTo>
                    <a:pt x="1946719" y="143687"/>
                  </a:lnTo>
                  <a:close/>
                </a:path>
                <a:path w="2099945" h="1172845" extrusionOk="0">
                  <a:moveTo>
                    <a:pt x="1984463" y="51917"/>
                  </a:moveTo>
                  <a:lnTo>
                    <a:pt x="1952129" y="51917"/>
                  </a:lnTo>
                  <a:lnTo>
                    <a:pt x="1952129" y="330796"/>
                  </a:lnTo>
                  <a:lnTo>
                    <a:pt x="1984463" y="330796"/>
                  </a:lnTo>
                  <a:lnTo>
                    <a:pt x="1984463" y="51917"/>
                  </a:lnTo>
                  <a:close/>
                </a:path>
                <a:path w="2099945" h="1172845" extrusionOk="0">
                  <a:moveTo>
                    <a:pt x="2061806" y="272021"/>
                  </a:moveTo>
                  <a:lnTo>
                    <a:pt x="2029485" y="272021"/>
                  </a:lnTo>
                  <a:lnTo>
                    <a:pt x="2029485" y="330784"/>
                  </a:lnTo>
                  <a:lnTo>
                    <a:pt x="2061806" y="330784"/>
                  </a:lnTo>
                  <a:lnTo>
                    <a:pt x="2061806" y="272021"/>
                  </a:lnTo>
                  <a:close/>
                </a:path>
                <a:path w="2099945" h="1172845" extrusionOk="0">
                  <a:moveTo>
                    <a:pt x="2099551" y="255879"/>
                  </a:moveTo>
                  <a:lnTo>
                    <a:pt x="2067229" y="255879"/>
                  </a:lnTo>
                  <a:lnTo>
                    <a:pt x="2067229" y="330796"/>
                  </a:lnTo>
                  <a:lnTo>
                    <a:pt x="2099551" y="330796"/>
                  </a:lnTo>
                  <a:lnTo>
                    <a:pt x="2099551" y="255879"/>
                  </a:lnTo>
                  <a:close/>
                </a:path>
              </a:pathLst>
            </a:custGeom>
            <a:solidFill>
              <a:srgbClr val="FFFFFF">
                <a:alpha val="49803"/>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 name="Google Shape;460;p26">
              <a:extLst>
                <a:ext uri="{FF2B5EF4-FFF2-40B4-BE49-F238E27FC236}">
                  <a16:creationId xmlns:a16="http://schemas.microsoft.com/office/drawing/2014/main" id="{405F2F0F-38FA-8178-0694-2B3E09C411C9}"/>
                </a:ext>
              </a:extLst>
            </p:cNvPr>
            <p:cNvSpPr/>
            <p:nvPr/>
          </p:nvSpPr>
          <p:spPr>
            <a:xfrm>
              <a:off x="10222486" y="1950802"/>
              <a:ext cx="909955" cy="338455"/>
            </a:xfrm>
            <a:custGeom>
              <a:avLst/>
              <a:gdLst/>
              <a:ahLst/>
              <a:cxnLst/>
              <a:rect l="l" t="t" r="r" b="b"/>
              <a:pathLst>
                <a:path w="909954" h="338455" extrusionOk="0">
                  <a:moveTo>
                    <a:pt x="538597" y="0"/>
                  </a:moveTo>
                  <a:lnTo>
                    <a:pt x="496121" y="4730"/>
                  </a:lnTo>
                  <a:lnTo>
                    <a:pt x="457192" y="20392"/>
                  </a:lnTo>
                  <a:lnTo>
                    <a:pt x="422844" y="39712"/>
                  </a:lnTo>
                  <a:lnTo>
                    <a:pt x="394110" y="55420"/>
                  </a:lnTo>
                  <a:lnTo>
                    <a:pt x="354366" y="54676"/>
                  </a:lnTo>
                  <a:lnTo>
                    <a:pt x="304561" y="35511"/>
                  </a:lnTo>
                  <a:lnTo>
                    <a:pt x="252308" y="15813"/>
                  </a:lnTo>
                  <a:lnTo>
                    <a:pt x="205219" y="13471"/>
                  </a:lnTo>
                  <a:lnTo>
                    <a:pt x="168273" y="31269"/>
                  </a:lnTo>
                  <a:lnTo>
                    <a:pt x="135902" y="33876"/>
                  </a:lnTo>
                  <a:lnTo>
                    <a:pt x="106886" y="27659"/>
                  </a:lnTo>
                  <a:lnTo>
                    <a:pt x="80007" y="18988"/>
                  </a:lnTo>
                  <a:lnTo>
                    <a:pt x="54045" y="14231"/>
                  </a:lnTo>
                  <a:lnTo>
                    <a:pt x="27782" y="19757"/>
                  </a:lnTo>
                  <a:lnTo>
                    <a:pt x="0" y="41932"/>
                  </a:lnTo>
                  <a:lnTo>
                    <a:pt x="0" y="338064"/>
                  </a:lnTo>
                  <a:lnTo>
                    <a:pt x="909902" y="338064"/>
                  </a:lnTo>
                  <a:lnTo>
                    <a:pt x="909902" y="41932"/>
                  </a:lnTo>
                  <a:lnTo>
                    <a:pt x="881884" y="21588"/>
                  </a:lnTo>
                  <a:lnTo>
                    <a:pt x="848922" y="14743"/>
                  </a:lnTo>
                  <a:lnTo>
                    <a:pt x="811663" y="17047"/>
                  </a:lnTo>
                  <a:lnTo>
                    <a:pt x="726847" y="31693"/>
                  </a:lnTo>
                  <a:lnTo>
                    <a:pt x="680584" y="35330"/>
                  </a:lnTo>
                  <a:lnTo>
                    <a:pt x="632615" y="30706"/>
                  </a:lnTo>
                  <a:lnTo>
                    <a:pt x="583586" y="13471"/>
                  </a:lnTo>
                  <a:lnTo>
                    <a:pt x="538597" y="0"/>
                  </a:lnTo>
                  <a:close/>
                </a:path>
              </a:pathLst>
            </a:custGeom>
            <a:solidFill>
              <a:srgbClr val="FFFFFF">
                <a:alpha val="24705"/>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 name="Google Shape;461;p26">
              <a:extLst>
                <a:ext uri="{FF2B5EF4-FFF2-40B4-BE49-F238E27FC236}">
                  <a16:creationId xmlns:a16="http://schemas.microsoft.com/office/drawing/2014/main" id="{CC3B37CB-B4A8-D4C1-DAF2-07041B38838E}"/>
                </a:ext>
              </a:extLst>
            </p:cNvPr>
            <p:cNvSpPr/>
            <p:nvPr/>
          </p:nvSpPr>
          <p:spPr>
            <a:xfrm>
              <a:off x="10222484" y="1939236"/>
              <a:ext cx="909955" cy="210820"/>
            </a:xfrm>
            <a:custGeom>
              <a:avLst/>
              <a:gdLst/>
              <a:ahLst/>
              <a:cxnLst/>
              <a:rect l="l" t="t" r="r" b="b"/>
              <a:pathLst>
                <a:path w="909954" h="210819" extrusionOk="0">
                  <a:moveTo>
                    <a:pt x="28790" y="105321"/>
                  </a:moveTo>
                  <a:lnTo>
                    <a:pt x="27190" y="105321"/>
                  </a:lnTo>
                  <a:lnTo>
                    <a:pt x="25615" y="111379"/>
                  </a:lnTo>
                  <a:lnTo>
                    <a:pt x="24904" y="114223"/>
                  </a:lnTo>
                  <a:lnTo>
                    <a:pt x="24638" y="115531"/>
                  </a:lnTo>
                  <a:lnTo>
                    <a:pt x="24434" y="114274"/>
                  </a:lnTo>
                  <a:lnTo>
                    <a:pt x="24117" y="112852"/>
                  </a:lnTo>
                  <a:lnTo>
                    <a:pt x="22313" y="105321"/>
                  </a:lnTo>
                  <a:lnTo>
                    <a:pt x="20688" y="105321"/>
                  </a:lnTo>
                  <a:lnTo>
                    <a:pt x="18288" y="114350"/>
                  </a:lnTo>
                  <a:lnTo>
                    <a:pt x="18110" y="115557"/>
                  </a:lnTo>
                  <a:lnTo>
                    <a:pt x="17856" y="114388"/>
                  </a:lnTo>
                  <a:lnTo>
                    <a:pt x="17538" y="112903"/>
                  </a:lnTo>
                  <a:lnTo>
                    <a:pt x="15748" y="105321"/>
                  </a:lnTo>
                  <a:lnTo>
                    <a:pt x="14109" y="105321"/>
                  </a:lnTo>
                  <a:lnTo>
                    <a:pt x="17157" y="117335"/>
                  </a:lnTo>
                  <a:lnTo>
                    <a:pt x="18770" y="117335"/>
                  </a:lnTo>
                  <a:lnTo>
                    <a:pt x="20485" y="111086"/>
                  </a:lnTo>
                  <a:lnTo>
                    <a:pt x="20942" y="109524"/>
                  </a:lnTo>
                  <a:lnTo>
                    <a:pt x="21221" y="108343"/>
                  </a:lnTo>
                  <a:lnTo>
                    <a:pt x="21424" y="107149"/>
                  </a:lnTo>
                  <a:lnTo>
                    <a:pt x="21628" y="108369"/>
                  </a:lnTo>
                  <a:lnTo>
                    <a:pt x="21869" y="109537"/>
                  </a:lnTo>
                  <a:lnTo>
                    <a:pt x="23761" y="117335"/>
                  </a:lnTo>
                  <a:lnTo>
                    <a:pt x="25387" y="117335"/>
                  </a:lnTo>
                  <a:lnTo>
                    <a:pt x="28790" y="105321"/>
                  </a:lnTo>
                  <a:close/>
                </a:path>
                <a:path w="909954" h="210819" extrusionOk="0">
                  <a:moveTo>
                    <a:pt x="38887" y="116039"/>
                  </a:moveTo>
                  <a:lnTo>
                    <a:pt x="33680" y="116039"/>
                  </a:lnTo>
                  <a:lnTo>
                    <a:pt x="33680" y="111696"/>
                  </a:lnTo>
                  <a:lnTo>
                    <a:pt x="38354" y="111696"/>
                  </a:lnTo>
                  <a:lnTo>
                    <a:pt x="38354" y="110413"/>
                  </a:lnTo>
                  <a:lnTo>
                    <a:pt x="33680" y="110413"/>
                  </a:lnTo>
                  <a:lnTo>
                    <a:pt x="33680" y="106616"/>
                  </a:lnTo>
                  <a:lnTo>
                    <a:pt x="38620" y="106616"/>
                  </a:lnTo>
                  <a:lnTo>
                    <a:pt x="38620" y="105308"/>
                  </a:lnTo>
                  <a:lnTo>
                    <a:pt x="32131" y="105308"/>
                  </a:lnTo>
                  <a:lnTo>
                    <a:pt x="32131" y="117335"/>
                  </a:lnTo>
                  <a:lnTo>
                    <a:pt x="38887" y="117335"/>
                  </a:lnTo>
                  <a:lnTo>
                    <a:pt x="38887" y="116039"/>
                  </a:lnTo>
                  <a:close/>
                </a:path>
                <a:path w="909954" h="210819" extrusionOk="0">
                  <a:moveTo>
                    <a:pt x="49491" y="116039"/>
                  </a:moveTo>
                  <a:lnTo>
                    <a:pt x="44284" y="116039"/>
                  </a:lnTo>
                  <a:lnTo>
                    <a:pt x="44284" y="111696"/>
                  </a:lnTo>
                  <a:lnTo>
                    <a:pt x="48958" y="111696"/>
                  </a:lnTo>
                  <a:lnTo>
                    <a:pt x="48958" y="110413"/>
                  </a:lnTo>
                  <a:lnTo>
                    <a:pt x="44284" y="110413"/>
                  </a:lnTo>
                  <a:lnTo>
                    <a:pt x="44284" y="106616"/>
                  </a:lnTo>
                  <a:lnTo>
                    <a:pt x="49225" y="106616"/>
                  </a:lnTo>
                  <a:lnTo>
                    <a:pt x="49225" y="105308"/>
                  </a:lnTo>
                  <a:lnTo>
                    <a:pt x="42735" y="105308"/>
                  </a:lnTo>
                  <a:lnTo>
                    <a:pt x="42735" y="117335"/>
                  </a:lnTo>
                  <a:lnTo>
                    <a:pt x="49491" y="117335"/>
                  </a:lnTo>
                  <a:lnTo>
                    <a:pt x="49491" y="116039"/>
                  </a:lnTo>
                  <a:close/>
                </a:path>
                <a:path w="909954" h="210819" extrusionOk="0">
                  <a:moveTo>
                    <a:pt x="61810" y="117335"/>
                  </a:moveTo>
                  <a:lnTo>
                    <a:pt x="57124" y="110426"/>
                  </a:lnTo>
                  <a:lnTo>
                    <a:pt x="61480" y="105308"/>
                  </a:lnTo>
                  <a:lnTo>
                    <a:pt x="59550" y="105308"/>
                  </a:lnTo>
                  <a:lnTo>
                    <a:pt x="55880" y="109829"/>
                  </a:lnTo>
                  <a:lnTo>
                    <a:pt x="55245" y="110642"/>
                  </a:lnTo>
                  <a:lnTo>
                    <a:pt x="54927" y="111112"/>
                  </a:lnTo>
                  <a:lnTo>
                    <a:pt x="54876" y="105308"/>
                  </a:lnTo>
                  <a:lnTo>
                    <a:pt x="53327" y="105308"/>
                  </a:lnTo>
                  <a:lnTo>
                    <a:pt x="53327" y="117335"/>
                  </a:lnTo>
                  <a:lnTo>
                    <a:pt x="54876" y="117335"/>
                  </a:lnTo>
                  <a:lnTo>
                    <a:pt x="54876" y="112750"/>
                  </a:lnTo>
                  <a:lnTo>
                    <a:pt x="56019" y="111442"/>
                  </a:lnTo>
                  <a:lnTo>
                    <a:pt x="59982" y="117335"/>
                  </a:lnTo>
                  <a:lnTo>
                    <a:pt x="61810" y="117335"/>
                  </a:lnTo>
                  <a:close/>
                </a:path>
                <a:path w="909954" h="210819" extrusionOk="0">
                  <a:moveTo>
                    <a:pt x="74777" y="105740"/>
                  </a:moveTo>
                  <a:lnTo>
                    <a:pt x="73444" y="105740"/>
                  </a:lnTo>
                  <a:lnTo>
                    <a:pt x="70904" y="107099"/>
                  </a:lnTo>
                  <a:lnTo>
                    <a:pt x="71208" y="108292"/>
                  </a:lnTo>
                  <a:lnTo>
                    <a:pt x="73228" y="107200"/>
                  </a:lnTo>
                  <a:lnTo>
                    <a:pt x="73253" y="117335"/>
                  </a:lnTo>
                  <a:lnTo>
                    <a:pt x="74777" y="117335"/>
                  </a:lnTo>
                  <a:lnTo>
                    <a:pt x="74777" y="105740"/>
                  </a:lnTo>
                  <a:close/>
                </a:path>
                <a:path w="909954" h="210819" extrusionOk="0">
                  <a:moveTo>
                    <a:pt x="204089" y="146126"/>
                  </a:moveTo>
                  <a:lnTo>
                    <a:pt x="202488" y="146126"/>
                  </a:lnTo>
                  <a:lnTo>
                    <a:pt x="200901" y="152184"/>
                  </a:lnTo>
                  <a:lnTo>
                    <a:pt x="200190" y="155028"/>
                  </a:lnTo>
                  <a:lnTo>
                    <a:pt x="199936" y="156337"/>
                  </a:lnTo>
                  <a:lnTo>
                    <a:pt x="199732" y="155079"/>
                  </a:lnTo>
                  <a:lnTo>
                    <a:pt x="199402" y="153657"/>
                  </a:lnTo>
                  <a:lnTo>
                    <a:pt x="197599" y="146126"/>
                  </a:lnTo>
                  <a:lnTo>
                    <a:pt x="195986" y="146126"/>
                  </a:lnTo>
                  <a:lnTo>
                    <a:pt x="193586" y="155155"/>
                  </a:lnTo>
                  <a:lnTo>
                    <a:pt x="193395" y="156362"/>
                  </a:lnTo>
                  <a:lnTo>
                    <a:pt x="193141" y="155206"/>
                  </a:lnTo>
                  <a:lnTo>
                    <a:pt x="192824" y="153708"/>
                  </a:lnTo>
                  <a:lnTo>
                    <a:pt x="191033" y="146126"/>
                  </a:lnTo>
                  <a:lnTo>
                    <a:pt x="189395" y="146126"/>
                  </a:lnTo>
                  <a:lnTo>
                    <a:pt x="192443" y="158140"/>
                  </a:lnTo>
                  <a:lnTo>
                    <a:pt x="194068" y="158140"/>
                  </a:lnTo>
                  <a:lnTo>
                    <a:pt x="195783" y="151892"/>
                  </a:lnTo>
                  <a:lnTo>
                    <a:pt x="196227" y="150329"/>
                  </a:lnTo>
                  <a:lnTo>
                    <a:pt x="196507" y="149148"/>
                  </a:lnTo>
                  <a:lnTo>
                    <a:pt x="196710" y="147955"/>
                  </a:lnTo>
                  <a:lnTo>
                    <a:pt x="196913" y="149174"/>
                  </a:lnTo>
                  <a:lnTo>
                    <a:pt x="197167" y="150355"/>
                  </a:lnTo>
                  <a:lnTo>
                    <a:pt x="199047" y="158140"/>
                  </a:lnTo>
                  <a:lnTo>
                    <a:pt x="200672" y="158140"/>
                  </a:lnTo>
                  <a:lnTo>
                    <a:pt x="204089" y="146126"/>
                  </a:lnTo>
                  <a:close/>
                </a:path>
                <a:path w="909954" h="210819" extrusionOk="0">
                  <a:moveTo>
                    <a:pt x="214185" y="156845"/>
                  </a:moveTo>
                  <a:lnTo>
                    <a:pt x="208965" y="156845"/>
                  </a:lnTo>
                  <a:lnTo>
                    <a:pt x="208965" y="152501"/>
                  </a:lnTo>
                  <a:lnTo>
                    <a:pt x="213652" y="152501"/>
                  </a:lnTo>
                  <a:lnTo>
                    <a:pt x="213652" y="151218"/>
                  </a:lnTo>
                  <a:lnTo>
                    <a:pt x="208965" y="151218"/>
                  </a:lnTo>
                  <a:lnTo>
                    <a:pt x="208965" y="147421"/>
                  </a:lnTo>
                  <a:lnTo>
                    <a:pt x="213918" y="147421"/>
                  </a:lnTo>
                  <a:lnTo>
                    <a:pt x="213918" y="146113"/>
                  </a:lnTo>
                  <a:lnTo>
                    <a:pt x="207429" y="146113"/>
                  </a:lnTo>
                  <a:lnTo>
                    <a:pt x="207429" y="158140"/>
                  </a:lnTo>
                  <a:lnTo>
                    <a:pt x="214185" y="158140"/>
                  </a:lnTo>
                  <a:lnTo>
                    <a:pt x="214185" y="156845"/>
                  </a:lnTo>
                  <a:close/>
                </a:path>
                <a:path w="909954" h="210819" extrusionOk="0">
                  <a:moveTo>
                    <a:pt x="224777" y="156845"/>
                  </a:moveTo>
                  <a:lnTo>
                    <a:pt x="219570" y="156845"/>
                  </a:lnTo>
                  <a:lnTo>
                    <a:pt x="219570" y="152501"/>
                  </a:lnTo>
                  <a:lnTo>
                    <a:pt x="224243" y="152501"/>
                  </a:lnTo>
                  <a:lnTo>
                    <a:pt x="224243" y="151218"/>
                  </a:lnTo>
                  <a:lnTo>
                    <a:pt x="219570" y="151218"/>
                  </a:lnTo>
                  <a:lnTo>
                    <a:pt x="219570" y="147421"/>
                  </a:lnTo>
                  <a:lnTo>
                    <a:pt x="224510" y="147421"/>
                  </a:lnTo>
                  <a:lnTo>
                    <a:pt x="224510" y="146113"/>
                  </a:lnTo>
                  <a:lnTo>
                    <a:pt x="218020" y="146113"/>
                  </a:lnTo>
                  <a:lnTo>
                    <a:pt x="218020" y="158140"/>
                  </a:lnTo>
                  <a:lnTo>
                    <a:pt x="224777" y="158140"/>
                  </a:lnTo>
                  <a:lnTo>
                    <a:pt x="224777" y="156845"/>
                  </a:lnTo>
                  <a:close/>
                </a:path>
                <a:path w="909954" h="210819" extrusionOk="0">
                  <a:moveTo>
                    <a:pt x="237109" y="158140"/>
                  </a:moveTo>
                  <a:lnTo>
                    <a:pt x="232422" y="151231"/>
                  </a:lnTo>
                  <a:lnTo>
                    <a:pt x="236766" y="146113"/>
                  </a:lnTo>
                  <a:lnTo>
                    <a:pt x="234835" y="146113"/>
                  </a:lnTo>
                  <a:lnTo>
                    <a:pt x="231165" y="150634"/>
                  </a:lnTo>
                  <a:lnTo>
                    <a:pt x="230543" y="151447"/>
                  </a:lnTo>
                  <a:lnTo>
                    <a:pt x="230225" y="151917"/>
                  </a:lnTo>
                  <a:lnTo>
                    <a:pt x="230162" y="146113"/>
                  </a:lnTo>
                  <a:lnTo>
                    <a:pt x="228612" y="146113"/>
                  </a:lnTo>
                  <a:lnTo>
                    <a:pt x="228612" y="158140"/>
                  </a:lnTo>
                  <a:lnTo>
                    <a:pt x="230162" y="158140"/>
                  </a:lnTo>
                  <a:lnTo>
                    <a:pt x="230162" y="153555"/>
                  </a:lnTo>
                  <a:lnTo>
                    <a:pt x="231305" y="152247"/>
                  </a:lnTo>
                  <a:lnTo>
                    <a:pt x="235267" y="158140"/>
                  </a:lnTo>
                  <a:lnTo>
                    <a:pt x="237109" y="158140"/>
                  </a:lnTo>
                  <a:close/>
                </a:path>
                <a:path w="909954" h="210819" extrusionOk="0">
                  <a:moveTo>
                    <a:pt x="252539" y="156845"/>
                  </a:moveTo>
                  <a:lnTo>
                    <a:pt x="247332" y="156845"/>
                  </a:lnTo>
                  <a:lnTo>
                    <a:pt x="248272" y="155943"/>
                  </a:lnTo>
                  <a:lnTo>
                    <a:pt x="250710" y="153606"/>
                  </a:lnTo>
                  <a:lnTo>
                    <a:pt x="252260" y="151866"/>
                  </a:lnTo>
                  <a:lnTo>
                    <a:pt x="252260" y="148056"/>
                  </a:lnTo>
                  <a:lnTo>
                    <a:pt x="251206" y="146354"/>
                  </a:lnTo>
                  <a:lnTo>
                    <a:pt x="247370" y="146354"/>
                  </a:lnTo>
                  <a:lnTo>
                    <a:pt x="246227" y="146850"/>
                  </a:lnTo>
                  <a:lnTo>
                    <a:pt x="245427" y="147523"/>
                  </a:lnTo>
                  <a:lnTo>
                    <a:pt x="245922" y="148640"/>
                  </a:lnTo>
                  <a:lnTo>
                    <a:pt x="246456" y="148183"/>
                  </a:lnTo>
                  <a:lnTo>
                    <a:pt x="247332" y="147650"/>
                  </a:lnTo>
                  <a:lnTo>
                    <a:pt x="250113" y="147650"/>
                  </a:lnTo>
                  <a:lnTo>
                    <a:pt x="250685" y="148742"/>
                  </a:lnTo>
                  <a:lnTo>
                    <a:pt x="250672" y="151676"/>
                  </a:lnTo>
                  <a:lnTo>
                    <a:pt x="249339" y="153174"/>
                  </a:lnTo>
                  <a:lnTo>
                    <a:pt x="245135" y="157175"/>
                  </a:lnTo>
                  <a:lnTo>
                    <a:pt x="245135" y="158140"/>
                  </a:lnTo>
                  <a:lnTo>
                    <a:pt x="252539" y="158140"/>
                  </a:lnTo>
                  <a:lnTo>
                    <a:pt x="252539" y="156845"/>
                  </a:lnTo>
                  <a:close/>
                </a:path>
                <a:path w="909954" h="210819" extrusionOk="0">
                  <a:moveTo>
                    <a:pt x="364756" y="198145"/>
                  </a:moveTo>
                  <a:lnTo>
                    <a:pt x="363156" y="198145"/>
                  </a:lnTo>
                  <a:lnTo>
                    <a:pt x="361581" y="204216"/>
                  </a:lnTo>
                  <a:lnTo>
                    <a:pt x="360857" y="207048"/>
                  </a:lnTo>
                  <a:lnTo>
                    <a:pt x="360603" y="208368"/>
                  </a:lnTo>
                  <a:lnTo>
                    <a:pt x="360400" y="207098"/>
                  </a:lnTo>
                  <a:lnTo>
                    <a:pt x="360083" y="205676"/>
                  </a:lnTo>
                  <a:lnTo>
                    <a:pt x="358279" y="198145"/>
                  </a:lnTo>
                  <a:lnTo>
                    <a:pt x="356654" y="198145"/>
                  </a:lnTo>
                  <a:lnTo>
                    <a:pt x="354253" y="207187"/>
                  </a:lnTo>
                  <a:lnTo>
                    <a:pt x="354076" y="208381"/>
                  </a:lnTo>
                  <a:lnTo>
                    <a:pt x="353822" y="207225"/>
                  </a:lnTo>
                  <a:lnTo>
                    <a:pt x="353504" y="205727"/>
                  </a:lnTo>
                  <a:lnTo>
                    <a:pt x="351713" y="198145"/>
                  </a:lnTo>
                  <a:lnTo>
                    <a:pt x="350075" y="198145"/>
                  </a:lnTo>
                  <a:lnTo>
                    <a:pt x="353123" y="210172"/>
                  </a:lnTo>
                  <a:lnTo>
                    <a:pt x="354736" y="210172"/>
                  </a:lnTo>
                  <a:lnTo>
                    <a:pt x="356450" y="203911"/>
                  </a:lnTo>
                  <a:lnTo>
                    <a:pt x="356908" y="202361"/>
                  </a:lnTo>
                  <a:lnTo>
                    <a:pt x="357187" y="201193"/>
                  </a:lnTo>
                  <a:lnTo>
                    <a:pt x="357390" y="199986"/>
                  </a:lnTo>
                  <a:lnTo>
                    <a:pt x="357593" y="201193"/>
                  </a:lnTo>
                  <a:lnTo>
                    <a:pt x="357835" y="202374"/>
                  </a:lnTo>
                  <a:lnTo>
                    <a:pt x="359727" y="210172"/>
                  </a:lnTo>
                  <a:lnTo>
                    <a:pt x="361340" y="210172"/>
                  </a:lnTo>
                  <a:lnTo>
                    <a:pt x="364756" y="198145"/>
                  </a:lnTo>
                  <a:close/>
                </a:path>
                <a:path w="909954" h="210819" extrusionOk="0">
                  <a:moveTo>
                    <a:pt x="374853" y="208876"/>
                  </a:moveTo>
                  <a:lnTo>
                    <a:pt x="369646" y="208876"/>
                  </a:lnTo>
                  <a:lnTo>
                    <a:pt x="369646" y="204533"/>
                  </a:lnTo>
                  <a:lnTo>
                    <a:pt x="374319" y="204533"/>
                  </a:lnTo>
                  <a:lnTo>
                    <a:pt x="374319" y="203250"/>
                  </a:lnTo>
                  <a:lnTo>
                    <a:pt x="369646" y="203250"/>
                  </a:lnTo>
                  <a:lnTo>
                    <a:pt x="369646" y="199440"/>
                  </a:lnTo>
                  <a:lnTo>
                    <a:pt x="374586" y="199440"/>
                  </a:lnTo>
                  <a:lnTo>
                    <a:pt x="374586" y="198145"/>
                  </a:lnTo>
                  <a:lnTo>
                    <a:pt x="368096" y="198145"/>
                  </a:lnTo>
                  <a:lnTo>
                    <a:pt x="368096" y="210172"/>
                  </a:lnTo>
                  <a:lnTo>
                    <a:pt x="374853" y="210172"/>
                  </a:lnTo>
                  <a:lnTo>
                    <a:pt x="374853" y="208876"/>
                  </a:lnTo>
                  <a:close/>
                </a:path>
                <a:path w="909954" h="210819" extrusionOk="0">
                  <a:moveTo>
                    <a:pt x="385457" y="208876"/>
                  </a:moveTo>
                  <a:lnTo>
                    <a:pt x="380238" y="208876"/>
                  </a:lnTo>
                  <a:lnTo>
                    <a:pt x="380238" y="204533"/>
                  </a:lnTo>
                  <a:lnTo>
                    <a:pt x="384924" y="204533"/>
                  </a:lnTo>
                  <a:lnTo>
                    <a:pt x="384924" y="203250"/>
                  </a:lnTo>
                  <a:lnTo>
                    <a:pt x="380238" y="203250"/>
                  </a:lnTo>
                  <a:lnTo>
                    <a:pt x="380238" y="199440"/>
                  </a:lnTo>
                  <a:lnTo>
                    <a:pt x="385191" y="199440"/>
                  </a:lnTo>
                  <a:lnTo>
                    <a:pt x="385191" y="198145"/>
                  </a:lnTo>
                  <a:lnTo>
                    <a:pt x="378701" y="198145"/>
                  </a:lnTo>
                  <a:lnTo>
                    <a:pt x="378701" y="210172"/>
                  </a:lnTo>
                  <a:lnTo>
                    <a:pt x="385457" y="210172"/>
                  </a:lnTo>
                  <a:lnTo>
                    <a:pt x="385457" y="208876"/>
                  </a:lnTo>
                  <a:close/>
                </a:path>
                <a:path w="909954" h="210819" extrusionOk="0">
                  <a:moveTo>
                    <a:pt x="397776" y="210172"/>
                  </a:moveTo>
                  <a:lnTo>
                    <a:pt x="393090" y="203250"/>
                  </a:lnTo>
                  <a:lnTo>
                    <a:pt x="397446" y="198145"/>
                  </a:lnTo>
                  <a:lnTo>
                    <a:pt x="395516" y="198145"/>
                  </a:lnTo>
                  <a:lnTo>
                    <a:pt x="391845" y="202653"/>
                  </a:lnTo>
                  <a:lnTo>
                    <a:pt x="391210" y="203479"/>
                  </a:lnTo>
                  <a:lnTo>
                    <a:pt x="390893" y="203936"/>
                  </a:lnTo>
                  <a:lnTo>
                    <a:pt x="390842" y="198145"/>
                  </a:lnTo>
                  <a:lnTo>
                    <a:pt x="389293" y="198145"/>
                  </a:lnTo>
                  <a:lnTo>
                    <a:pt x="389293" y="210172"/>
                  </a:lnTo>
                  <a:lnTo>
                    <a:pt x="390842" y="210172"/>
                  </a:lnTo>
                  <a:lnTo>
                    <a:pt x="390842" y="205587"/>
                  </a:lnTo>
                  <a:lnTo>
                    <a:pt x="391985" y="204266"/>
                  </a:lnTo>
                  <a:lnTo>
                    <a:pt x="395947" y="210172"/>
                  </a:lnTo>
                  <a:lnTo>
                    <a:pt x="397776" y="210172"/>
                  </a:lnTo>
                  <a:close/>
                </a:path>
                <a:path w="909954" h="210819" extrusionOk="0">
                  <a:moveTo>
                    <a:pt x="413004" y="205257"/>
                  </a:moveTo>
                  <a:lnTo>
                    <a:pt x="411848" y="204190"/>
                  </a:lnTo>
                  <a:lnTo>
                    <a:pt x="410425" y="203911"/>
                  </a:lnTo>
                  <a:lnTo>
                    <a:pt x="411848" y="203352"/>
                  </a:lnTo>
                  <a:lnTo>
                    <a:pt x="412559" y="202336"/>
                  </a:lnTo>
                  <a:lnTo>
                    <a:pt x="412559" y="199732"/>
                  </a:lnTo>
                  <a:lnTo>
                    <a:pt x="411530" y="198374"/>
                  </a:lnTo>
                  <a:lnTo>
                    <a:pt x="407987" y="198374"/>
                  </a:lnTo>
                  <a:lnTo>
                    <a:pt x="406819" y="198818"/>
                  </a:lnTo>
                  <a:lnTo>
                    <a:pt x="406209" y="199275"/>
                  </a:lnTo>
                  <a:lnTo>
                    <a:pt x="406615" y="200406"/>
                  </a:lnTo>
                  <a:lnTo>
                    <a:pt x="407111" y="200050"/>
                  </a:lnTo>
                  <a:lnTo>
                    <a:pt x="408012" y="199644"/>
                  </a:lnTo>
                  <a:lnTo>
                    <a:pt x="410375" y="199644"/>
                  </a:lnTo>
                  <a:lnTo>
                    <a:pt x="410972" y="200456"/>
                  </a:lnTo>
                  <a:lnTo>
                    <a:pt x="410972" y="202768"/>
                  </a:lnTo>
                  <a:lnTo>
                    <a:pt x="409524" y="203352"/>
                  </a:lnTo>
                  <a:lnTo>
                    <a:pt x="407504" y="203352"/>
                  </a:lnTo>
                  <a:lnTo>
                    <a:pt x="407504" y="204533"/>
                  </a:lnTo>
                  <a:lnTo>
                    <a:pt x="409892" y="204533"/>
                  </a:lnTo>
                  <a:lnTo>
                    <a:pt x="411365" y="205232"/>
                  </a:lnTo>
                  <a:lnTo>
                    <a:pt x="411403" y="207810"/>
                  </a:lnTo>
                  <a:lnTo>
                    <a:pt x="410768" y="209092"/>
                  </a:lnTo>
                  <a:lnTo>
                    <a:pt x="407670" y="209092"/>
                  </a:lnTo>
                  <a:lnTo>
                    <a:pt x="406641" y="208661"/>
                  </a:lnTo>
                  <a:lnTo>
                    <a:pt x="406196" y="208368"/>
                  </a:lnTo>
                  <a:lnTo>
                    <a:pt x="405765" y="209575"/>
                  </a:lnTo>
                  <a:lnTo>
                    <a:pt x="406336" y="209956"/>
                  </a:lnTo>
                  <a:lnTo>
                    <a:pt x="407479" y="210362"/>
                  </a:lnTo>
                  <a:lnTo>
                    <a:pt x="411556" y="210362"/>
                  </a:lnTo>
                  <a:lnTo>
                    <a:pt x="413004" y="208749"/>
                  </a:lnTo>
                  <a:lnTo>
                    <a:pt x="413004" y="205257"/>
                  </a:lnTo>
                  <a:close/>
                </a:path>
                <a:path w="909954" h="210819" extrusionOk="0">
                  <a:moveTo>
                    <a:pt x="519836" y="144856"/>
                  </a:moveTo>
                  <a:lnTo>
                    <a:pt x="518236" y="144856"/>
                  </a:lnTo>
                  <a:lnTo>
                    <a:pt x="516661" y="150914"/>
                  </a:lnTo>
                  <a:lnTo>
                    <a:pt x="515937" y="153758"/>
                  </a:lnTo>
                  <a:lnTo>
                    <a:pt x="515683" y="155067"/>
                  </a:lnTo>
                  <a:lnTo>
                    <a:pt x="515480" y="153809"/>
                  </a:lnTo>
                  <a:lnTo>
                    <a:pt x="515162" y="152387"/>
                  </a:lnTo>
                  <a:lnTo>
                    <a:pt x="513359" y="144856"/>
                  </a:lnTo>
                  <a:lnTo>
                    <a:pt x="511733" y="144856"/>
                  </a:lnTo>
                  <a:lnTo>
                    <a:pt x="509333" y="153885"/>
                  </a:lnTo>
                  <a:lnTo>
                    <a:pt x="509155" y="155092"/>
                  </a:lnTo>
                  <a:lnTo>
                    <a:pt x="508901" y="153936"/>
                  </a:lnTo>
                  <a:lnTo>
                    <a:pt x="508571" y="152438"/>
                  </a:lnTo>
                  <a:lnTo>
                    <a:pt x="506793" y="144856"/>
                  </a:lnTo>
                  <a:lnTo>
                    <a:pt x="505155" y="144856"/>
                  </a:lnTo>
                  <a:lnTo>
                    <a:pt x="508203" y="156870"/>
                  </a:lnTo>
                  <a:lnTo>
                    <a:pt x="509816" y="156870"/>
                  </a:lnTo>
                  <a:lnTo>
                    <a:pt x="511530" y="150622"/>
                  </a:lnTo>
                  <a:lnTo>
                    <a:pt x="511987" y="149059"/>
                  </a:lnTo>
                  <a:lnTo>
                    <a:pt x="512254" y="147891"/>
                  </a:lnTo>
                  <a:lnTo>
                    <a:pt x="512470" y="146697"/>
                  </a:lnTo>
                  <a:lnTo>
                    <a:pt x="512673" y="147904"/>
                  </a:lnTo>
                  <a:lnTo>
                    <a:pt x="512914" y="149085"/>
                  </a:lnTo>
                  <a:lnTo>
                    <a:pt x="514807" y="156870"/>
                  </a:lnTo>
                  <a:lnTo>
                    <a:pt x="516420" y="156870"/>
                  </a:lnTo>
                  <a:lnTo>
                    <a:pt x="519836" y="144856"/>
                  </a:lnTo>
                  <a:close/>
                </a:path>
                <a:path w="909954" h="210819" extrusionOk="0">
                  <a:moveTo>
                    <a:pt x="529932" y="155575"/>
                  </a:moveTo>
                  <a:lnTo>
                    <a:pt x="524725" y="155575"/>
                  </a:lnTo>
                  <a:lnTo>
                    <a:pt x="524725" y="151231"/>
                  </a:lnTo>
                  <a:lnTo>
                    <a:pt x="529399" y="151231"/>
                  </a:lnTo>
                  <a:lnTo>
                    <a:pt x="529399" y="149961"/>
                  </a:lnTo>
                  <a:lnTo>
                    <a:pt x="524725" y="149961"/>
                  </a:lnTo>
                  <a:lnTo>
                    <a:pt x="524725" y="146151"/>
                  </a:lnTo>
                  <a:lnTo>
                    <a:pt x="529666" y="146151"/>
                  </a:lnTo>
                  <a:lnTo>
                    <a:pt x="529666" y="144843"/>
                  </a:lnTo>
                  <a:lnTo>
                    <a:pt x="523176" y="144843"/>
                  </a:lnTo>
                  <a:lnTo>
                    <a:pt x="523176" y="156883"/>
                  </a:lnTo>
                  <a:lnTo>
                    <a:pt x="529932" y="156883"/>
                  </a:lnTo>
                  <a:lnTo>
                    <a:pt x="529932" y="155575"/>
                  </a:lnTo>
                  <a:close/>
                </a:path>
                <a:path w="909954" h="210819" extrusionOk="0">
                  <a:moveTo>
                    <a:pt x="540537" y="155575"/>
                  </a:moveTo>
                  <a:lnTo>
                    <a:pt x="535317" y="155575"/>
                  </a:lnTo>
                  <a:lnTo>
                    <a:pt x="535317" y="151231"/>
                  </a:lnTo>
                  <a:lnTo>
                    <a:pt x="540004" y="151231"/>
                  </a:lnTo>
                  <a:lnTo>
                    <a:pt x="540004" y="149961"/>
                  </a:lnTo>
                  <a:lnTo>
                    <a:pt x="535317" y="149961"/>
                  </a:lnTo>
                  <a:lnTo>
                    <a:pt x="535317" y="146151"/>
                  </a:lnTo>
                  <a:lnTo>
                    <a:pt x="540270" y="146151"/>
                  </a:lnTo>
                  <a:lnTo>
                    <a:pt x="540270" y="144843"/>
                  </a:lnTo>
                  <a:lnTo>
                    <a:pt x="533768" y="144843"/>
                  </a:lnTo>
                  <a:lnTo>
                    <a:pt x="533768" y="156883"/>
                  </a:lnTo>
                  <a:lnTo>
                    <a:pt x="540537" y="156883"/>
                  </a:lnTo>
                  <a:lnTo>
                    <a:pt x="540537" y="155575"/>
                  </a:lnTo>
                  <a:close/>
                </a:path>
                <a:path w="909954" h="210819" extrusionOk="0">
                  <a:moveTo>
                    <a:pt x="552856" y="156870"/>
                  </a:moveTo>
                  <a:lnTo>
                    <a:pt x="548170" y="149961"/>
                  </a:lnTo>
                  <a:lnTo>
                    <a:pt x="552513" y="144856"/>
                  </a:lnTo>
                  <a:lnTo>
                    <a:pt x="550595" y="144856"/>
                  </a:lnTo>
                  <a:lnTo>
                    <a:pt x="546912" y="149364"/>
                  </a:lnTo>
                  <a:lnTo>
                    <a:pt x="546290" y="150190"/>
                  </a:lnTo>
                  <a:lnTo>
                    <a:pt x="545973" y="150647"/>
                  </a:lnTo>
                  <a:lnTo>
                    <a:pt x="545909" y="144856"/>
                  </a:lnTo>
                  <a:lnTo>
                    <a:pt x="544360" y="144856"/>
                  </a:lnTo>
                  <a:lnTo>
                    <a:pt x="544360" y="156870"/>
                  </a:lnTo>
                  <a:lnTo>
                    <a:pt x="545909" y="156870"/>
                  </a:lnTo>
                  <a:lnTo>
                    <a:pt x="545909" y="152285"/>
                  </a:lnTo>
                  <a:lnTo>
                    <a:pt x="547065" y="150977"/>
                  </a:lnTo>
                  <a:lnTo>
                    <a:pt x="551027" y="156870"/>
                  </a:lnTo>
                  <a:lnTo>
                    <a:pt x="552856" y="156870"/>
                  </a:lnTo>
                  <a:close/>
                </a:path>
                <a:path w="909954" h="210819" extrusionOk="0">
                  <a:moveTo>
                    <a:pt x="568858" y="152488"/>
                  </a:moveTo>
                  <a:lnTo>
                    <a:pt x="567232" y="152488"/>
                  </a:lnTo>
                  <a:lnTo>
                    <a:pt x="567232" y="146799"/>
                  </a:lnTo>
                  <a:lnTo>
                    <a:pt x="567232" y="145275"/>
                  </a:lnTo>
                  <a:lnTo>
                    <a:pt x="565797" y="145275"/>
                  </a:lnTo>
                  <a:lnTo>
                    <a:pt x="565797" y="146799"/>
                  </a:lnTo>
                  <a:lnTo>
                    <a:pt x="565746" y="152488"/>
                  </a:lnTo>
                  <a:lnTo>
                    <a:pt x="561949" y="152488"/>
                  </a:lnTo>
                  <a:lnTo>
                    <a:pt x="564769" y="148513"/>
                  </a:lnTo>
                  <a:lnTo>
                    <a:pt x="565111" y="147980"/>
                  </a:lnTo>
                  <a:lnTo>
                    <a:pt x="565746" y="146799"/>
                  </a:lnTo>
                  <a:lnTo>
                    <a:pt x="565797" y="145275"/>
                  </a:lnTo>
                  <a:lnTo>
                    <a:pt x="565531" y="145275"/>
                  </a:lnTo>
                  <a:lnTo>
                    <a:pt x="560362" y="152679"/>
                  </a:lnTo>
                  <a:lnTo>
                    <a:pt x="560362" y="153720"/>
                  </a:lnTo>
                  <a:lnTo>
                    <a:pt x="565746" y="153720"/>
                  </a:lnTo>
                  <a:lnTo>
                    <a:pt x="565746" y="156883"/>
                  </a:lnTo>
                  <a:lnTo>
                    <a:pt x="567232" y="156883"/>
                  </a:lnTo>
                  <a:lnTo>
                    <a:pt x="567232" y="153720"/>
                  </a:lnTo>
                  <a:lnTo>
                    <a:pt x="568858" y="153720"/>
                  </a:lnTo>
                  <a:lnTo>
                    <a:pt x="568858" y="152488"/>
                  </a:lnTo>
                  <a:close/>
                </a:path>
                <a:path w="909954" h="210819" extrusionOk="0">
                  <a:moveTo>
                    <a:pt x="668782" y="175895"/>
                  </a:moveTo>
                  <a:lnTo>
                    <a:pt x="667181" y="175895"/>
                  </a:lnTo>
                  <a:lnTo>
                    <a:pt x="665607" y="181965"/>
                  </a:lnTo>
                  <a:lnTo>
                    <a:pt x="664883" y="184797"/>
                  </a:lnTo>
                  <a:lnTo>
                    <a:pt x="664629" y="186118"/>
                  </a:lnTo>
                  <a:lnTo>
                    <a:pt x="664425" y="184848"/>
                  </a:lnTo>
                  <a:lnTo>
                    <a:pt x="664108" y="183426"/>
                  </a:lnTo>
                  <a:lnTo>
                    <a:pt x="662305" y="175895"/>
                  </a:lnTo>
                  <a:lnTo>
                    <a:pt x="660679" y="175895"/>
                  </a:lnTo>
                  <a:lnTo>
                    <a:pt x="658279" y="184937"/>
                  </a:lnTo>
                  <a:lnTo>
                    <a:pt x="658101" y="186131"/>
                  </a:lnTo>
                  <a:lnTo>
                    <a:pt x="657847" y="184975"/>
                  </a:lnTo>
                  <a:lnTo>
                    <a:pt x="657529" y="183476"/>
                  </a:lnTo>
                  <a:lnTo>
                    <a:pt x="655739" y="175895"/>
                  </a:lnTo>
                  <a:lnTo>
                    <a:pt x="654100" y="175895"/>
                  </a:lnTo>
                  <a:lnTo>
                    <a:pt x="657148" y="187921"/>
                  </a:lnTo>
                  <a:lnTo>
                    <a:pt x="658761" y="187921"/>
                  </a:lnTo>
                  <a:lnTo>
                    <a:pt x="660476" y="181660"/>
                  </a:lnTo>
                  <a:lnTo>
                    <a:pt x="660933" y="180111"/>
                  </a:lnTo>
                  <a:lnTo>
                    <a:pt x="661200" y="178930"/>
                  </a:lnTo>
                  <a:lnTo>
                    <a:pt x="661416" y="177736"/>
                  </a:lnTo>
                  <a:lnTo>
                    <a:pt x="661619" y="178943"/>
                  </a:lnTo>
                  <a:lnTo>
                    <a:pt x="661860" y="180124"/>
                  </a:lnTo>
                  <a:lnTo>
                    <a:pt x="663752" y="187921"/>
                  </a:lnTo>
                  <a:lnTo>
                    <a:pt x="665365" y="187921"/>
                  </a:lnTo>
                  <a:lnTo>
                    <a:pt x="668782" y="175895"/>
                  </a:lnTo>
                  <a:close/>
                </a:path>
                <a:path w="909954" h="210819" extrusionOk="0">
                  <a:moveTo>
                    <a:pt x="678878" y="186626"/>
                  </a:moveTo>
                  <a:lnTo>
                    <a:pt x="673671" y="186626"/>
                  </a:lnTo>
                  <a:lnTo>
                    <a:pt x="673671" y="182283"/>
                  </a:lnTo>
                  <a:lnTo>
                    <a:pt x="678345" y="182283"/>
                  </a:lnTo>
                  <a:lnTo>
                    <a:pt x="678345" y="181000"/>
                  </a:lnTo>
                  <a:lnTo>
                    <a:pt x="673671" y="181000"/>
                  </a:lnTo>
                  <a:lnTo>
                    <a:pt x="673671" y="177190"/>
                  </a:lnTo>
                  <a:lnTo>
                    <a:pt x="678611" y="177190"/>
                  </a:lnTo>
                  <a:lnTo>
                    <a:pt x="678611" y="175895"/>
                  </a:lnTo>
                  <a:lnTo>
                    <a:pt x="672122" y="175895"/>
                  </a:lnTo>
                  <a:lnTo>
                    <a:pt x="672122" y="187921"/>
                  </a:lnTo>
                  <a:lnTo>
                    <a:pt x="678878" y="187921"/>
                  </a:lnTo>
                  <a:lnTo>
                    <a:pt x="678878" y="186626"/>
                  </a:lnTo>
                  <a:close/>
                </a:path>
                <a:path w="909954" h="210819" extrusionOk="0">
                  <a:moveTo>
                    <a:pt x="689483" y="186626"/>
                  </a:moveTo>
                  <a:lnTo>
                    <a:pt x="684263" y="186626"/>
                  </a:lnTo>
                  <a:lnTo>
                    <a:pt x="684263" y="182283"/>
                  </a:lnTo>
                  <a:lnTo>
                    <a:pt x="688949" y="182283"/>
                  </a:lnTo>
                  <a:lnTo>
                    <a:pt x="688949" y="181000"/>
                  </a:lnTo>
                  <a:lnTo>
                    <a:pt x="684263" y="181000"/>
                  </a:lnTo>
                  <a:lnTo>
                    <a:pt x="684263" y="177190"/>
                  </a:lnTo>
                  <a:lnTo>
                    <a:pt x="689216" y="177190"/>
                  </a:lnTo>
                  <a:lnTo>
                    <a:pt x="689216" y="175895"/>
                  </a:lnTo>
                  <a:lnTo>
                    <a:pt x="682713" y="175895"/>
                  </a:lnTo>
                  <a:lnTo>
                    <a:pt x="682713" y="187921"/>
                  </a:lnTo>
                  <a:lnTo>
                    <a:pt x="689483" y="187921"/>
                  </a:lnTo>
                  <a:lnTo>
                    <a:pt x="689483" y="186626"/>
                  </a:lnTo>
                  <a:close/>
                </a:path>
                <a:path w="909954" h="210819" extrusionOk="0">
                  <a:moveTo>
                    <a:pt x="701802" y="187921"/>
                  </a:moveTo>
                  <a:lnTo>
                    <a:pt x="697115" y="181000"/>
                  </a:lnTo>
                  <a:lnTo>
                    <a:pt x="701471" y="175895"/>
                  </a:lnTo>
                  <a:lnTo>
                    <a:pt x="699541" y="175895"/>
                  </a:lnTo>
                  <a:lnTo>
                    <a:pt x="695871" y="180403"/>
                  </a:lnTo>
                  <a:lnTo>
                    <a:pt x="695236" y="181229"/>
                  </a:lnTo>
                  <a:lnTo>
                    <a:pt x="694918" y="181686"/>
                  </a:lnTo>
                  <a:lnTo>
                    <a:pt x="694867" y="175895"/>
                  </a:lnTo>
                  <a:lnTo>
                    <a:pt x="693318" y="175895"/>
                  </a:lnTo>
                  <a:lnTo>
                    <a:pt x="693318" y="187921"/>
                  </a:lnTo>
                  <a:lnTo>
                    <a:pt x="694867" y="187921"/>
                  </a:lnTo>
                  <a:lnTo>
                    <a:pt x="694867" y="183337"/>
                  </a:lnTo>
                  <a:lnTo>
                    <a:pt x="696010" y="182016"/>
                  </a:lnTo>
                  <a:lnTo>
                    <a:pt x="699973" y="187921"/>
                  </a:lnTo>
                  <a:lnTo>
                    <a:pt x="701802" y="187921"/>
                  </a:lnTo>
                  <a:close/>
                </a:path>
                <a:path w="909954" h="210819" extrusionOk="0">
                  <a:moveTo>
                    <a:pt x="716991" y="182689"/>
                  </a:moveTo>
                  <a:lnTo>
                    <a:pt x="716241" y="181698"/>
                  </a:lnTo>
                  <a:lnTo>
                    <a:pt x="714629" y="180746"/>
                  </a:lnTo>
                  <a:lnTo>
                    <a:pt x="713727" y="180555"/>
                  </a:lnTo>
                  <a:lnTo>
                    <a:pt x="712406" y="180555"/>
                  </a:lnTo>
                  <a:lnTo>
                    <a:pt x="711885" y="180632"/>
                  </a:lnTo>
                  <a:lnTo>
                    <a:pt x="712343" y="177647"/>
                  </a:lnTo>
                  <a:lnTo>
                    <a:pt x="716762" y="177647"/>
                  </a:lnTo>
                  <a:lnTo>
                    <a:pt x="716762" y="176326"/>
                  </a:lnTo>
                  <a:lnTo>
                    <a:pt x="711212" y="176326"/>
                  </a:lnTo>
                  <a:lnTo>
                    <a:pt x="710463" y="181889"/>
                  </a:lnTo>
                  <a:lnTo>
                    <a:pt x="711415" y="181762"/>
                  </a:lnTo>
                  <a:lnTo>
                    <a:pt x="714387" y="181762"/>
                  </a:lnTo>
                  <a:lnTo>
                    <a:pt x="715391" y="182829"/>
                  </a:lnTo>
                  <a:lnTo>
                    <a:pt x="715403" y="185889"/>
                  </a:lnTo>
                  <a:lnTo>
                    <a:pt x="714133" y="186842"/>
                  </a:lnTo>
                  <a:lnTo>
                    <a:pt x="711606" y="186842"/>
                  </a:lnTo>
                  <a:lnTo>
                    <a:pt x="710653" y="186499"/>
                  </a:lnTo>
                  <a:lnTo>
                    <a:pt x="710171" y="186207"/>
                  </a:lnTo>
                  <a:lnTo>
                    <a:pt x="709790" y="187413"/>
                  </a:lnTo>
                  <a:lnTo>
                    <a:pt x="710336" y="187756"/>
                  </a:lnTo>
                  <a:lnTo>
                    <a:pt x="711415" y="188112"/>
                  </a:lnTo>
                  <a:lnTo>
                    <a:pt x="715200" y="188112"/>
                  </a:lnTo>
                  <a:lnTo>
                    <a:pt x="716991" y="186423"/>
                  </a:lnTo>
                  <a:lnTo>
                    <a:pt x="716991" y="182689"/>
                  </a:lnTo>
                  <a:close/>
                </a:path>
                <a:path w="909954" h="210819" extrusionOk="0">
                  <a:moveTo>
                    <a:pt x="836104" y="157035"/>
                  </a:moveTo>
                  <a:lnTo>
                    <a:pt x="834504" y="157035"/>
                  </a:lnTo>
                  <a:lnTo>
                    <a:pt x="832929" y="163093"/>
                  </a:lnTo>
                  <a:lnTo>
                    <a:pt x="832205" y="165938"/>
                  </a:lnTo>
                  <a:lnTo>
                    <a:pt x="831951" y="167246"/>
                  </a:lnTo>
                  <a:lnTo>
                    <a:pt x="831748" y="165989"/>
                  </a:lnTo>
                  <a:lnTo>
                    <a:pt x="831430" y="164553"/>
                  </a:lnTo>
                  <a:lnTo>
                    <a:pt x="829614" y="157035"/>
                  </a:lnTo>
                  <a:lnTo>
                    <a:pt x="828001" y="157035"/>
                  </a:lnTo>
                  <a:lnTo>
                    <a:pt x="825601" y="166065"/>
                  </a:lnTo>
                  <a:lnTo>
                    <a:pt x="825411" y="167271"/>
                  </a:lnTo>
                  <a:lnTo>
                    <a:pt x="825157" y="166103"/>
                  </a:lnTo>
                  <a:lnTo>
                    <a:pt x="824839" y="164604"/>
                  </a:lnTo>
                  <a:lnTo>
                    <a:pt x="823061" y="157035"/>
                  </a:lnTo>
                  <a:lnTo>
                    <a:pt x="821410" y="157035"/>
                  </a:lnTo>
                  <a:lnTo>
                    <a:pt x="824458" y="169049"/>
                  </a:lnTo>
                  <a:lnTo>
                    <a:pt x="826084" y="169049"/>
                  </a:lnTo>
                  <a:lnTo>
                    <a:pt x="827798" y="162788"/>
                  </a:lnTo>
                  <a:lnTo>
                    <a:pt x="828243" y="161239"/>
                  </a:lnTo>
                  <a:lnTo>
                    <a:pt x="828522" y="160058"/>
                  </a:lnTo>
                  <a:lnTo>
                    <a:pt x="828725" y="158864"/>
                  </a:lnTo>
                  <a:lnTo>
                    <a:pt x="828929" y="160070"/>
                  </a:lnTo>
                  <a:lnTo>
                    <a:pt x="829183" y="161251"/>
                  </a:lnTo>
                  <a:lnTo>
                    <a:pt x="831062" y="169049"/>
                  </a:lnTo>
                  <a:lnTo>
                    <a:pt x="832688" y="169049"/>
                  </a:lnTo>
                  <a:lnTo>
                    <a:pt x="836104" y="157035"/>
                  </a:lnTo>
                  <a:close/>
                </a:path>
                <a:path w="909954" h="210819" extrusionOk="0">
                  <a:moveTo>
                    <a:pt x="846201" y="167754"/>
                  </a:moveTo>
                  <a:lnTo>
                    <a:pt x="840994" y="167754"/>
                  </a:lnTo>
                  <a:lnTo>
                    <a:pt x="840994" y="163410"/>
                  </a:lnTo>
                  <a:lnTo>
                    <a:pt x="845667" y="163410"/>
                  </a:lnTo>
                  <a:lnTo>
                    <a:pt x="845667" y="162128"/>
                  </a:lnTo>
                  <a:lnTo>
                    <a:pt x="840994" y="162128"/>
                  </a:lnTo>
                  <a:lnTo>
                    <a:pt x="840994" y="158330"/>
                  </a:lnTo>
                  <a:lnTo>
                    <a:pt x="845934" y="158330"/>
                  </a:lnTo>
                  <a:lnTo>
                    <a:pt x="845934" y="157022"/>
                  </a:lnTo>
                  <a:lnTo>
                    <a:pt x="839444" y="157022"/>
                  </a:lnTo>
                  <a:lnTo>
                    <a:pt x="839444" y="169049"/>
                  </a:lnTo>
                  <a:lnTo>
                    <a:pt x="846201" y="169049"/>
                  </a:lnTo>
                  <a:lnTo>
                    <a:pt x="846201" y="167754"/>
                  </a:lnTo>
                  <a:close/>
                </a:path>
                <a:path w="909954" h="210819" extrusionOk="0">
                  <a:moveTo>
                    <a:pt x="856792" y="167754"/>
                  </a:moveTo>
                  <a:lnTo>
                    <a:pt x="851585" y="167754"/>
                  </a:lnTo>
                  <a:lnTo>
                    <a:pt x="851585" y="163410"/>
                  </a:lnTo>
                  <a:lnTo>
                    <a:pt x="856259" y="163410"/>
                  </a:lnTo>
                  <a:lnTo>
                    <a:pt x="856259" y="162128"/>
                  </a:lnTo>
                  <a:lnTo>
                    <a:pt x="851585" y="162128"/>
                  </a:lnTo>
                  <a:lnTo>
                    <a:pt x="851585" y="158330"/>
                  </a:lnTo>
                  <a:lnTo>
                    <a:pt x="856526" y="158330"/>
                  </a:lnTo>
                  <a:lnTo>
                    <a:pt x="856526" y="157022"/>
                  </a:lnTo>
                  <a:lnTo>
                    <a:pt x="850036" y="157022"/>
                  </a:lnTo>
                  <a:lnTo>
                    <a:pt x="850036" y="169049"/>
                  </a:lnTo>
                  <a:lnTo>
                    <a:pt x="856792" y="169049"/>
                  </a:lnTo>
                  <a:lnTo>
                    <a:pt x="856792" y="167754"/>
                  </a:lnTo>
                  <a:close/>
                </a:path>
                <a:path w="909954" h="210819" extrusionOk="0">
                  <a:moveTo>
                    <a:pt x="869124" y="169049"/>
                  </a:moveTo>
                  <a:lnTo>
                    <a:pt x="864438" y="162140"/>
                  </a:lnTo>
                  <a:lnTo>
                    <a:pt x="868781" y="157022"/>
                  </a:lnTo>
                  <a:lnTo>
                    <a:pt x="866851" y="157022"/>
                  </a:lnTo>
                  <a:lnTo>
                    <a:pt x="863180" y="161544"/>
                  </a:lnTo>
                  <a:lnTo>
                    <a:pt x="862558" y="162356"/>
                  </a:lnTo>
                  <a:lnTo>
                    <a:pt x="862241" y="162826"/>
                  </a:lnTo>
                  <a:lnTo>
                    <a:pt x="862177" y="157022"/>
                  </a:lnTo>
                  <a:lnTo>
                    <a:pt x="860628" y="157022"/>
                  </a:lnTo>
                  <a:lnTo>
                    <a:pt x="860628" y="169049"/>
                  </a:lnTo>
                  <a:lnTo>
                    <a:pt x="862177" y="169049"/>
                  </a:lnTo>
                  <a:lnTo>
                    <a:pt x="862177" y="164465"/>
                  </a:lnTo>
                  <a:lnTo>
                    <a:pt x="863333" y="163144"/>
                  </a:lnTo>
                  <a:lnTo>
                    <a:pt x="867283" y="169049"/>
                  </a:lnTo>
                  <a:lnTo>
                    <a:pt x="869124" y="169049"/>
                  </a:lnTo>
                  <a:close/>
                </a:path>
                <a:path w="909954" h="210819" extrusionOk="0">
                  <a:moveTo>
                    <a:pt x="884910" y="162902"/>
                  </a:moveTo>
                  <a:lnTo>
                    <a:pt x="884618" y="162598"/>
                  </a:lnTo>
                  <a:lnTo>
                    <a:pt x="883475" y="161417"/>
                  </a:lnTo>
                  <a:lnTo>
                    <a:pt x="883323" y="161417"/>
                  </a:lnTo>
                  <a:lnTo>
                    <a:pt x="883323" y="163588"/>
                  </a:lnTo>
                  <a:lnTo>
                    <a:pt x="883323" y="166916"/>
                  </a:lnTo>
                  <a:lnTo>
                    <a:pt x="882421" y="168033"/>
                  </a:lnTo>
                  <a:lnTo>
                    <a:pt x="879424" y="168033"/>
                  </a:lnTo>
                  <a:lnTo>
                    <a:pt x="878547" y="166624"/>
                  </a:lnTo>
                  <a:lnTo>
                    <a:pt x="878586" y="164198"/>
                  </a:lnTo>
                  <a:lnTo>
                    <a:pt x="879119" y="163182"/>
                  </a:lnTo>
                  <a:lnTo>
                    <a:pt x="879767" y="162750"/>
                  </a:lnTo>
                  <a:lnTo>
                    <a:pt x="879995" y="162598"/>
                  </a:lnTo>
                  <a:lnTo>
                    <a:pt x="882383" y="162598"/>
                  </a:lnTo>
                  <a:lnTo>
                    <a:pt x="883323" y="163588"/>
                  </a:lnTo>
                  <a:lnTo>
                    <a:pt x="883323" y="161417"/>
                  </a:lnTo>
                  <a:lnTo>
                    <a:pt x="880135" y="161417"/>
                  </a:lnTo>
                  <a:lnTo>
                    <a:pt x="879170" y="162013"/>
                  </a:lnTo>
                  <a:lnTo>
                    <a:pt x="878624" y="162750"/>
                  </a:lnTo>
                  <a:lnTo>
                    <a:pt x="878840" y="160845"/>
                  </a:lnTo>
                  <a:lnTo>
                    <a:pt x="880135" y="159042"/>
                  </a:lnTo>
                  <a:lnTo>
                    <a:pt x="883043" y="158559"/>
                  </a:lnTo>
                  <a:lnTo>
                    <a:pt x="883462" y="158546"/>
                  </a:lnTo>
                  <a:lnTo>
                    <a:pt x="883780" y="158559"/>
                  </a:lnTo>
                  <a:lnTo>
                    <a:pt x="883780" y="157276"/>
                  </a:lnTo>
                  <a:lnTo>
                    <a:pt x="883094" y="157289"/>
                  </a:lnTo>
                  <a:lnTo>
                    <a:pt x="881176" y="157543"/>
                  </a:lnTo>
                  <a:lnTo>
                    <a:pt x="879894" y="158127"/>
                  </a:lnTo>
                  <a:lnTo>
                    <a:pt x="877785" y="160223"/>
                  </a:lnTo>
                  <a:lnTo>
                    <a:pt x="876973" y="162013"/>
                  </a:lnTo>
                  <a:lnTo>
                    <a:pt x="876973" y="167322"/>
                  </a:lnTo>
                  <a:lnTo>
                    <a:pt x="878586" y="169252"/>
                  </a:lnTo>
                  <a:lnTo>
                    <a:pt x="883475" y="169252"/>
                  </a:lnTo>
                  <a:lnTo>
                    <a:pt x="884364" y="168033"/>
                  </a:lnTo>
                  <a:lnTo>
                    <a:pt x="884885" y="167322"/>
                  </a:lnTo>
                  <a:lnTo>
                    <a:pt x="884910" y="162902"/>
                  </a:lnTo>
                  <a:close/>
                </a:path>
                <a:path w="909954" h="210819" extrusionOk="0">
                  <a:moveTo>
                    <a:pt x="909904" y="54394"/>
                  </a:moveTo>
                  <a:lnTo>
                    <a:pt x="909815" y="47967"/>
                  </a:lnTo>
                  <a:lnTo>
                    <a:pt x="881875" y="27686"/>
                  </a:lnTo>
                  <a:lnTo>
                    <a:pt x="879538" y="27203"/>
                  </a:lnTo>
                  <a:lnTo>
                    <a:pt x="863498" y="23876"/>
                  </a:lnTo>
                  <a:lnTo>
                    <a:pt x="863498" y="20561"/>
                  </a:lnTo>
                  <a:lnTo>
                    <a:pt x="857935" y="15113"/>
                  </a:lnTo>
                  <a:lnTo>
                    <a:pt x="851179" y="15113"/>
                  </a:lnTo>
                  <a:lnTo>
                    <a:pt x="844524" y="15113"/>
                  </a:lnTo>
                  <a:lnTo>
                    <a:pt x="838949" y="20561"/>
                  </a:lnTo>
                  <a:lnTo>
                    <a:pt x="838949" y="21463"/>
                  </a:lnTo>
                  <a:lnTo>
                    <a:pt x="811657" y="23152"/>
                  </a:lnTo>
                  <a:lnTo>
                    <a:pt x="726846" y="37795"/>
                  </a:lnTo>
                  <a:lnTo>
                    <a:pt x="696366" y="40195"/>
                  </a:lnTo>
                  <a:lnTo>
                    <a:pt x="691603" y="35521"/>
                  </a:lnTo>
                  <a:lnTo>
                    <a:pt x="684847" y="35521"/>
                  </a:lnTo>
                  <a:lnTo>
                    <a:pt x="678192" y="35521"/>
                  </a:lnTo>
                  <a:lnTo>
                    <a:pt x="672896" y="40690"/>
                  </a:lnTo>
                  <a:lnTo>
                    <a:pt x="632612" y="36804"/>
                  </a:lnTo>
                  <a:lnTo>
                    <a:pt x="583577" y="19570"/>
                  </a:lnTo>
                  <a:lnTo>
                    <a:pt x="559828" y="12458"/>
                  </a:lnTo>
                  <a:lnTo>
                    <a:pt x="545693" y="8229"/>
                  </a:lnTo>
                  <a:lnTo>
                    <a:pt x="545693" y="5448"/>
                  </a:lnTo>
                  <a:lnTo>
                    <a:pt x="540143" y="0"/>
                  </a:lnTo>
                  <a:lnTo>
                    <a:pt x="533374" y="0"/>
                  </a:lnTo>
                  <a:lnTo>
                    <a:pt x="526719" y="0"/>
                  </a:lnTo>
                  <a:lnTo>
                    <a:pt x="521157" y="5448"/>
                  </a:lnTo>
                  <a:lnTo>
                    <a:pt x="521157" y="8051"/>
                  </a:lnTo>
                  <a:lnTo>
                    <a:pt x="496112" y="10833"/>
                  </a:lnTo>
                  <a:lnTo>
                    <a:pt x="457187" y="26492"/>
                  </a:lnTo>
                  <a:lnTo>
                    <a:pt x="422846" y="45808"/>
                  </a:lnTo>
                  <a:lnTo>
                    <a:pt x="394106" y="61518"/>
                  </a:lnTo>
                  <a:lnTo>
                    <a:pt x="387807" y="61404"/>
                  </a:lnTo>
                  <a:lnTo>
                    <a:pt x="385102" y="58699"/>
                  </a:lnTo>
                  <a:lnTo>
                    <a:pt x="378333" y="58699"/>
                  </a:lnTo>
                  <a:lnTo>
                    <a:pt x="371563" y="58699"/>
                  </a:lnTo>
                  <a:lnTo>
                    <a:pt x="369252" y="61061"/>
                  </a:lnTo>
                  <a:lnTo>
                    <a:pt x="354368" y="60782"/>
                  </a:lnTo>
                  <a:lnTo>
                    <a:pt x="262966" y="25933"/>
                  </a:lnTo>
                  <a:lnTo>
                    <a:pt x="252310" y="21920"/>
                  </a:lnTo>
                  <a:lnTo>
                    <a:pt x="233591" y="20993"/>
                  </a:lnTo>
                  <a:lnTo>
                    <a:pt x="233591" y="15252"/>
                  </a:lnTo>
                  <a:lnTo>
                    <a:pt x="228155" y="9817"/>
                  </a:lnTo>
                  <a:lnTo>
                    <a:pt x="221386" y="9817"/>
                  </a:lnTo>
                  <a:lnTo>
                    <a:pt x="214617" y="9817"/>
                  </a:lnTo>
                  <a:lnTo>
                    <a:pt x="209181" y="15252"/>
                  </a:lnTo>
                  <a:lnTo>
                    <a:pt x="209181" y="19773"/>
                  </a:lnTo>
                  <a:lnTo>
                    <a:pt x="205219" y="19570"/>
                  </a:lnTo>
                  <a:lnTo>
                    <a:pt x="168275" y="37376"/>
                  </a:lnTo>
                  <a:lnTo>
                    <a:pt x="135902" y="39979"/>
                  </a:lnTo>
                  <a:lnTo>
                    <a:pt x="106883" y="33756"/>
                  </a:lnTo>
                  <a:lnTo>
                    <a:pt x="84975" y="26695"/>
                  </a:lnTo>
                  <a:lnTo>
                    <a:pt x="80010" y="25095"/>
                  </a:lnTo>
                  <a:lnTo>
                    <a:pt x="62001" y="21793"/>
                  </a:lnTo>
                  <a:lnTo>
                    <a:pt x="62001" y="20015"/>
                  </a:lnTo>
                  <a:lnTo>
                    <a:pt x="56578" y="14452"/>
                  </a:lnTo>
                  <a:lnTo>
                    <a:pt x="49809" y="14452"/>
                  </a:lnTo>
                  <a:lnTo>
                    <a:pt x="43040" y="14452"/>
                  </a:lnTo>
                  <a:lnTo>
                    <a:pt x="37592" y="20015"/>
                  </a:lnTo>
                  <a:lnTo>
                    <a:pt x="37592" y="23799"/>
                  </a:lnTo>
                  <a:lnTo>
                    <a:pt x="27774" y="25857"/>
                  </a:lnTo>
                  <a:lnTo>
                    <a:pt x="76" y="47967"/>
                  </a:lnTo>
                  <a:lnTo>
                    <a:pt x="0" y="54394"/>
                  </a:lnTo>
                  <a:lnTo>
                    <a:pt x="27774" y="32219"/>
                  </a:lnTo>
                  <a:lnTo>
                    <a:pt x="37592" y="30162"/>
                  </a:lnTo>
                  <a:lnTo>
                    <a:pt x="37592" y="33553"/>
                  </a:lnTo>
                  <a:lnTo>
                    <a:pt x="43040" y="38989"/>
                  </a:lnTo>
                  <a:lnTo>
                    <a:pt x="48094" y="38989"/>
                  </a:lnTo>
                  <a:lnTo>
                    <a:pt x="48094" y="98056"/>
                  </a:lnTo>
                  <a:lnTo>
                    <a:pt x="49796" y="98056"/>
                  </a:lnTo>
                  <a:lnTo>
                    <a:pt x="49796" y="38989"/>
                  </a:lnTo>
                  <a:lnTo>
                    <a:pt x="56578" y="38989"/>
                  </a:lnTo>
                  <a:lnTo>
                    <a:pt x="62001" y="33540"/>
                  </a:lnTo>
                  <a:lnTo>
                    <a:pt x="62001" y="28155"/>
                  </a:lnTo>
                  <a:lnTo>
                    <a:pt x="80010" y="31445"/>
                  </a:lnTo>
                  <a:lnTo>
                    <a:pt x="106883" y="40119"/>
                  </a:lnTo>
                  <a:lnTo>
                    <a:pt x="135902" y="46342"/>
                  </a:lnTo>
                  <a:lnTo>
                    <a:pt x="168275" y="43726"/>
                  </a:lnTo>
                  <a:lnTo>
                    <a:pt x="176060" y="39979"/>
                  </a:lnTo>
                  <a:lnTo>
                    <a:pt x="205219" y="25933"/>
                  </a:lnTo>
                  <a:lnTo>
                    <a:pt x="209181" y="26136"/>
                  </a:lnTo>
                  <a:lnTo>
                    <a:pt x="209181" y="28790"/>
                  </a:lnTo>
                  <a:lnTo>
                    <a:pt x="214617" y="34226"/>
                  </a:lnTo>
                  <a:lnTo>
                    <a:pt x="220484" y="34226"/>
                  </a:lnTo>
                  <a:lnTo>
                    <a:pt x="220484" y="138709"/>
                  </a:lnTo>
                  <a:lnTo>
                    <a:pt x="222199" y="138709"/>
                  </a:lnTo>
                  <a:lnTo>
                    <a:pt x="222199" y="34226"/>
                  </a:lnTo>
                  <a:lnTo>
                    <a:pt x="228155" y="34226"/>
                  </a:lnTo>
                  <a:lnTo>
                    <a:pt x="233591" y="28790"/>
                  </a:lnTo>
                  <a:lnTo>
                    <a:pt x="233591" y="27355"/>
                  </a:lnTo>
                  <a:lnTo>
                    <a:pt x="252310" y="28270"/>
                  </a:lnTo>
                  <a:lnTo>
                    <a:pt x="354368" y="67132"/>
                  </a:lnTo>
                  <a:lnTo>
                    <a:pt x="366128" y="67360"/>
                  </a:lnTo>
                  <a:lnTo>
                    <a:pt x="366128" y="77673"/>
                  </a:lnTo>
                  <a:lnTo>
                    <a:pt x="371563" y="83235"/>
                  </a:lnTo>
                  <a:lnTo>
                    <a:pt x="378053" y="83235"/>
                  </a:lnTo>
                  <a:lnTo>
                    <a:pt x="378053" y="187921"/>
                  </a:lnTo>
                  <a:lnTo>
                    <a:pt x="379755" y="187921"/>
                  </a:lnTo>
                  <a:lnTo>
                    <a:pt x="379755" y="83235"/>
                  </a:lnTo>
                  <a:lnTo>
                    <a:pt x="385102" y="83235"/>
                  </a:lnTo>
                  <a:lnTo>
                    <a:pt x="390677" y="77673"/>
                  </a:lnTo>
                  <a:lnTo>
                    <a:pt x="390677" y="67818"/>
                  </a:lnTo>
                  <a:lnTo>
                    <a:pt x="394106" y="67881"/>
                  </a:lnTo>
                  <a:lnTo>
                    <a:pt x="405739" y="61518"/>
                  </a:lnTo>
                  <a:lnTo>
                    <a:pt x="422846" y="52171"/>
                  </a:lnTo>
                  <a:lnTo>
                    <a:pt x="457187" y="32854"/>
                  </a:lnTo>
                  <a:lnTo>
                    <a:pt x="496112" y="17195"/>
                  </a:lnTo>
                  <a:lnTo>
                    <a:pt x="521157" y="14414"/>
                  </a:lnTo>
                  <a:lnTo>
                    <a:pt x="521157" y="18973"/>
                  </a:lnTo>
                  <a:lnTo>
                    <a:pt x="526719" y="24422"/>
                  </a:lnTo>
                  <a:lnTo>
                    <a:pt x="533463" y="24422"/>
                  </a:lnTo>
                  <a:lnTo>
                    <a:pt x="533463" y="134924"/>
                  </a:lnTo>
                  <a:lnTo>
                    <a:pt x="535165" y="134924"/>
                  </a:lnTo>
                  <a:lnTo>
                    <a:pt x="535165" y="24422"/>
                  </a:lnTo>
                  <a:lnTo>
                    <a:pt x="540143" y="24422"/>
                  </a:lnTo>
                  <a:lnTo>
                    <a:pt x="545693" y="18973"/>
                  </a:lnTo>
                  <a:lnTo>
                    <a:pt x="545693" y="14592"/>
                  </a:lnTo>
                  <a:lnTo>
                    <a:pt x="583577" y="25933"/>
                  </a:lnTo>
                  <a:lnTo>
                    <a:pt x="632612" y="43167"/>
                  </a:lnTo>
                  <a:lnTo>
                    <a:pt x="672617" y="47028"/>
                  </a:lnTo>
                  <a:lnTo>
                    <a:pt x="672617" y="54495"/>
                  </a:lnTo>
                  <a:lnTo>
                    <a:pt x="678192" y="59944"/>
                  </a:lnTo>
                  <a:lnTo>
                    <a:pt x="684911" y="59944"/>
                  </a:lnTo>
                  <a:lnTo>
                    <a:pt x="684911" y="165849"/>
                  </a:lnTo>
                  <a:lnTo>
                    <a:pt x="686612" y="165849"/>
                  </a:lnTo>
                  <a:lnTo>
                    <a:pt x="686612" y="59944"/>
                  </a:lnTo>
                  <a:lnTo>
                    <a:pt x="691603" y="59944"/>
                  </a:lnTo>
                  <a:lnTo>
                    <a:pt x="697166" y="54495"/>
                  </a:lnTo>
                  <a:lnTo>
                    <a:pt x="697166" y="46494"/>
                  </a:lnTo>
                  <a:lnTo>
                    <a:pt x="726846" y="44157"/>
                  </a:lnTo>
                  <a:lnTo>
                    <a:pt x="742683" y="41427"/>
                  </a:lnTo>
                  <a:lnTo>
                    <a:pt x="811657" y="29502"/>
                  </a:lnTo>
                  <a:lnTo>
                    <a:pt x="838949" y="27825"/>
                  </a:lnTo>
                  <a:lnTo>
                    <a:pt x="838949" y="34086"/>
                  </a:lnTo>
                  <a:lnTo>
                    <a:pt x="844524" y="39535"/>
                  </a:lnTo>
                  <a:lnTo>
                    <a:pt x="850226" y="39535"/>
                  </a:lnTo>
                  <a:lnTo>
                    <a:pt x="850226" y="145669"/>
                  </a:lnTo>
                  <a:lnTo>
                    <a:pt x="851928" y="145669"/>
                  </a:lnTo>
                  <a:lnTo>
                    <a:pt x="851928" y="39535"/>
                  </a:lnTo>
                  <a:lnTo>
                    <a:pt x="857935" y="39535"/>
                  </a:lnTo>
                  <a:lnTo>
                    <a:pt x="863498" y="34086"/>
                  </a:lnTo>
                  <a:lnTo>
                    <a:pt x="863498" y="30238"/>
                  </a:lnTo>
                  <a:lnTo>
                    <a:pt x="881875" y="34048"/>
                  </a:lnTo>
                  <a:lnTo>
                    <a:pt x="909904" y="54394"/>
                  </a:lnTo>
                  <a:close/>
                </a:path>
              </a:pathLst>
            </a:custGeom>
            <a:solidFill>
              <a:srgbClr val="FFFFFF">
                <a:alpha val="49803"/>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26" name="Google Shape;462;p26">
              <a:extLst>
                <a:ext uri="{FF2B5EF4-FFF2-40B4-BE49-F238E27FC236}">
                  <a16:creationId xmlns:a16="http://schemas.microsoft.com/office/drawing/2014/main" id="{7EB271CE-F9E9-E8CF-52F8-A5C853F078BF}"/>
                </a:ext>
              </a:extLst>
            </p:cNvPr>
            <p:cNvPicPr preferRelativeResize="0"/>
            <p:nvPr/>
          </p:nvPicPr>
          <p:blipFill rotWithShape="1">
            <a:blip r:embed="rId10">
              <a:alphaModFix/>
            </a:blip>
            <a:srcRect/>
            <a:stretch/>
          </p:blipFill>
          <p:spPr>
            <a:xfrm>
              <a:off x="10205712" y="1554246"/>
              <a:ext cx="282622" cy="282624"/>
            </a:xfrm>
            <a:prstGeom prst="rect">
              <a:avLst/>
            </a:prstGeom>
            <a:noFill/>
            <a:ln>
              <a:noFill/>
            </a:ln>
          </p:spPr>
        </p:pic>
        <p:pic>
          <p:nvPicPr>
            <p:cNvPr id="227" name="Google Shape;463;p26">
              <a:extLst>
                <a:ext uri="{FF2B5EF4-FFF2-40B4-BE49-F238E27FC236}">
                  <a16:creationId xmlns:a16="http://schemas.microsoft.com/office/drawing/2014/main" id="{8A652EF2-E4E8-290D-1D2C-444083C47472}"/>
                </a:ext>
              </a:extLst>
            </p:cNvPr>
            <p:cNvPicPr preferRelativeResize="0"/>
            <p:nvPr/>
          </p:nvPicPr>
          <p:blipFill rotWithShape="1">
            <a:blip r:embed="rId11">
              <a:alphaModFix/>
            </a:blip>
            <a:srcRect/>
            <a:stretch/>
          </p:blipFill>
          <p:spPr>
            <a:xfrm>
              <a:off x="10347054" y="1554252"/>
              <a:ext cx="141281" cy="141271"/>
            </a:xfrm>
            <a:prstGeom prst="rect">
              <a:avLst/>
            </a:prstGeom>
            <a:noFill/>
            <a:ln>
              <a:noFill/>
            </a:ln>
          </p:spPr>
        </p:pic>
        <p:pic>
          <p:nvPicPr>
            <p:cNvPr id="228" name="Google Shape;464;p26">
              <a:extLst>
                <a:ext uri="{FF2B5EF4-FFF2-40B4-BE49-F238E27FC236}">
                  <a16:creationId xmlns:a16="http://schemas.microsoft.com/office/drawing/2014/main" id="{75517D26-FE57-E000-00D9-C8CD870FF5FB}"/>
                </a:ext>
              </a:extLst>
            </p:cNvPr>
            <p:cNvPicPr preferRelativeResize="0"/>
            <p:nvPr/>
          </p:nvPicPr>
          <p:blipFill rotWithShape="1">
            <a:blip r:embed="rId5">
              <a:alphaModFix/>
            </a:blip>
            <a:srcRect/>
            <a:stretch/>
          </p:blipFill>
          <p:spPr>
            <a:xfrm>
              <a:off x="10512694" y="1554246"/>
              <a:ext cx="282622" cy="282624"/>
            </a:xfrm>
            <a:prstGeom prst="rect">
              <a:avLst/>
            </a:prstGeom>
            <a:noFill/>
            <a:ln>
              <a:noFill/>
            </a:ln>
          </p:spPr>
        </p:pic>
        <p:sp>
          <p:nvSpPr>
            <p:cNvPr id="229" name="Google Shape;465;p26">
              <a:extLst>
                <a:ext uri="{FF2B5EF4-FFF2-40B4-BE49-F238E27FC236}">
                  <a16:creationId xmlns:a16="http://schemas.microsoft.com/office/drawing/2014/main" id="{4DAC7C66-7BE5-5923-9D67-C79EABEC6933}"/>
                </a:ext>
              </a:extLst>
            </p:cNvPr>
            <p:cNvSpPr/>
            <p:nvPr/>
          </p:nvSpPr>
          <p:spPr>
            <a:xfrm>
              <a:off x="10654033" y="1554244"/>
              <a:ext cx="141605" cy="283210"/>
            </a:xfrm>
            <a:custGeom>
              <a:avLst/>
              <a:gdLst/>
              <a:ahLst/>
              <a:cxnLst/>
              <a:rect l="l" t="t" r="r" b="b"/>
              <a:pathLst>
                <a:path w="141604" h="283210" extrusionOk="0">
                  <a:moveTo>
                    <a:pt x="0" y="0"/>
                  </a:moveTo>
                  <a:lnTo>
                    <a:pt x="0" y="25476"/>
                  </a:lnTo>
                  <a:lnTo>
                    <a:pt x="45068" y="34579"/>
                  </a:lnTo>
                  <a:lnTo>
                    <a:pt x="81879" y="59402"/>
                  </a:lnTo>
                  <a:lnTo>
                    <a:pt x="106701" y="96212"/>
                  </a:lnTo>
                  <a:lnTo>
                    <a:pt x="115804" y="141281"/>
                  </a:lnTo>
                  <a:lnTo>
                    <a:pt x="106701" y="186385"/>
                  </a:lnTo>
                  <a:lnTo>
                    <a:pt x="81879" y="223214"/>
                  </a:lnTo>
                  <a:lnTo>
                    <a:pt x="45068" y="248043"/>
                  </a:lnTo>
                  <a:lnTo>
                    <a:pt x="0" y="257147"/>
                  </a:lnTo>
                  <a:lnTo>
                    <a:pt x="0" y="282624"/>
                  </a:lnTo>
                  <a:lnTo>
                    <a:pt x="44668" y="275417"/>
                  </a:lnTo>
                  <a:lnTo>
                    <a:pt x="83453" y="255350"/>
                  </a:lnTo>
                  <a:lnTo>
                    <a:pt x="114031" y="224751"/>
                  </a:lnTo>
                  <a:lnTo>
                    <a:pt x="134081" y="185952"/>
                  </a:lnTo>
                  <a:lnTo>
                    <a:pt x="141281" y="141281"/>
                  </a:lnTo>
                  <a:lnTo>
                    <a:pt x="134081" y="96616"/>
                  </a:lnTo>
                  <a:lnTo>
                    <a:pt x="114031" y="57832"/>
                  </a:lnTo>
                  <a:lnTo>
                    <a:pt x="83453" y="27252"/>
                  </a:lnTo>
                  <a:lnTo>
                    <a:pt x="44668" y="7200"/>
                  </a:lnTo>
                  <a:lnTo>
                    <a:pt x="0" y="0"/>
                  </a:lnTo>
                  <a:close/>
                </a:path>
              </a:pathLst>
            </a:custGeom>
            <a:solidFill>
              <a:srgbClr val="FFFFFF">
                <a:alpha val="49803"/>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 name="Google Shape;466;p26">
              <a:extLst>
                <a:ext uri="{FF2B5EF4-FFF2-40B4-BE49-F238E27FC236}">
                  <a16:creationId xmlns:a16="http://schemas.microsoft.com/office/drawing/2014/main" id="{84A3E0B2-DD8D-82CA-68B6-F3C688F9A96E}"/>
                </a:ext>
              </a:extLst>
            </p:cNvPr>
            <p:cNvSpPr/>
            <p:nvPr/>
          </p:nvSpPr>
          <p:spPr>
            <a:xfrm>
              <a:off x="10819668" y="1554244"/>
              <a:ext cx="283210" cy="283210"/>
            </a:xfrm>
            <a:custGeom>
              <a:avLst/>
              <a:gdLst/>
              <a:ahLst/>
              <a:cxnLst/>
              <a:rect l="l" t="t" r="r" b="b"/>
              <a:pathLst>
                <a:path w="283209" h="283210" extrusionOk="0">
                  <a:moveTo>
                    <a:pt x="141342" y="0"/>
                  </a:moveTo>
                  <a:lnTo>
                    <a:pt x="96671" y="7200"/>
                  </a:lnTo>
                  <a:lnTo>
                    <a:pt x="57872" y="27252"/>
                  </a:lnTo>
                  <a:lnTo>
                    <a:pt x="27274" y="57832"/>
                  </a:lnTo>
                  <a:lnTo>
                    <a:pt x="7206" y="96616"/>
                  </a:lnTo>
                  <a:lnTo>
                    <a:pt x="0" y="141281"/>
                  </a:lnTo>
                  <a:lnTo>
                    <a:pt x="7206" y="185952"/>
                  </a:lnTo>
                  <a:lnTo>
                    <a:pt x="27274" y="224751"/>
                  </a:lnTo>
                  <a:lnTo>
                    <a:pt x="57872" y="255350"/>
                  </a:lnTo>
                  <a:lnTo>
                    <a:pt x="96671" y="275417"/>
                  </a:lnTo>
                  <a:lnTo>
                    <a:pt x="141342" y="282624"/>
                  </a:lnTo>
                  <a:lnTo>
                    <a:pt x="186011" y="275417"/>
                  </a:lnTo>
                  <a:lnTo>
                    <a:pt x="221322" y="257147"/>
                  </a:lnTo>
                  <a:lnTo>
                    <a:pt x="141342" y="257147"/>
                  </a:lnTo>
                  <a:lnTo>
                    <a:pt x="96238" y="248043"/>
                  </a:lnTo>
                  <a:lnTo>
                    <a:pt x="59409" y="223214"/>
                  </a:lnTo>
                  <a:lnTo>
                    <a:pt x="34580" y="186385"/>
                  </a:lnTo>
                  <a:lnTo>
                    <a:pt x="25476" y="141281"/>
                  </a:lnTo>
                  <a:lnTo>
                    <a:pt x="34580" y="96212"/>
                  </a:lnTo>
                  <a:lnTo>
                    <a:pt x="59409" y="59402"/>
                  </a:lnTo>
                  <a:lnTo>
                    <a:pt x="96238" y="34579"/>
                  </a:lnTo>
                  <a:lnTo>
                    <a:pt x="141342" y="25476"/>
                  </a:lnTo>
                  <a:lnTo>
                    <a:pt x="221364" y="25476"/>
                  </a:lnTo>
                  <a:lnTo>
                    <a:pt x="186012" y="7200"/>
                  </a:lnTo>
                  <a:lnTo>
                    <a:pt x="141342" y="0"/>
                  </a:lnTo>
                  <a:close/>
                </a:path>
                <a:path w="283209" h="283210" extrusionOk="0">
                  <a:moveTo>
                    <a:pt x="221364" y="25476"/>
                  </a:moveTo>
                  <a:lnTo>
                    <a:pt x="141342" y="25476"/>
                  </a:lnTo>
                  <a:lnTo>
                    <a:pt x="186417" y="34579"/>
                  </a:lnTo>
                  <a:lnTo>
                    <a:pt x="223230" y="59402"/>
                  </a:lnTo>
                  <a:lnTo>
                    <a:pt x="248054" y="96212"/>
                  </a:lnTo>
                  <a:lnTo>
                    <a:pt x="257157" y="141281"/>
                  </a:lnTo>
                  <a:lnTo>
                    <a:pt x="248054" y="186385"/>
                  </a:lnTo>
                  <a:lnTo>
                    <a:pt x="223230" y="223214"/>
                  </a:lnTo>
                  <a:lnTo>
                    <a:pt x="186417" y="248043"/>
                  </a:lnTo>
                  <a:lnTo>
                    <a:pt x="141342" y="257147"/>
                  </a:lnTo>
                  <a:lnTo>
                    <a:pt x="221322" y="257147"/>
                  </a:lnTo>
                  <a:lnTo>
                    <a:pt x="224796" y="255350"/>
                  </a:lnTo>
                  <a:lnTo>
                    <a:pt x="255374" y="224751"/>
                  </a:lnTo>
                  <a:lnTo>
                    <a:pt x="275424" y="185952"/>
                  </a:lnTo>
                  <a:lnTo>
                    <a:pt x="282624" y="141281"/>
                  </a:lnTo>
                  <a:lnTo>
                    <a:pt x="275428" y="96616"/>
                  </a:lnTo>
                  <a:lnTo>
                    <a:pt x="255379" y="57832"/>
                  </a:lnTo>
                  <a:lnTo>
                    <a:pt x="224799" y="27252"/>
                  </a:lnTo>
                  <a:lnTo>
                    <a:pt x="221364" y="25476"/>
                  </a:lnTo>
                  <a:close/>
                </a:path>
              </a:pathLst>
            </a:custGeom>
            <a:solidFill>
              <a:srgbClr val="FFFFFF">
                <a:alpha val="24705"/>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31" name="Google Shape;467;p26">
              <a:extLst>
                <a:ext uri="{FF2B5EF4-FFF2-40B4-BE49-F238E27FC236}">
                  <a16:creationId xmlns:a16="http://schemas.microsoft.com/office/drawing/2014/main" id="{803885F1-7F46-C9C6-9F1A-3A0130B058CC}"/>
                </a:ext>
              </a:extLst>
            </p:cNvPr>
            <p:cNvPicPr preferRelativeResize="0"/>
            <p:nvPr/>
          </p:nvPicPr>
          <p:blipFill rotWithShape="1">
            <a:blip r:embed="rId12">
              <a:alphaModFix/>
            </a:blip>
            <a:srcRect/>
            <a:stretch/>
          </p:blipFill>
          <p:spPr>
            <a:xfrm>
              <a:off x="10819676" y="1554247"/>
              <a:ext cx="141332" cy="141271"/>
            </a:xfrm>
            <a:prstGeom prst="rect">
              <a:avLst/>
            </a:prstGeom>
            <a:noFill/>
            <a:ln>
              <a:noFill/>
            </a:ln>
          </p:spPr>
        </p:pic>
      </p:grpSp>
      <p:pic>
        <p:nvPicPr>
          <p:cNvPr id="232" name="Google Shape;448;p26">
            <a:extLst>
              <a:ext uri="{FF2B5EF4-FFF2-40B4-BE49-F238E27FC236}">
                <a16:creationId xmlns:a16="http://schemas.microsoft.com/office/drawing/2014/main" id="{3B928ED0-5E6F-3E1B-093A-9D2D1AB22FA0}"/>
              </a:ext>
            </a:extLst>
          </p:cNvPr>
          <p:cNvPicPr preferRelativeResize="0"/>
          <p:nvPr/>
        </p:nvPicPr>
        <p:blipFill rotWithShape="1">
          <a:blip r:embed="rId13">
            <a:alphaModFix/>
          </a:blip>
          <a:srcRect l="2548" t="57428" r="88632" b="15999"/>
          <a:stretch/>
        </p:blipFill>
        <p:spPr>
          <a:xfrm>
            <a:off x="6657290" y="3383508"/>
            <a:ext cx="486584" cy="959684"/>
          </a:xfrm>
          <a:prstGeom prst="rect">
            <a:avLst/>
          </a:prstGeom>
          <a:noFill/>
          <a:ln>
            <a:noFill/>
          </a:ln>
        </p:spPr>
      </p:pic>
      <p:sp>
        <p:nvSpPr>
          <p:cNvPr id="12" name="Rectangle 11">
            <a:extLst>
              <a:ext uri="{FF2B5EF4-FFF2-40B4-BE49-F238E27FC236}">
                <a16:creationId xmlns:a16="http://schemas.microsoft.com/office/drawing/2014/main" id="{02499FB0-D691-B732-55A4-A115B2F31A79}"/>
              </a:ext>
            </a:extLst>
          </p:cNvPr>
          <p:cNvSpPr/>
          <p:nvPr/>
        </p:nvSpPr>
        <p:spPr>
          <a:xfrm>
            <a:off x="6514611" y="4201138"/>
            <a:ext cx="832376" cy="2641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oppins" panose="00000500000000000000" pitchFamily="2" charset="0"/>
              <a:cs typeface="Poppins" panose="00000500000000000000" pitchFamily="2" charset="0"/>
            </a:endParaRPr>
          </a:p>
        </p:txBody>
      </p:sp>
      <p:sp>
        <p:nvSpPr>
          <p:cNvPr id="234" name="Google Shape;440;p26">
            <a:extLst>
              <a:ext uri="{FF2B5EF4-FFF2-40B4-BE49-F238E27FC236}">
                <a16:creationId xmlns:a16="http://schemas.microsoft.com/office/drawing/2014/main" id="{406D2EE0-06ED-DA54-CEE5-9E7B3CD8955B}"/>
              </a:ext>
            </a:extLst>
          </p:cNvPr>
          <p:cNvSpPr/>
          <p:nvPr/>
        </p:nvSpPr>
        <p:spPr>
          <a:xfrm>
            <a:off x="5969604" y="2505657"/>
            <a:ext cx="1922390" cy="92041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1800" dirty="0">
                <a:solidFill>
                  <a:srgbClr val="353535"/>
                </a:solidFill>
                <a:latin typeface="Poppins"/>
                <a:cs typeface="Poppins"/>
                <a:sym typeface="Poppins"/>
              </a:rPr>
              <a:t>Mobile App</a:t>
            </a:r>
            <a:endParaRPr sz="1800" dirty="0"/>
          </a:p>
        </p:txBody>
      </p:sp>
      <p:sp>
        <p:nvSpPr>
          <p:cNvPr id="13" name="Rectangle 12">
            <a:extLst>
              <a:ext uri="{FF2B5EF4-FFF2-40B4-BE49-F238E27FC236}">
                <a16:creationId xmlns:a16="http://schemas.microsoft.com/office/drawing/2014/main" id="{5968E71F-9A45-48F8-60CC-8B1F6083A412}"/>
              </a:ext>
            </a:extLst>
          </p:cNvPr>
          <p:cNvSpPr/>
          <p:nvPr/>
        </p:nvSpPr>
        <p:spPr>
          <a:xfrm>
            <a:off x="6657290" y="9047862"/>
            <a:ext cx="11630710" cy="10057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Years to A Field Ready System</a:t>
            </a:r>
          </a:p>
        </p:txBody>
      </p:sp>
      <p:grpSp>
        <p:nvGrpSpPr>
          <p:cNvPr id="8" name="Group 7">
            <a:extLst>
              <a:ext uri="{FF2B5EF4-FFF2-40B4-BE49-F238E27FC236}">
                <a16:creationId xmlns:a16="http://schemas.microsoft.com/office/drawing/2014/main" id="{32137344-5350-A84F-61DD-0A29B204EA2A}"/>
              </a:ext>
            </a:extLst>
          </p:cNvPr>
          <p:cNvGrpSpPr/>
          <p:nvPr/>
        </p:nvGrpSpPr>
        <p:grpSpPr>
          <a:xfrm>
            <a:off x="3451881" y="8567561"/>
            <a:ext cx="2521372" cy="774495"/>
            <a:chOff x="3103541" y="8567561"/>
            <a:chExt cx="2521372" cy="774495"/>
          </a:xfrm>
        </p:grpSpPr>
        <p:sp>
          <p:nvSpPr>
            <p:cNvPr id="183" name="Google Shape;408;p26">
              <a:extLst>
                <a:ext uri="{FF2B5EF4-FFF2-40B4-BE49-F238E27FC236}">
                  <a16:creationId xmlns:a16="http://schemas.microsoft.com/office/drawing/2014/main" id="{CDEFEE05-8A39-4D7B-A7AD-3AD7F387CB38}"/>
                </a:ext>
              </a:extLst>
            </p:cNvPr>
            <p:cNvSpPr/>
            <p:nvPr/>
          </p:nvSpPr>
          <p:spPr>
            <a:xfrm>
              <a:off x="3103541" y="8567561"/>
              <a:ext cx="499708" cy="774495"/>
            </a:xfrm>
            <a:custGeom>
              <a:avLst/>
              <a:gdLst/>
              <a:ahLst/>
              <a:cxnLst/>
              <a:rect l="l" t="t" r="r" b="b"/>
              <a:pathLst>
                <a:path w="1221739" h="1893570" extrusionOk="0">
                  <a:moveTo>
                    <a:pt x="871702" y="752144"/>
                  </a:moveTo>
                  <a:lnTo>
                    <a:pt x="864387" y="709841"/>
                  </a:lnTo>
                  <a:lnTo>
                    <a:pt x="845273" y="670090"/>
                  </a:lnTo>
                  <a:lnTo>
                    <a:pt x="843534" y="667486"/>
                  </a:lnTo>
                  <a:lnTo>
                    <a:pt x="835406" y="658050"/>
                  </a:lnTo>
                  <a:lnTo>
                    <a:pt x="818032" y="637870"/>
                  </a:lnTo>
                  <a:lnTo>
                    <a:pt x="810234" y="632383"/>
                  </a:lnTo>
                  <a:lnTo>
                    <a:pt x="810234" y="767422"/>
                  </a:lnTo>
                  <a:lnTo>
                    <a:pt x="801547" y="799020"/>
                  </a:lnTo>
                  <a:lnTo>
                    <a:pt x="782180" y="826592"/>
                  </a:lnTo>
                  <a:lnTo>
                    <a:pt x="596976" y="1011847"/>
                  </a:lnTo>
                  <a:lnTo>
                    <a:pt x="411708" y="826554"/>
                  </a:lnTo>
                  <a:lnTo>
                    <a:pt x="399516" y="811784"/>
                  </a:lnTo>
                  <a:lnTo>
                    <a:pt x="390563" y="795045"/>
                  </a:lnTo>
                  <a:lnTo>
                    <a:pt x="385064" y="776884"/>
                  </a:lnTo>
                  <a:lnTo>
                    <a:pt x="383209" y="757821"/>
                  </a:lnTo>
                  <a:lnTo>
                    <a:pt x="384454" y="742797"/>
                  </a:lnTo>
                  <a:lnTo>
                    <a:pt x="387934" y="728218"/>
                  </a:lnTo>
                  <a:lnTo>
                    <a:pt x="393547" y="714324"/>
                  </a:lnTo>
                  <a:lnTo>
                    <a:pt x="401231" y="701357"/>
                  </a:lnTo>
                  <a:lnTo>
                    <a:pt x="416979" y="683183"/>
                  </a:lnTo>
                  <a:lnTo>
                    <a:pt x="436295" y="669569"/>
                  </a:lnTo>
                  <a:lnTo>
                    <a:pt x="458330" y="661022"/>
                  </a:lnTo>
                  <a:lnTo>
                    <a:pt x="482130" y="658050"/>
                  </a:lnTo>
                  <a:lnTo>
                    <a:pt x="499262" y="660171"/>
                  </a:lnTo>
                  <a:lnTo>
                    <a:pt x="515137" y="666305"/>
                  </a:lnTo>
                  <a:lnTo>
                    <a:pt x="529056" y="676109"/>
                  </a:lnTo>
                  <a:lnTo>
                    <a:pt x="540334" y="689203"/>
                  </a:lnTo>
                  <a:lnTo>
                    <a:pt x="571576" y="736079"/>
                  </a:lnTo>
                  <a:lnTo>
                    <a:pt x="580961" y="744474"/>
                  </a:lnTo>
                  <a:lnTo>
                    <a:pt x="592455" y="748474"/>
                  </a:lnTo>
                  <a:lnTo>
                    <a:pt x="604596" y="747877"/>
                  </a:lnTo>
                  <a:lnTo>
                    <a:pt x="615975" y="742480"/>
                  </a:lnTo>
                  <a:lnTo>
                    <a:pt x="618413" y="740664"/>
                  </a:lnTo>
                  <a:lnTo>
                    <a:pt x="620560" y="738505"/>
                  </a:lnTo>
                  <a:lnTo>
                    <a:pt x="622376" y="736079"/>
                  </a:lnTo>
                  <a:lnTo>
                    <a:pt x="653618" y="689203"/>
                  </a:lnTo>
                  <a:lnTo>
                    <a:pt x="664895" y="676109"/>
                  </a:lnTo>
                  <a:lnTo>
                    <a:pt x="678802" y="666305"/>
                  </a:lnTo>
                  <a:lnTo>
                    <a:pt x="684339" y="664171"/>
                  </a:lnTo>
                  <a:lnTo>
                    <a:pt x="694677" y="660171"/>
                  </a:lnTo>
                  <a:lnTo>
                    <a:pt x="735634" y="660996"/>
                  </a:lnTo>
                  <a:lnTo>
                    <a:pt x="776998" y="683120"/>
                  </a:lnTo>
                  <a:lnTo>
                    <a:pt x="807948" y="734733"/>
                  </a:lnTo>
                  <a:lnTo>
                    <a:pt x="810234" y="767422"/>
                  </a:lnTo>
                  <a:lnTo>
                    <a:pt x="810234" y="632383"/>
                  </a:lnTo>
                  <a:lnTo>
                    <a:pt x="786536" y="615683"/>
                  </a:lnTo>
                  <a:lnTo>
                    <a:pt x="750620" y="601776"/>
                  </a:lnTo>
                  <a:lnTo>
                    <a:pt x="711822" y="596976"/>
                  </a:lnTo>
                  <a:lnTo>
                    <a:pt x="679678" y="600964"/>
                  </a:lnTo>
                  <a:lnTo>
                    <a:pt x="649986" y="612444"/>
                  </a:lnTo>
                  <a:lnTo>
                    <a:pt x="623912" y="630796"/>
                  </a:lnTo>
                  <a:lnTo>
                    <a:pt x="602805" y="655307"/>
                  </a:lnTo>
                  <a:lnTo>
                    <a:pt x="596976" y="664171"/>
                  </a:lnTo>
                  <a:lnTo>
                    <a:pt x="592912" y="658050"/>
                  </a:lnTo>
                  <a:lnTo>
                    <a:pt x="543979" y="612482"/>
                  </a:lnTo>
                  <a:lnTo>
                    <a:pt x="482130" y="596976"/>
                  </a:lnTo>
                  <a:lnTo>
                    <a:pt x="431647" y="605624"/>
                  </a:lnTo>
                  <a:lnTo>
                    <a:pt x="387832" y="628611"/>
                  </a:lnTo>
                  <a:lnTo>
                    <a:pt x="353275" y="663359"/>
                  </a:lnTo>
                  <a:lnTo>
                    <a:pt x="330517" y="707301"/>
                  </a:lnTo>
                  <a:lnTo>
                    <a:pt x="322148" y="757821"/>
                  </a:lnTo>
                  <a:lnTo>
                    <a:pt x="325158" y="788873"/>
                  </a:lnTo>
                  <a:lnTo>
                    <a:pt x="348691" y="845693"/>
                  </a:lnTo>
                  <a:lnTo>
                    <a:pt x="575386" y="1076617"/>
                  </a:lnTo>
                  <a:lnTo>
                    <a:pt x="596976" y="1085557"/>
                  </a:lnTo>
                  <a:lnTo>
                    <a:pt x="608457" y="1083322"/>
                  </a:lnTo>
                  <a:lnTo>
                    <a:pt x="618566" y="1076617"/>
                  </a:lnTo>
                  <a:lnTo>
                    <a:pt x="683336" y="1011847"/>
                  </a:lnTo>
                  <a:lnTo>
                    <a:pt x="825411" y="869772"/>
                  </a:lnTo>
                  <a:lnTo>
                    <a:pt x="851979" y="834555"/>
                  </a:lnTo>
                  <a:lnTo>
                    <a:pt x="867498" y="794524"/>
                  </a:lnTo>
                  <a:lnTo>
                    <a:pt x="871702" y="752144"/>
                  </a:lnTo>
                  <a:close/>
                </a:path>
                <a:path w="1221739" h="1893570" extrusionOk="0">
                  <a:moveTo>
                    <a:pt x="977163" y="580199"/>
                  </a:moveTo>
                  <a:lnTo>
                    <a:pt x="970991" y="549656"/>
                  </a:lnTo>
                  <a:lnTo>
                    <a:pt x="969962" y="544537"/>
                  </a:lnTo>
                  <a:lnTo>
                    <a:pt x="950328" y="515416"/>
                  </a:lnTo>
                  <a:lnTo>
                    <a:pt x="921207" y="495782"/>
                  </a:lnTo>
                  <a:lnTo>
                    <a:pt x="916089" y="494753"/>
                  </a:lnTo>
                  <a:lnTo>
                    <a:pt x="916089" y="580199"/>
                  </a:lnTo>
                  <a:lnTo>
                    <a:pt x="916089" y="1190929"/>
                  </a:lnTo>
                  <a:lnTo>
                    <a:pt x="916089" y="1252004"/>
                  </a:lnTo>
                  <a:lnTo>
                    <a:pt x="916089" y="1313078"/>
                  </a:lnTo>
                  <a:lnTo>
                    <a:pt x="913688" y="1324965"/>
                  </a:lnTo>
                  <a:lnTo>
                    <a:pt x="907148" y="1334668"/>
                  </a:lnTo>
                  <a:lnTo>
                    <a:pt x="897432" y="1341208"/>
                  </a:lnTo>
                  <a:lnTo>
                    <a:pt x="885558" y="1343609"/>
                  </a:lnTo>
                  <a:lnTo>
                    <a:pt x="335889" y="1343609"/>
                  </a:lnTo>
                  <a:lnTo>
                    <a:pt x="324015" y="1341208"/>
                  </a:lnTo>
                  <a:lnTo>
                    <a:pt x="314299" y="1334668"/>
                  </a:lnTo>
                  <a:lnTo>
                    <a:pt x="307759" y="1324965"/>
                  </a:lnTo>
                  <a:lnTo>
                    <a:pt x="305358" y="1313078"/>
                  </a:lnTo>
                  <a:lnTo>
                    <a:pt x="305358" y="1252004"/>
                  </a:lnTo>
                  <a:lnTo>
                    <a:pt x="458038" y="1252004"/>
                  </a:lnTo>
                  <a:lnTo>
                    <a:pt x="468096" y="1250302"/>
                  </a:lnTo>
                  <a:lnTo>
                    <a:pt x="476821" y="1245539"/>
                  </a:lnTo>
                  <a:lnTo>
                    <a:pt x="483565" y="1238224"/>
                  </a:lnTo>
                  <a:lnTo>
                    <a:pt x="487654" y="1228877"/>
                  </a:lnTo>
                  <a:lnTo>
                    <a:pt x="492798" y="1208455"/>
                  </a:lnTo>
                  <a:lnTo>
                    <a:pt x="520700" y="1292186"/>
                  </a:lnTo>
                  <a:lnTo>
                    <a:pt x="549643" y="1313078"/>
                  </a:lnTo>
                  <a:lnTo>
                    <a:pt x="558076" y="1311897"/>
                  </a:lnTo>
                  <a:lnTo>
                    <a:pt x="565721" y="1308519"/>
                  </a:lnTo>
                  <a:lnTo>
                    <a:pt x="572160" y="1303197"/>
                  </a:lnTo>
                  <a:lnTo>
                    <a:pt x="576973" y="1296187"/>
                  </a:lnTo>
                  <a:lnTo>
                    <a:pt x="614502" y="1221092"/>
                  </a:lnTo>
                  <a:lnTo>
                    <a:pt x="646391" y="1268945"/>
                  </a:lnTo>
                  <a:lnTo>
                    <a:pt x="651916" y="1275168"/>
                  </a:lnTo>
                  <a:lnTo>
                    <a:pt x="658761" y="1279639"/>
                  </a:lnTo>
                  <a:lnTo>
                    <a:pt x="666534" y="1282153"/>
                  </a:lnTo>
                  <a:lnTo>
                    <a:pt x="674839" y="1282534"/>
                  </a:lnTo>
                  <a:lnTo>
                    <a:pt x="682955" y="1280553"/>
                  </a:lnTo>
                  <a:lnTo>
                    <a:pt x="690092" y="1276527"/>
                  </a:lnTo>
                  <a:lnTo>
                    <a:pt x="695921" y="1270762"/>
                  </a:lnTo>
                  <a:lnTo>
                    <a:pt x="700049" y="1263510"/>
                  </a:lnTo>
                  <a:lnTo>
                    <a:pt x="717003" y="1221092"/>
                  </a:lnTo>
                  <a:lnTo>
                    <a:pt x="722058" y="1208455"/>
                  </a:lnTo>
                  <a:lnTo>
                    <a:pt x="724281" y="1202905"/>
                  </a:lnTo>
                  <a:lnTo>
                    <a:pt x="730745" y="1186738"/>
                  </a:lnTo>
                  <a:lnTo>
                    <a:pt x="735926" y="1173797"/>
                  </a:lnTo>
                  <a:lnTo>
                    <a:pt x="766457" y="1235113"/>
                  </a:lnTo>
                  <a:lnTo>
                    <a:pt x="793940" y="1252004"/>
                  </a:lnTo>
                  <a:lnTo>
                    <a:pt x="916089" y="1252004"/>
                  </a:lnTo>
                  <a:lnTo>
                    <a:pt x="916089" y="1190929"/>
                  </a:lnTo>
                  <a:lnTo>
                    <a:pt x="812812" y="1190929"/>
                  </a:lnTo>
                  <a:lnTo>
                    <a:pt x="804278" y="1173797"/>
                  </a:lnTo>
                  <a:lnTo>
                    <a:pt x="760349" y="1085659"/>
                  </a:lnTo>
                  <a:lnTo>
                    <a:pt x="731583" y="1068781"/>
                  </a:lnTo>
                  <a:lnTo>
                    <a:pt x="722909" y="1070406"/>
                  </a:lnTo>
                  <a:lnTo>
                    <a:pt x="715213" y="1074356"/>
                  </a:lnTo>
                  <a:lnTo>
                    <a:pt x="708926" y="1080300"/>
                  </a:lnTo>
                  <a:lnTo>
                    <a:pt x="704494" y="1087932"/>
                  </a:lnTo>
                  <a:lnTo>
                    <a:pt x="664984" y="1186738"/>
                  </a:lnTo>
                  <a:lnTo>
                    <a:pt x="636130" y="1143419"/>
                  </a:lnTo>
                  <a:lnTo>
                    <a:pt x="630872" y="1137323"/>
                  </a:lnTo>
                  <a:lnTo>
                    <a:pt x="624306" y="1132903"/>
                  </a:lnTo>
                  <a:lnTo>
                    <a:pt x="616826" y="1130350"/>
                  </a:lnTo>
                  <a:lnTo>
                    <a:pt x="608799" y="1129855"/>
                  </a:lnTo>
                  <a:lnTo>
                    <a:pt x="600925" y="1131404"/>
                  </a:lnTo>
                  <a:lnTo>
                    <a:pt x="593852" y="1134872"/>
                  </a:lnTo>
                  <a:lnTo>
                    <a:pt x="587883" y="1140040"/>
                  </a:lnTo>
                  <a:lnTo>
                    <a:pt x="583387" y="1146683"/>
                  </a:lnTo>
                  <a:lnTo>
                    <a:pt x="555332" y="1202905"/>
                  </a:lnTo>
                  <a:lnTo>
                    <a:pt x="551332" y="1190929"/>
                  </a:lnTo>
                  <a:lnTo>
                    <a:pt x="517525" y="1089609"/>
                  </a:lnTo>
                  <a:lnTo>
                    <a:pt x="487426" y="1068781"/>
                  </a:lnTo>
                  <a:lnTo>
                    <a:pt x="477710" y="1070749"/>
                  </a:lnTo>
                  <a:lnTo>
                    <a:pt x="469341" y="1075575"/>
                  </a:lnTo>
                  <a:lnTo>
                    <a:pt x="462889" y="1082776"/>
                  </a:lnTo>
                  <a:lnTo>
                    <a:pt x="458965" y="1091869"/>
                  </a:lnTo>
                  <a:lnTo>
                    <a:pt x="434187" y="1190929"/>
                  </a:lnTo>
                  <a:lnTo>
                    <a:pt x="305358" y="1190929"/>
                  </a:lnTo>
                  <a:lnTo>
                    <a:pt x="305358" y="580199"/>
                  </a:lnTo>
                  <a:lnTo>
                    <a:pt x="307759" y="568312"/>
                  </a:lnTo>
                  <a:lnTo>
                    <a:pt x="314299" y="558596"/>
                  </a:lnTo>
                  <a:lnTo>
                    <a:pt x="324015" y="552056"/>
                  </a:lnTo>
                  <a:lnTo>
                    <a:pt x="335889" y="549656"/>
                  </a:lnTo>
                  <a:lnTo>
                    <a:pt x="885558" y="549656"/>
                  </a:lnTo>
                  <a:lnTo>
                    <a:pt x="897432" y="552056"/>
                  </a:lnTo>
                  <a:lnTo>
                    <a:pt x="907148" y="558596"/>
                  </a:lnTo>
                  <a:lnTo>
                    <a:pt x="913688" y="568312"/>
                  </a:lnTo>
                  <a:lnTo>
                    <a:pt x="916089" y="580199"/>
                  </a:lnTo>
                  <a:lnTo>
                    <a:pt x="916089" y="494753"/>
                  </a:lnTo>
                  <a:lnTo>
                    <a:pt x="885558" y="488594"/>
                  </a:lnTo>
                  <a:lnTo>
                    <a:pt x="335889" y="488594"/>
                  </a:lnTo>
                  <a:lnTo>
                    <a:pt x="300240" y="495782"/>
                  </a:lnTo>
                  <a:lnTo>
                    <a:pt x="271119" y="515416"/>
                  </a:lnTo>
                  <a:lnTo>
                    <a:pt x="251485" y="544537"/>
                  </a:lnTo>
                  <a:lnTo>
                    <a:pt x="244284" y="580199"/>
                  </a:lnTo>
                  <a:lnTo>
                    <a:pt x="244284" y="1313078"/>
                  </a:lnTo>
                  <a:lnTo>
                    <a:pt x="251485" y="1348740"/>
                  </a:lnTo>
                  <a:lnTo>
                    <a:pt x="271119" y="1377861"/>
                  </a:lnTo>
                  <a:lnTo>
                    <a:pt x="300240" y="1397482"/>
                  </a:lnTo>
                  <a:lnTo>
                    <a:pt x="335889" y="1404683"/>
                  </a:lnTo>
                  <a:lnTo>
                    <a:pt x="885558" y="1404683"/>
                  </a:lnTo>
                  <a:lnTo>
                    <a:pt x="950328" y="1377861"/>
                  </a:lnTo>
                  <a:lnTo>
                    <a:pt x="971003" y="1343609"/>
                  </a:lnTo>
                  <a:lnTo>
                    <a:pt x="977163" y="1313078"/>
                  </a:lnTo>
                  <a:lnTo>
                    <a:pt x="977163" y="1190929"/>
                  </a:lnTo>
                  <a:lnTo>
                    <a:pt x="977163" y="580199"/>
                  </a:lnTo>
                  <a:close/>
                </a:path>
                <a:path w="1221739" h="1893570" extrusionOk="0">
                  <a:moveTo>
                    <a:pt x="1221460" y="763409"/>
                  </a:moveTo>
                  <a:lnTo>
                    <a:pt x="1215288" y="732878"/>
                  </a:lnTo>
                  <a:lnTo>
                    <a:pt x="1214259" y="727760"/>
                  </a:lnTo>
                  <a:lnTo>
                    <a:pt x="1194625" y="698639"/>
                  </a:lnTo>
                  <a:lnTo>
                    <a:pt x="1165504" y="679005"/>
                  </a:lnTo>
                  <a:lnTo>
                    <a:pt x="1160373" y="677976"/>
                  </a:lnTo>
                  <a:lnTo>
                    <a:pt x="1160373" y="763409"/>
                  </a:lnTo>
                  <a:lnTo>
                    <a:pt x="1160373" y="824496"/>
                  </a:lnTo>
                  <a:lnTo>
                    <a:pt x="1157973" y="836371"/>
                  </a:lnTo>
                  <a:lnTo>
                    <a:pt x="1151432" y="846086"/>
                  </a:lnTo>
                  <a:lnTo>
                    <a:pt x="1141730" y="852627"/>
                  </a:lnTo>
                  <a:lnTo>
                    <a:pt x="1129842" y="855027"/>
                  </a:lnTo>
                  <a:lnTo>
                    <a:pt x="1099312" y="855027"/>
                  </a:lnTo>
                  <a:lnTo>
                    <a:pt x="1099312" y="732878"/>
                  </a:lnTo>
                  <a:lnTo>
                    <a:pt x="1129842" y="732878"/>
                  </a:lnTo>
                  <a:lnTo>
                    <a:pt x="1141730" y="735279"/>
                  </a:lnTo>
                  <a:lnTo>
                    <a:pt x="1151432" y="741832"/>
                  </a:lnTo>
                  <a:lnTo>
                    <a:pt x="1157973" y="751535"/>
                  </a:lnTo>
                  <a:lnTo>
                    <a:pt x="1160373" y="763409"/>
                  </a:lnTo>
                  <a:lnTo>
                    <a:pt x="1160373" y="677976"/>
                  </a:lnTo>
                  <a:lnTo>
                    <a:pt x="1129842" y="671804"/>
                  </a:lnTo>
                  <a:lnTo>
                    <a:pt x="1099312" y="671804"/>
                  </a:lnTo>
                  <a:lnTo>
                    <a:pt x="1099312" y="580199"/>
                  </a:lnTo>
                  <a:lnTo>
                    <a:pt x="1094105" y="533539"/>
                  </a:lnTo>
                  <a:lnTo>
                    <a:pt x="1079271" y="490118"/>
                  </a:lnTo>
                  <a:lnTo>
                    <a:pt x="1055801" y="451231"/>
                  </a:lnTo>
                  <a:lnTo>
                    <a:pt x="1038237" y="432574"/>
                  </a:lnTo>
                  <a:lnTo>
                    <a:pt x="1038237" y="580199"/>
                  </a:lnTo>
                  <a:lnTo>
                    <a:pt x="1038237" y="1313078"/>
                  </a:lnTo>
                  <a:lnTo>
                    <a:pt x="1030414" y="1361313"/>
                  </a:lnTo>
                  <a:lnTo>
                    <a:pt x="1008722" y="1403197"/>
                  </a:lnTo>
                  <a:lnTo>
                    <a:pt x="975677" y="1436243"/>
                  </a:lnTo>
                  <a:lnTo>
                    <a:pt x="933780" y="1457934"/>
                  </a:lnTo>
                  <a:lnTo>
                    <a:pt x="885545" y="1465757"/>
                  </a:lnTo>
                  <a:lnTo>
                    <a:pt x="880046" y="1465757"/>
                  </a:lnTo>
                  <a:lnTo>
                    <a:pt x="880046" y="1526832"/>
                  </a:lnTo>
                  <a:lnTo>
                    <a:pt x="829144" y="1832203"/>
                  </a:lnTo>
                  <a:lnTo>
                    <a:pt x="392290" y="1832203"/>
                  </a:lnTo>
                  <a:lnTo>
                    <a:pt x="341388" y="1526832"/>
                  </a:lnTo>
                  <a:lnTo>
                    <a:pt x="880046" y="1526832"/>
                  </a:lnTo>
                  <a:lnTo>
                    <a:pt x="880046" y="1465757"/>
                  </a:lnTo>
                  <a:lnTo>
                    <a:pt x="335889" y="1465757"/>
                  </a:lnTo>
                  <a:lnTo>
                    <a:pt x="287655" y="1457934"/>
                  </a:lnTo>
                  <a:lnTo>
                    <a:pt x="245770" y="1436243"/>
                  </a:lnTo>
                  <a:lnTo>
                    <a:pt x="212725" y="1403197"/>
                  </a:lnTo>
                  <a:lnTo>
                    <a:pt x="191033" y="1361313"/>
                  </a:lnTo>
                  <a:lnTo>
                    <a:pt x="183210" y="1313078"/>
                  </a:lnTo>
                  <a:lnTo>
                    <a:pt x="183210" y="1007706"/>
                  </a:lnTo>
                  <a:lnTo>
                    <a:pt x="183210" y="885558"/>
                  </a:lnTo>
                  <a:lnTo>
                    <a:pt x="183210" y="580199"/>
                  </a:lnTo>
                  <a:lnTo>
                    <a:pt x="191033" y="531964"/>
                  </a:lnTo>
                  <a:lnTo>
                    <a:pt x="212725" y="490067"/>
                  </a:lnTo>
                  <a:lnTo>
                    <a:pt x="245770" y="457022"/>
                  </a:lnTo>
                  <a:lnTo>
                    <a:pt x="287655" y="435343"/>
                  </a:lnTo>
                  <a:lnTo>
                    <a:pt x="335889" y="427507"/>
                  </a:lnTo>
                  <a:lnTo>
                    <a:pt x="885545" y="427507"/>
                  </a:lnTo>
                  <a:lnTo>
                    <a:pt x="933780" y="435343"/>
                  </a:lnTo>
                  <a:lnTo>
                    <a:pt x="975677" y="457022"/>
                  </a:lnTo>
                  <a:lnTo>
                    <a:pt x="1008722" y="490067"/>
                  </a:lnTo>
                  <a:lnTo>
                    <a:pt x="1030414" y="531964"/>
                  </a:lnTo>
                  <a:lnTo>
                    <a:pt x="1038237" y="580199"/>
                  </a:lnTo>
                  <a:lnTo>
                    <a:pt x="1038237" y="432574"/>
                  </a:lnTo>
                  <a:lnTo>
                    <a:pt x="1033475" y="427507"/>
                  </a:lnTo>
                  <a:lnTo>
                    <a:pt x="1024674" y="418160"/>
                  </a:lnTo>
                  <a:lnTo>
                    <a:pt x="986853" y="392188"/>
                  </a:lnTo>
                  <a:lnTo>
                    <a:pt x="943317" y="374599"/>
                  </a:lnTo>
                  <a:lnTo>
                    <a:pt x="941959" y="366445"/>
                  </a:lnTo>
                  <a:lnTo>
                    <a:pt x="891057" y="61074"/>
                  </a:lnTo>
                  <a:lnTo>
                    <a:pt x="885126" y="25501"/>
                  </a:lnTo>
                  <a:lnTo>
                    <a:pt x="881481" y="15303"/>
                  </a:lnTo>
                  <a:lnTo>
                    <a:pt x="880046" y="13589"/>
                  </a:lnTo>
                  <a:lnTo>
                    <a:pt x="880046" y="366445"/>
                  </a:lnTo>
                  <a:lnTo>
                    <a:pt x="341388" y="366445"/>
                  </a:lnTo>
                  <a:lnTo>
                    <a:pt x="392290" y="61074"/>
                  </a:lnTo>
                  <a:lnTo>
                    <a:pt x="829144" y="61074"/>
                  </a:lnTo>
                  <a:lnTo>
                    <a:pt x="880046" y="366445"/>
                  </a:lnTo>
                  <a:lnTo>
                    <a:pt x="880046" y="13589"/>
                  </a:lnTo>
                  <a:lnTo>
                    <a:pt x="874737" y="7239"/>
                  </a:lnTo>
                  <a:lnTo>
                    <a:pt x="865670" y="1917"/>
                  </a:lnTo>
                  <a:lnTo>
                    <a:pt x="855014" y="0"/>
                  </a:lnTo>
                  <a:lnTo>
                    <a:pt x="366433" y="0"/>
                  </a:lnTo>
                  <a:lnTo>
                    <a:pt x="336321" y="25501"/>
                  </a:lnTo>
                  <a:lnTo>
                    <a:pt x="278117" y="374599"/>
                  </a:lnTo>
                  <a:lnTo>
                    <a:pt x="234581" y="392188"/>
                  </a:lnTo>
                  <a:lnTo>
                    <a:pt x="196773" y="418160"/>
                  </a:lnTo>
                  <a:lnTo>
                    <a:pt x="165646" y="451231"/>
                  </a:lnTo>
                  <a:lnTo>
                    <a:pt x="142176" y="490118"/>
                  </a:lnTo>
                  <a:lnTo>
                    <a:pt x="127355" y="533539"/>
                  </a:lnTo>
                  <a:lnTo>
                    <a:pt x="122135" y="580199"/>
                  </a:lnTo>
                  <a:lnTo>
                    <a:pt x="122135" y="824496"/>
                  </a:lnTo>
                  <a:lnTo>
                    <a:pt x="122135" y="885558"/>
                  </a:lnTo>
                  <a:lnTo>
                    <a:pt x="122135" y="1007706"/>
                  </a:lnTo>
                  <a:lnTo>
                    <a:pt x="91605" y="1007706"/>
                  </a:lnTo>
                  <a:lnTo>
                    <a:pt x="79717" y="1005306"/>
                  </a:lnTo>
                  <a:lnTo>
                    <a:pt x="70002" y="998766"/>
                  </a:lnTo>
                  <a:lnTo>
                    <a:pt x="63461" y="989063"/>
                  </a:lnTo>
                  <a:lnTo>
                    <a:pt x="61061" y="977163"/>
                  </a:lnTo>
                  <a:lnTo>
                    <a:pt x="61061" y="916101"/>
                  </a:lnTo>
                  <a:lnTo>
                    <a:pt x="63461" y="904214"/>
                  </a:lnTo>
                  <a:lnTo>
                    <a:pt x="70002" y="894499"/>
                  </a:lnTo>
                  <a:lnTo>
                    <a:pt x="79717" y="887958"/>
                  </a:lnTo>
                  <a:lnTo>
                    <a:pt x="91605" y="885558"/>
                  </a:lnTo>
                  <a:lnTo>
                    <a:pt x="122135" y="885558"/>
                  </a:lnTo>
                  <a:lnTo>
                    <a:pt x="122135" y="824496"/>
                  </a:lnTo>
                  <a:lnTo>
                    <a:pt x="91605" y="824496"/>
                  </a:lnTo>
                  <a:lnTo>
                    <a:pt x="55943" y="831697"/>
                  </a:lnTo>
                  <a:lnTo>
                    <a:pt x="26822" y="851319"/>
                  </a:lnTo>
                  <a:lnTo>
                    <a:pt x="7188" y="880440"/>
                  </a:lnTo>
                  <a:lnTo>
                    <a:pt x="0" y="916101"/>
                  </a:lnTo>
                  <a:lnTo>
                    <a:pt x="0" y="977163"/>
                  </a:lnTo>
                  <a:lnTo>
                    <a:pt x="7188" y="1012825"/>
                  </a:lnTo>
                  <a:lnTo>
                    <a:pt x="26822" y="1041946"/>
                  </a:lnTo>
                  <a:lnTo>
                    <a:pt x="55943" y="1061580"/>
                  </a:lnTo>
                  <a:lnTo>
                    <a:pt x="91605" y="1068781"/>
                  </a:lnTo>
                  <a:lnTo>
                    <a:pt x="122135" y="1068781"/>
                  </a:lnTo>
                  <a:lnTo>
                    <a:pt x="122135" y="1313078"/>
                  </a:lnTo>
                  <a:lnTo>
                    <a:pt x="127355" y="1359738"/>
                  </a:lnTo>
                  <a:lnTo>
                    <a:pt x="142176" y="1403146"/>
                  </a:lnTo>
                  <a:lnTo>
                    <a:pt x="165646" y="1442034"/>
                  </a:lnTo>
                  <a:lnTo>
                    <a:pt x="196773" y="1475105"/>
                  </a:lnTo>
                  <a:lnTo>
                    <a:pt x="234581" y="1501089"/>
                  </a:lnTo>
                  <a:lnTo>
                    <a:pt x="278117" y="1518678"/>
                  </a:lnTo>
                  <a:lnTo>
                    <a:pt x="336321" y="1867763"/>
                  </a:lnTo>
                  <a:lnTo>
                    <a:pt x="339966" y="1877961"/>
                  </a:lnTo>
                  <a:lnTo>
                    <a:pt x="346710" y="1886038"/>
                  </a:lnTo>
                  <a:lnTo>
                    <a:pt x="355777" y="1891347"/>
                  </a:lnTo>
                  <a:lnTo>
                    <a:pt x="366433" y="1893265"/>
                  </a:lnTo>
                  <a:lnTo>
                    <a:pt x="855014" y="1893265"/>
                  </a:lnTo>
                  <a:lnTo>
                    <a:pt x="885126" y="1867763"/>
                  </a:lnTo>
                  <a:lnTo>
                    <a:pt x="941959" y="1526832"/>
                  </a:lnTo>
                  <a:lnTo>
                    <a:pt x="943317" y="1518678"/>
                  </a:lnTo>
                  <a:lnTo>
                    <a:pt x="986853" y="1501089"/>
                  </a:lnTo>
                  <a:lnTo>
                    <a:pt x="1024674" y="1475105"/>
                  </a:lnTo>
                  <a:lnTo>
                    <a:pt x="1055801" y="1442034"/>
                  </a:lnTo>
                  <a:lnTo>
                    <a:pt x="1079271" y="1403146"/>
                  </a:lnTo>
                  <a:lnTo>
                    <a:pt x="1094105" y="1359738"/>
                  </a:lnTo>
                  <a:lnTo>
                    <a:pt x="1099312" y="1313078"/>
                  </a:lnTo>
                  <a:lnTo>
                    <a:pt x="1099312" y="1221460"/>
                  </a:lnTo>
                  <a:lnTo>
                    <a:pt x="1129842" y="1221460"/>
                  </a:lnTo>
                  <a:lnTo>
                    <a:pt x="1165504" y="1214259"/>
                  </a:lnTo>
                  <a:lnTo>
                    <a:pt x="1194625" y="1194638"/>
                  </a:lnTo>
                  <a:lnTo>
                    <a:pt x="1214259" y="1165517"/>
                  </a:lnTo>
                  <a:lnTo>
                    <a:pt x="1215288" y="1160386"/>
                  </a:lnTo>
                  <a:lnTo>
                    <a:pt x="1221460" y="1129855"/>
                  </a:lnTo>
                  <a:lnTo>
                    <a:pt x="1221460" y="1068781"/>
                  </a:lnTo>
                  <a:lnTo>
                    <a:pt x="1215288" y="1038250"/>
                  </a:lnTo>
                  <a:lnTo>
                    <a:pt x="1214259" y="1033119"/>
                  </a:lnTo>
                  <a:lnTo>
                    <a:pt x="1194625" y="1003998"/>
                  </a:lnTo>
                  <a:lnTo>
                    <a:pt x="1165504" y="984364"/>
                  </a:lnTo>
                  <a:lnTo>
                    <a:pt x="1160373" y="983335"/>
                  </a:lnTo>
                  <a:lnTo>
                    <a:pt x="1160373" y="1068781"/>
                  </a:lnTo>
                  <a:lnTo>
                    <a:pt x="1160373" y="1129855"/>
                  </a:lnTo>
                  <a:lnTo>
                    <a:pt x="1157973" y="1141742"/>
                  </a:lnTo>
                  <a:lnTo>
                    <a:pt x="1151432" y="1151445"/>
                  </a:lnTo>
                  <a:lnTo>
                    <a:pt x="1141730" y="1157986"/>
                  </a:lnTo>
                  <a:lnTo>
                    <a:pt x="1129842" y="1160386"/>
                  </a:lnTo>
                  <a:lnTo>
                    <a:pt x="1099312" y="1160386"/>
                  </a:lnTo>
                  <a:lnTo>
                    <a:pt x="1099312" y="1038250"/>
                  </a:lnTo>
                  <a:lnTo>
                    <a:pt x="1129842" y="1038250"/>
                  </a:lnTo>
                  <a:lnTo>
                    <a:pt x="1141730" y="1040650"/>
                  </a:lnTo>
                  <a:lnTo>
                    <a:pt x="1151432" y="1047191"/>
                  </a:lnTo>
                  <a:lnTo>
                    <a:pt x="1157973" y="1056894"/>
                  </a:lnTo>
                  <a:lnTo>
                    <a:pt x="1160373" y="1068781"/>
                  </a:lnTo>
                  <a:lnTo>
                    <a:pt x="1160373" y="983335"/>
                  </a:lnTo>
                  <a:lnTo>
                    <a:pt x="1129842" y="977163"/>
                  </a:lnTo>
                  <a:lnTo>
                    <a:pt x="1099312" y="977163"/>
                  </a:lnTo>
                  <a:lnTo>
                    <a:pt x="1099312" y="916101"/>
                  </a:lnTo>
                  <a:lnTo>
                    <a:pt x="1129842" y="916101"/>
                  </a:lnTo>
                  <a:lnTo>
                    <a:pt x="1165504" y="908900"/>
                  </a:lnTo>
                  <a:lnTo>
                    <a:pt x="1194625" y="889266"/>
                  </a:lnTo>
                  <a:lnTo>
                    <a:pt x="1214259" y="860145"/>
                  </a:lnTo>
                  <a:lnTo>
                    <a:pt x="1215288" y="855027"/>
                  </a:lnTo>
                  <a:lnTo>
                    <a:pt x="1221460" y="824496"/>
                  </a:lnTo>
                  <a:lnTo>
                    <a:pt x="1221460" y="763409"/>
                  </a:lnTo>
                  <a:close/>
                </a:path>
              </a:pathLst>
            </a:custGeom>
            <a:solidFill>
              <a:srgbClr val="4B268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 name="Google Shape;409;p26">
              <a:extLst>
                <a:ext uri="{FF2B5EF4-FFF2-40B4-BE49-F238E27FC236}">
                  <a16:creationId xmlns:a16="http://schemas.microsoft.com/office/drawing/2014/main" id="{CB7A5188-85D6-6503-D6AA-F2C217798A04}"/>
                </a:ext>
              </a:extLst>
            </p:cNvPr>
            <p:cNvSpPr/>
            <p:nvPr/>
          </p:nvSpPr>
          <p:spPr>
            <a:xfrm>
              <a:off x="3984191" y="8654345"/>
              <a:ext cx="556847" cy="675281"/>
            </a:xfrm>
            <a:custGeom>
              <a:avLst/>
              <a:gdLst/>
              <a:ahLst/>
              <a:cxnLst/>
              <a:rect l="l" t="t" r="r" b="b"/>
              <a:pathLst>
                <a:path w="1361439" h="1651000" extrusionOk="0">
                  <a:moveTo>
                    <a:pt x="378223" y="0"/>
                  </a:moveTo>
                  <a:lnTo>
                    <a:pt x="332254" y="0"/>
                  </a:lnTo>
                  <a:lnTo>
                    <a:pt x="284984" y="12699"/>
                  </a:lnTo>
                  <a:lnTo>
                    <a:pt x="246341" y="38099"/>
                  </a:lnTo>
                  <a:lnTo>
                    <a:pt x="220264" y="76199"/>
                  </a:lnTo>
                  <a:lnTo>
                    <a:pt x="210696" y="114299"/>
                  </a:lnTo>
                  <a:lnTo>
                    <a:pt x="220264" y="165099"/>
                  </a:lnTo>
                  <a:lnTo>
                    <a:pt x="246341" y="203199"/>
                  </a:lnTo>
                  <a:lnTo>
                    <a:pt x="284984" y="228599"/>
                  </a:lnTo>
                  <a:lnTo>
                    <a:pt x="332254" y="241299"/>
                  </a:lnTo>
                  <a:lnTo>
                    <a:pt x="363912" y="253999"/>
                  </a:lnTo>
                  <a:lnTo>
                    <a:pt x="398244" y="266699"/>
                  </a:lnTo>
                  <a:lnTo>
                    <a:pt x="432575" y="292099"/>
                  </a:lnTo>
                  <a:lnTo>
                    <a:pt x="464233" y="317499"/>
                  </a:lnTo>
                  <a:lnTo>
                    <a:pt x="249618" y="317499"/>
                  </a:lnTo>
                  <a:lnTo>
                    <a:pt x="216203" y="330199"/>
                  </a:lnTo>
                  <a:lnTo>
                    <a:pt x="184877" y="355599"/>
                  </a:lnTo>
                  <a:lnTo>
                    <a:pt x="155486" y="368299"/>
                  </a:lnTo>
                  <a:lnTo>
                    <a:pt x="128125" y="393699"/>
                  </a:lnTo>
                  <a:lnTo>
                    <a:pt x="102891" y="419099"/>
                  </a:lnTo>
                  <a:lnTo>
                    <a:pt x="79821" y="444499"/>
                  </a:lnTo>
                  <a:lnTo>
                    <a:pt x="59488" y="482599"/>
                  </a:lnTo>
                  <a:lnTo>
                    <a:pt x="41964" y="507999"/>
                  </a:lnTo>
                  <a:lnTo>
                    <a:pt x="27322" y="546099"/>
                  </a:lnTo>
                  <a:lnTo>
                    <a:pt x="15390" y="584199"/>
                  </a:lnTo>
                  <a:lnTo>
                    <a:pt x="6842" y="622299"/>
                  </a:lnTo>
                  <a:lnTo>
                    <a:pt x="1703" y="673099"/>
                  </a:lnTo>
                  <a:lnTo>
                    <a:pt x="0" y="711199"/>
                  </a:lnTo>
                  <a:lnTo>
                    <a:pt x="998" y="749299"/>
                  </a:lnTo>
                  <a:lnTo>
                    <a:pt x="8783" y="812799"/>
                  </a:lnTo>
                  <a:lnTo>
                    <a:pt x="15528" y="850899"/>
                  </a:lnTo>
                  <a:lnTo>
                    <a:pt x="27825" y="901699"/>
                  </a:lnTo>
                  <a:lnTo>
                    <a:pt x="43569" y="952499"/>
                  </a:lnTo>
                  <a:lnTo>
                    <a:pt x="47276" y="965199"/>
                  </a:lnTo>
                  <a:lnTo>
                    <a:pt x="52095" y="977899"/>
                  </a:lnTo>
                  <a:lnTo>
                    <a:pt x="56467" y="990599"/>
                  </a:lnTo>
                  <a:lnTo>
                    <a:pt x="58830" y="1003299"/>
                  </a:lnTo>
                  <a:lnTo>
                    <a:pt x="76884" y="1041399"/>
                  </a:lnTo>
                  <a:lnTo>
                    <a:pt x="96786" y="1092199"/>
                  </a:lnTo>
                  <a:lnTo>
                    <a:pt x="118483" y="1142999"/>
                  </a:lnTo>
                  <a:lnTo>
                    <a:pt x="141927" y="1181099"/>
                  </a:lnTo>
                  <a:lnTo>
                    <a:pt x="167065" y="1231899"/>
                  </a:lnTo>
                  <a:lnTo>
                    <a:pt x="194830" y="1269999"/>
                  </a:lnTo>
                  <a:lnTo>
                    <a:pt x="223739" y="1320799"/>
                  </a:lnTo>
                  <a:lnTo>
                    <a:pt x="253726" y="1358899"/>
                  </a:lnTo>
                  <a:lnTo>
                    <a:pt x="284720" y="1396999"/>
                  </a:lnTo>
                  <a:lnTo>
                    <a:pt x="316654" y="1435099"/>
                  </a:lnTo>
                  <a:lnTo>
                    <a:pt x="352106" y="1473199"/>
                  </a:lnTo>
                  <a:lnTo>
                    <a:pt x="387995" y="1511299"/>
                  </a:lnTo>
                  <a:lnTo>
                    <a:pt x="424239" y="1549399"/>
                  </a:lnTo>
                  <a:lnTo>
                    <a:pt x="497464" y="1600199"/>
                  </a:lnTo>
                  <a:lnTo>
                    <a:pt x="549052" y="1625599"/>
                  </a:lnTo>
                  <a:lnTo>
                    <a:pt x="651387" y="1650999"/>
                  </a:lnTo>
                  <a:lnTo>
                    <a:pt x="814929" y="1650999"/>
                  </a:lnTo>
                  <a:lnTo>
                    <a:pt x="838743" y="1638299"/>
                  </a:lnTo>
                  <a:lnTo>
                    <a:pt x="860973" y="1638299"/>
                  </a:lnTo>
                  <a:lnTo>
                    <a:pt x="881763" y="1625599"/>
                  </a:lnTo>
                  <a:lnTo>
                    <a:pt x="901256" y="1625599"/>
                  </a:lnTo>
                  <a:lnTo>
                    <a:pt x="933538" y="1600199"/>
                  </a:lnTo>
                  <a:lnTo>
                    <a:pt x="947679" y="1587499"/>
                  </a:lnTo>
                  <a:lnTo>
                    <a:pt x="657412" y="1587499"/>
                  </a:lnTo>
                  <a:lnTo>
                    <a:pt x="566985" y="1562099"/>
                  </a:lnTo>
                  <a:lnTo>
                    <a:pt x="520758" y="1536699"/>
                  </a:lnTo>
                  <a:lnTo>
                    <a:pt x="473987" y="1498599"/>
                  </a:lnTo>
                  <a:lnTo>
                    <a:pt x="410899" y="1447799"/>
                  </a:lnTo>
                  <a:lnTo>
                    <a:pt x="379729" y="1409699"/>
                  </a:lnTo>
                  <a:lnTo>
                    <a:pt x="349027" y="1384299"/>
                  </a:lnTo>
                  <a:lnTo>
                    <a:pt x="318954" y="1346199"/>
                  </a:lnTo>
                  <a:lnTo>
                    <a:pt x="289675" y="1295399"/>
                  </a:lnTo>
                  <a:lnTo>
                    <a:pt x="261352" y="1257299"/>
                  </a:lnTo>
                  <a:lnTo>
                    <a:pt x="234149" y="1219199"/>
                  </a:lnTo>
                  <a:lnTo>
                    <a:pt x="208228" y="1168399"/>
                  </a:lnTo>
                  <a:lnTo>
                    <a:pt x="183752" y="1117599"/>
                  </a:lnTo>
                  <a:lnTo>
                    <a:pt x="169707" y="1092199"/>
                  </a:lnTo>
                  <a:lnTo>
                    <a:pt x="156445" y="1066799"/>
                  </a:lnTo>
                  <a:lnTo>
                    <a:pt x="143982" y="1041399"/>
                  </a:lnTo>
                  <a:lnTo>
                    <a:pt x="132337" y="1003299"/>
                  </a:lnTo>
                  <a:lnTo>
                    <a:pt x="620745" y="1003299"/>
                  </a:lnTo>
                  <a:lnTo>
                    <a:pt x="620745" y="939799"/>
                  </a:lnTo>
                  <a:lnTo>
                    <a:pt x="108860" y="939799"/>
                  </a:lnTo>
                  <a:lnTo>
                    <a:pt x="103038" y="927099"/>
                  </a:lnTo>
                  <a:lnTo>
                    <a:pt x="97605" y="914399"/>
                  </a:lnTo>
                  <a:lnTo>
                    <a:pt x="92567" y="888999"/>
                  </a:lnTo>
                  <a:lnTo>
                    <a:pt x="87927" y="876299"/>
                  </a:lnTo>
                  <a:lnTo>
                    <a:pt x="194983" y="876299"/>
                  </a:lnTo>
                  <a:lnTo>
                    <a:pt x="203229" y="863599"/>
                  </a:lnTo>
                  <a:lnTo>
                    <a:pt x="261625" y="812799"/>
                  </a:lnTo>
                  <a:lnTo>
                    <a:pt x="73927" y="812799"/>
                  </a:lnTo>
                  <a:lnTo>
                    <a:pt x="69952" y="787399"/>
                  </a:lnTo>
                  <a:lnTo>
                    <a:pt x="67090" y="761999"/>
                  </a:lnTo>
                  <a:lnTo>
                    <a:pt x="65373" y="736599"/>
                  </a:lnTo>
                  <a:lnTo>
                    <a:pt x="64830" y="711199"/>
                  </a:lnTo>
                  <a:lnTo>
                    <a:pt x="68487" y="660399"/>
                  </a:lnTo>
                  <a:lnTo>
                    <a:pt x="79239" y="596899"/>
                  </a:lnTo>
                  <a:lnTo>
                    <a:pt x="96813" y="546099"/>
                  </a:lnTo>
                  <a:lnTo>
                    <a:pt x="120939" y="507999"/>
                  </a:lnTo>
                  <a:lnTo>
                    <a:pt x="151342" y="469899"/>
                  </a:lnTo>
                  <a:lnTo>
                    <a:pt x="186239" y="431799"/>
                  </a:lnTo>
                  <a:lnTo>
                    <a:pt x="225184" y="406399"/>
                  </a:lnTo>
                  <a:lnTo>
                    <a:pt x="267501" y="380999"/>
                  </a:lnTo>
                  <a:lnTo>
                    <a:pt x="312511" y="368299"/>
                  </a:lnTo>
                  <a:lnTo>
                    <a:pt x="611854" y="368299"/>
                  </a:lnTo>
                  <a:lnTo>
                    <a:pt x="646749" y="330199"/>
                  </a:lnTo>
                  <a:lnTo>
                    <a:pt x="554663" y="330199"/>
                  </a:lnTo>
                  <a:lnTo>
                    <a:pt x="529003" y="304799"/>
                  </a:lnTo>
                  <a:lnTo>
                    <a:pt x="496721" y="266699"/>
                  </a:lnTo>
                  <a:lnTo>
                    <a:pt x="459626" y="228599"/>
                  </a:lnTo>
                  <a:lnTo>
                    <a:pt x="419526" y="203199"/>
                  </a:lnTo>
                  <a:lnTo>
                    <a:pt x="433825" y="190499"/>
                  </a:lnTo>
                  <a:lnTo>
                    <a:pt x="439219" y="177799"/>
                  </a:lnTo>
                  <a:lnTo>
                    <a:pt x="310193" y="177799"/>
                  </a:lnTo>
                  <a:lnTo>
                    <a:pt x="292160" y="165099"/>
                  </a:lnTo>
                  <a:lnTo>
                    <a:pt x="279991" y="139699"/>
                  </a:lnTo>
                  <a:lnTo>
                    <a:pt x="275526" y="114299"/>
                  </a:lnTo>
                  <a:lnTo>
                    <a:pt x="279991" y="101599"/>
                  </a:lnTo>
                  <a:lnTo>
                    <a:pt x="292160" y="76199"/>
                  </a:lnTo>
                  <a:lnTo>
                    <a:pt x="310193" y="63499"/>
                  </a:lnTo>
                  <a:lnTo>
                    <a:pt x="535360" y="63499"/>
                  </a:lnTo>
                  <a:lnTo>
                    <a:pt x="468808" y="25399"/>
                  </a:lnTo>
                  <a:lnTo>
                    <a:pt x="378223" y="0"/>
                  </a:lnTo>
                  <a:close/>
                </a:path>
                <a:path w="1361439" h="1651000" extrusionOk="0">
                  <a:moveTo>
                    <a:pt x="1004784" y="1473199"/>
                  </a:moveTo>
                  <a:lnTo>
                    <a:pt x="952934" y="1473199"/>
                  </a:lnTo>
                  <a:lnTo>
                    <a:pt x="947830" y="1485899"/>
                  </a:lnTo>
                  <a:lnTo>
                    <a:pt x="932711" y="1511299"/>
                  </a:lnTo>
                  <a:lnTo>
                    <a:pt x="915450" y="1523999"/>
                  </a:lnTo>
                  <a:lnTo>
                    <a:pt x="895318" y="1549399"/>
                  </a:lnTo>
                  <a:lnTo>
                    <a:pt x="871585" y="1562099"/>
                  </a:lnTo>
                  <a:lnTo>
                    <a:pt x="838550" y="1574799"/>
                  </a:lnTo>
                  <a:lnTo>
                    <a:pt x="799494" y="1587499"/>
                  </a:lnTo>
                  <a:lnTo>
                    <a:pt x="947679" y="1587499"/>
                  </a:lnTo>
                  <a:lnTo>
                    <a:pt x="961820" y="1574799"/>
                  </a:lnTo>
                  <a:lnTo>
                    <a:pt x="986017" y="1549399"/>
                  </a:lnTo>
                  <a:lnTo>
                    <a:pt x="1006046" y="1511299"/>
                  </a:lnTo>
                  <a:lnTo>
                    <a:pt x="1008300" y="1498599"/>
                  </a:lnTo>
                  <a:lnTo>
                    <a:pt x="1009317" y="1498599"/>
                  </a:lnTo>
                  <a:lnTo>
                    <a:pt x="1009089" y="1485899"/>
                  </a:lnTo>
                  <a:lnTo>
                    <a:pt x="1007604" y="1485899"/>
                  </a:lnTo>
                  <a:lnTo>
                    <a:pt x="1004784" y="1473199"/>
                  </a:lnTo>
                  <a:close/>
                </a:path>
                <a:path w="1361439" h="1651000" extrusionOk="0">
                  <a:moveTo>
                    <a:pt x="986692" y="1460499"/>
                  </a:moveTo>
                  <a:lnTo>
                    <a:pt x="967907" y="1460499"/>
                  </a:lnTo>
                  <a:lnTo>
                    <a:pt x="959761" y="1473199"/>
                  </a:lnTo>
                  <a:lnTo>
                    <a:pt x="998979" y="1473199"/>
                  </a:lnTo>
                  <a:lnTo>
                    <a:pt x="986692" y="1460499"/>
                  </a:lnTo>
                  <a:close/>
                </a:path>
                <a:path w="1361439" h="1651000" extrusionOk="0">
                  <a:moveTo>
                    <a:pt x="482959" y="1155699"/>
                  </a:moveTo>
                  <a:lnTo>
                    <a:pt x="414808" y="1155699"/>
                  </a:lnTo>
                  <a:lnTo>
                    <a:pt x="383895" y="1181099"/>
                  </a:lnTo>
                  <a:lnTo>
                    <a:pt x="363036" y="1206499"/>
                  </a:lnTo>
                  <a:lnTo>
                    <a:pt x="355382" y="1244599"/>
                  </a:lnTo>
                  <a:lnTo>
                    <a:pt x="363036" y="1282699"/>
                  </a:lnTo>
                  <a:lnTo>
                    <a:pt x="383895" y="1320799"/>
                  </a:lnTo>
                  <a:lnTo>
                    <a:pt x="414808" y="1333499"/>
                  </a:lnTo>
                  <a:lnTo>
                    <a:pt x="452623" y="1346199"/>
                  </a:lnTo>
                  <a:lnTo>
                    <a:pt x="482829" y="1333499"/>
                  </a:lnTo>
                  <a:lnTo>
                    <a:pt x="509181" y="1320799"/>
                  </a:lnTo>
                  <a:lnTo>
                    <a:pt x="530149" y="1308099"/>
                  </a:lnTo>
                  <a:lnTo>
                    <a:pt x="544202" y="1282699"/>
                  </a:lnTo>
                  <a:lnTo>
                    <a:pt x="440017" y="1282699"/>
                  </a:lnTo>
                  <a:lnTo>
                    <a:pt x="429714" y="1269999"/>
                  </a:lnTo>
                  <a:lnTo>
                    <a:pt x="422763" y="1257299"/>
                  </a:lnTo>
                  <a:lnTo>
                    <a:pt x="420213" y="1244599"/>
                  </a:lnTo>
                  <a:lnTo>
                    <a:pt x="422763" y="1231899"/>
                  </a:lnTo>
                  <a:lnTo>
                    <a:pt x="429714" y="1219199"/>
                  </a:lnTo>
                  <a:lnTo>
                    <a:pt x="544376" y="1219199"/>
                  </a:lnTo>
                  <a:lnTo>
                    <a:pt x="530384" y="1193799"/>
                  </a:lnTo>
                  <a:lnTo>
                    <a:pt x="509396" y="1168399"/>
                  </a:lnTo>
                  <a:lnTo>
                    <a:pt x="482959" y="1155699"/>
                  </a:lnTo>
                  <a:close/>
                </a:path>
                <a:path w="1361439" h="1651000" extrusionOk="0">
                  <a:moveTo>
                    <a:pt x="750406" y="1142999"/>
                  </a:moveTo>
                  <a:lnTo>
                    <a:pt x="685575" y="1142999"/>
                  </a:lnTo>
                  <a:lnTo>
                    <a:pt x="685575" y="1219199"/>
                  </a:lnTo>
                  <a:lnTo>
                    <a:pt x="475537" y="1219199"/>
                  </a:lnTo>
                  <a:lnTo>
                    <a:pt x="482491" y="1231899"/>
                  </a:lnTo>
                  <a:lnTo>
                    <a:pt x="485043" y="1244599"/>
                  </a:lnTo>
                  <a:lnTo>
                    <a:pt x="482490" y="1257299"/>
                  </a:lnTo>
                  <a:lnTo>
                    <a:pt x="475533" y="1269999"/>
                  </a:lnTo>
                  <a:lnTo>
                    <a:pt x="465226" y="1282699"/>
                  </a:lnTo>
                  <a:lnTo>
                    <a:pt x="730602" y="1282699"/>
                  </a:lnTo>
                  <a:lnTo>
                    <a:pt x="740907" y="1269999"/>
                  </a:lnTo>
                  <a:lnTo>
                    <a:pt x="747857" y="1257299"/>
                  </a:lnTo>
                  <a:lnTo>
                    <a:pt x="750406" y="1244599"/>
                  </a:lnTo>
                  <a:lnTo>
                    <a:pt x="750406" y="1142999"/>
                  </a:lnTo>
                  <a:close/>
                </a:path>
                <a:path w="1361439" h="1651000" extrusionOk="0">
                  <a:moveTo>
                    <a:pt x="880056" y="1142999"/>
                  </a:moveTo>
                  <a:lnTo>
                    <a:pt x="815226" y="1142999"/>
                  </a:lnTo>
                  <a:lnTo>
                    <a:pt x="815226" y="1231899"/>
                  </a:lnTo>
                  <a:lnTo>
                    <a:pt x="817775" y="1244599"/>
                  </a:lnTo>
                  <a:lnTo>
                    <a:pt x="824725" y="1257299"/>
                  </a:lnTo>
                  <a:lnTo>
                    <a:pt x="835030" y="1269999"/>
                  </a:lnTo>
                  <a:lnTo>
                    <a:pt x="860261" y="1269999"/>
                  </a:lnTo>
                  <a:lnTo>
                    <a:pt x="870563" y="1257299"/>
                  </a:lnTo>
                  <a:lnTo>
                    <a:pt x="877509" y="1244599"/>
                  </a:lnTo>
                  <a:lnTo>
                    <a:pt x="880056" y="1231899"/>
                  </a:lnTo>
                  <a:lnTo>
                    <a:pt x="880056" y="1142999"/>
                  </a:lnTo>
                  <a:close/>
                </a:path>
                <a:path w="1361439" h="1651000" extrusionOk="0">
                  <a:moveTo>
                    <a:pt x="1243980" y="406399"/>
                  </a:moveTo>
                  <a:lnTo>
                    <a:pt x="1139378" y="406399"/>
                  </a:lnTo>
                  <a:lnTo>
                    <a:pt x="1157960" y="419099"/>
                  </a:lnTo>
                  <a:lnTo>
                    <a:pt x="1175736" y="431799"/>
                  </a:lnTo>
                  <a:lnTo>
                    <a:pt x="1192632" y="444499"/>
                  </a:lnTo>
                  <a:lnTo>
                    <a:pt x="1208578" y="469899"/>
                  </a:lnTo>
                  <a:lnTo>
                    <a:pt x="1239511" y="507999"/>
                  </a:lnTo>
                  <a:lnTo>
                    <a:pt x="1264055" y="546099"/>
                  </a:lnTo>
                  <a:lnTo>
                    <a:pt x="1281933" y="596899"/>
                  </a:lnTo>
                  <a:lnTo>
                    <a:pt x="1292869" y="660399"/>
                  </a:lnTo>
                  <a:lnTo>
                    <a:pt x="1296588" y="711199"/>
                  </a:lnTo>
                  <a:lnTo>
                    <a:pt x="1292690" y="787399"/>
                  </a:lnTo>
                  <a:lnTo>
                    <a:pt x="1282324" y="838199"/>
                  </a:lnTo>
                  <a:lnTo>
                    <a:pt x="1266990" y="901699"/>
                  </a:lnTo>
                  <a:lnTo>
                    <a:pt x="1248188" y="939799"/>
                  </a:lnTo>
                  <a:lnTo>
                    <a:pt x="1227418" y="977899"/>
                  </a:lnTo>
                  <a:lnTo>
                    <a:pt x="1206178" y="1015999"/>
                  </a:lnTo>
                  <a:lnTo>
                    <a:pt x="1164373" y="1066799"/>
                  </a:lnTo>
                  <a:lnTo>
                    <a:pt x="1142489" y="1092199"/>
                  </a:lnTo>
                  <a:lnTo>
                    <a:pt x="1100547" y="1142999"/>
                  </a:lnTo>
                  <a:lnTo>
                    <a:pt x="1081294" y="1155699"/>
                  </a:lnTo>
                  <a:lnTo>
                    <a:pt x="1062952" y="1181099"/>
                  </a:lnTo>
                  <a:lnTo>
                    <a:pt x="1045697" y="1206499"/>
                  </a:lnTo>
                  <a:lnTo>
                    <a:pt x="1042505" y="1206499"/>
                  </a:lnTo>
                  <a:lnTo>
                    <a:pt x="1040492" y="1219199"/>
                  </a:lnTo>
                  <a:lnTo>
                    <a:pt x="1039694" y="1219199"/>
                  </a:lnTo>
                  <a:lnTo>
                    <a:pt x="1040148" y="1231899"/>
                  </a:lnTo>
                  <a:lnTo>
                    <a:pt x="1041584" y="1231899"/>
                  </a:lnTo>
                  <a:lnTo>
                    <a:pt x="1046250" y="1244599"/>
                  </a:lnTo>
                  <a:lnTo>
                    <a:pt x="1058825" y="1257299"/>
                  </a:lnTo>
                  <a:lnTo>
                    <a:pt x="1086945" y="1257299"/>
                  </a:lnTo>
                  <a:lnTo>
                    <a:pt x="1093297" y="1244599"/>
                  </a:lnTo>
                  <a:lnTo>
                    <a:pt x="1098527" y="1244599"/>
                  </a:lnTo>
                  <a:lnTo>
                    <a:pt x="1112968" y="1219199"/>
                  </a:lnTo>
                  <a:lnTo>
                    <a:pt x="1129169" y="1206499"/>
                  </a:lnTo>
                  <a:lnTo>
                    <a:pt x="1146719" y="1181099"/>
                  </a:lnTo>
                  <a:lnTo>
                    <a:pt x="1188107" y="1142999"/>
                  </a:lnTo>
                  <a:lnTo>
                    <a:pt x="1211843" y="1104899"/>
                  </a:lnTo>
                  <a:lnTo>
                    <a:pt x="1235762" y="1079499"/>
                  </a:lnTo>
                  <a:lnTo>
                    <a:pt x="1259213" y="1054099"/>
                  </a:lnTo>
                  <a:lnTo>
                    <a:pt x="1281632" y="1015999"/>
                  </a:lnTo>
                  <a:lnTo>
                    <a:pt x="1301084" y="977899"/>
                  </a:lnTo>
                  <a:lnTo>
                    <a:pt x="1317703" y="939799"/>
                  </a:lnTo>
                  <a:lnTo>
                    <a:pt x="1331623" y="914399"/>
                  </a:lnTo>
                  <a:lnTo>
                    <a:pt x="1344316" y="863599"/>
                  </a:lnTo>
                  <a:lnTo>
                    <a:pt x="1353500" y="812799"/>
                  </a:lnTo>
                  <a:lnTo>
                    <a:pt x="1359478" y="761999"/>
                  </a:lnTo>
                  <a:lnTo>
                    <a:pt x="1361418" y="711199"/>
                  </a:lnTo>
                  <a:lnTo>
                    <a:pt x="1359664" y="673099"/>
                  </a:lnTo>
                  <a:lnTo>
                    <a:pt x="1354413" y="622299"/>
                  </a:lnTo>
                  <a:lnTo>
                    <a:pt x="1345685" y="584199"/>
                  </a:lnTo>
                  <a:lnTo>
                    <a:pt x="1333500" y="546099"/>
                  </a:lnTo>
                  <a:lnTo>
                    <a:pt x="1318606" y="507999"/>
                  </a:lnTo>
                  <a:lnTo>
                    <a:pt x="1300803" y="482599"/>
                  </a:lnTo>
                  <a:lnTo>
                    <a:pt x="1280161" y="444499"/>
                  </a:lnTo>
                  <a:lnTo>
                    <a:pt x="1256752" y="419099"/>
                  </a:lnTo>
                  <a:lnTo>
                    <a:pt x="1243980" y="406399"/>
                  </a:lnTo>
                  <a:close/>
                </a:path>
                <a:path w="1361439" h="1651000" extrusionOk="0">
                  <a:moveTo>
                    <a:pt x="989922" y="1130299"/>
                  </a:moveTo>
                  <a:lnTo>
                    <a:pt x="575710" y="1130299"/>
                  </a:lnTo>
                  <a:lnTo>
                    <a:pt x="588325" y="1142999"/>
                  </a:lnTo>
                  <a:lnTo>
                    <a:pt x="977307" y="1142999"/>
                  </a:lnTo>
                  <a:lnTo>
                    <a:pt x="989922" y="1130299"/>
                  </a:lnTo>
                  <a:close/>
                </a:path>
                <a:path w="1361439" h="1651000" extrusionOk="0">
                  <a:moveTo>
                    <a:pt x="620745" y="1003299"/>
                  </a:moveTo>
                  <a:lnTo>
                    <a:pt x="555915" y="1003299"/>
                  </a:lnTo>
                  <a:lnTo>
                    <a:pt x="555915" y="1104899"/>
                  </a:lnTo>
                  <a:lnTo>
                    <a:pt x="558462" y="1117599"/>
                  </a:lnTo>
                  <a:lnTo>
                    <a:pt x="565408" y="1130299"/>
                  </a:lnTo>
                  <a:lnTo>
                    <a:pt x="1000224" y="1130299"/>
                  </a:lnTo>
                  <a:lnTo>
                    <a:pt x="1007170" y="1117599"/>
                  </a:lnTo>
                  <a:lnTo>
                    <a:pt x="1009717" y="1104899"/>
                  </a:lnTo>
                  <a:lnTo>
                    <a:pt x="1009717" y="1079499"/>
                  </a:lnTo>
                  <a:lnTo>
                    <a:pt x="620745" y="1079499"/>
                  </a:lnTo>
                  <a:lnTo>
                    <a:pt x="620745" y="1003299"/>
                  </a:lnTo>
                  <a:close/>
                </a:path>
                <a:path w="1361439" h="1651000" extrusionOk="0">
                  <a:moveTo>
                    <a:pt x="1009717" y="749299"/>
                  </a:moveTo>
                  <a:lnTo>
                    <a:pt x="944887" y="749299"/>
                  </a:lnTo>
                  <a:lnTo>
                    <a:pt x="944887" y="1079499"/>
                  </a:lnTo>
                  <a:lnTo>
                    <a:pt x="1009717" y="1079499"/>
                  </a:lnTo>
                  <a:lnTo>
                    <a:pt x="1009717" y="1003299"/>
                  </a:lnTo>
                  <a:lnTo>
                    <a:pt x="1129883" y="1003299"/>
                  </a:lnTo>
                  <a:lnTo>
                    <a:pt x="1136831" y="990599"/>
                  </a:lnTo>
                  <a:lnTo>
                    <a:pt x="1139378" y="977899"/>
                  </a:lnTo>
                  <a:lnTo>
                    <a:pt x="1136831" y="965199"/>
                  </a:lnTo>
                  <a:lnTo>
                    <a:pt x="1129883" y="952499"/>
                  </a:lnTo>
                  <a:lnTo>
                    <a:pt x="1119578" y="952499"/>
                  </a:lnTo>
                  <a:lnTo>
                    <a:pt x="1106958" y="939799"/>
                  </a:lnTo>
                  <a:lnTo>
                    <a:pt x="1009717" y="939799"/>
                  </a:lnTo>
                  <a:lnTo>
                    <a:pt x="1009717" y="876299"/>
                  </a:lnTo>
                  <a:lnTo>
                    <a:pt x="1119578" y="876299"/>
                  </a:lnTo>
                  <a:lnTo>
                    <a:pt x="1129883" y="863599"/>
                  </a:lnTo>
                  <a:lnTo>
                    <a:pt x="1136831" y="863599"/>
                  </a:lnTo>
                  <a:lnTo>
                    <a:pt x="1139378" y="850899"/>
                  </a:lnTo>
                  <a:lnTo>
                    <a:pt x="1139378" y="812799"/>
                  </a:lnTo>
                  <a:lnTo>
                    <a:pt x="1009717" y="812799"/>
                  </a:lnTo>
                  <a:lnTo>
                    <a:pt x="1009717" y="749299"/>
                  </a:lnTo>
                  <a:close/>
                </a:path>
                <a:path w="1361439" h="1651000" extrusionOk="0">
                  <a:moveTo>
                    <a:pt x="356623" y="800099"/>
                  </a:moveTo>
                  <a:lnTo>
                    <a:pt x="291957" y="800099"/>
                  </a:lnTo>
                  <a:lnTo>
                    <a:pt x="302275" y="939799"/>
                  </a:lnTo>
                  <a:lnTo>
                    <a:pt x="367249" y="939799"/>
                  </a:lnTo>
                  <a:lnTo>
                    <a:pt x="356623" y="800099"/>
                  </a:lnTo>
                  <a:close/>
                </a:path>
                <a:path w="1361439" h="1651000" extrusionOk="0">
                  <a:moveTo>
                    <a:pt x="1007170" y="698499"/>
                  </a:moveTo>
                  <a:lnTo>
                    <a:pt x="558462" y="698499"/>
                  </a:lnTo>
                  <a:lnTo>
                    <a:pt x="555915" y="711199"/>
                  </a:lnTo>
                  <a:lnTo>
                    <a:pt x="555915" y="812799"/>
                  </a:lnTo>
                  <a:lnTo>
                    <a:pt x="446054" y="812799"/>
                  </a:lnTo>
                  <a:lnTo>
                    <a:pt x="435749" y="825499"/>
                  </a:lnTo>
                  <a:lnTo>
                    <a:pt x="428801" y="838199"/>
                  </a:lnTo>
                  <a:lnTo>
                    <a:pt x="426254" y="850899"/>
                  </a:lnTo>
                  <a:lnTo>
                    <a:pt x="428801" y="863599"/>
                  </a:lnTo>
                  <a:lnTo>
                    <a:pt x="435749" y="863599"/>
                  </a:lnTo>
                  <a:lnTo>
                    <a:pt x="446054" y="876299"/>
                  </a:lnTo>
                  <a:lnTo>
                    <a:pt x="555915" y="876299"/>
                  </a:lnTo>
                  <a:lnTo>
                    <a:pt x="555915" y="939799"/>
                  </a:lnTo>
                  <a:lnTo>
                    <a:pt x="620745" y="939799"/>
                  </a:lnTo>
                  <a:lnTo>
                    <a:pt x="620745" y="749299"/>
                  </a:lnTo>
                  <a:lnTo>
                    <a:pt x="1009717" y="749299"/>
                  </a:lnTo>
                  <a:lnTo>
                    <a:pt x="1009717" y="711199"/>
                  </a:lnTo>
                  <a:lnTo>
                    <a:pt x="1007170" y="698499"/>
                  </a:lnTo>
                  <a:close/>
                </a:path>
                <a:path w="1361439" h="1651000" extrusionOk="0">
                  <a:moveTo>
                    <a:pt x="409579" y="673099"/>
                  </a:moveTo>
                  <a:lnTo>
                    <a:pt x="330271" y="673099"/>
                  </a:lnTo>
                  <a:lnTo>
                    <a:pt x="340575" y="685799"/>
                  </a:lnTo>
                  <a:lnTo>
                    <a:pt x="347528" y="698499"/>
                  </a:lnTo>
                  <a:lnTo>
                    <a:pt x="350080" y="711199"/>
                  </a:lnTo>
                  <a:lnTo>
                    <a:pt x="347528" y="723899"/>
                  </a:lnTo>
                  <a:lnTo>
                    <a:pt x="340575" y="736599"/>
                  </a:lnTo>
                  <a:lnTo>
                    <a:pt x="225996" y="736599"/>
                  </a:lnTo>
                  <a:lnTo>
                    <a:pt x="230142" y="749299"/>
                  </a:lnTo>
                  <a:lnTo>
                    <a:pt x="172952" y="812799"/>
                  </a:lnTo>
                  <a:lnTo>
                    <a:pt x="261625" y="812799"/>
                  </a:lnTo>
                  <a:lnTo>
                    <a:pt x="276224" y="800099"/>
                  </a:lnTo>
                  <a:lnTo>
                    <a:pt x="356623" y="800099"/>
                  </a:lnTo>
                  <a:lnTo>
                    <a:pt x="380191" y="787399"/>
                  </a:lnTo>
                  <a:lnTo>
                    <a:pt x="398620" y="761999"/>
                  </a:lnTo>
                  <a:lnTo>
                    <a:pt x="410623" y="736599"/>
                  </a:lnTo>
                  <a:lnTo>
                    <a:pt x="414910" y="711199"/>
                  </a:lnTo>
                  <a:lnTo>
                    <a:pt x="414295" y="698499"/>
                  </a:lnTo>
                  <a:lnTo>
                    <a:pt x="412495" y="685799"/>
                  </a:lnTo>
                  <a:lnTo>
                    <a:pt x="409579" y="673099"/>
                  </a:lnTo>
                  <a:close/>
                </a:path>
                <a:path w="1361439" h="1651000" extrusionOk="0">
                  <a:moveTo>
                    <a:pt x="1203564" y="368299"/>
                  </a:moveTo>
                  <a:lnTo>
                    <a:pt x="1039040" y="368299"/>
                  </a:lnTo>
                  <a:lnTo>
                    <a:pt x="1056953" y="380999"/>
                  </a:lnTo>
                  <a:lnTo>
                    <a:pt x="1074548" y="380999"/>
                  </a:lnTo>
                  <a:lnTo>
                    <a:pt x="1074548" y="812799"/>
                  </a:lnTo>
                  <a:lnTo>
                    <a:pt x="1139378" y="812799"/>
                  </a:lnTo>
                  <a:lnTo>
                    <a:pt x="1139378" y="406399"/>
                  </a:lnTo>
                  <a:lnTo>
                    <a:pt x="1243980" y="406399"/>
                  </a:lnTo>
                  <a:lnTo>
                    <a:pt x="1231208" y="393699"/>
                  </a:lnTo>
                  <a:lnTo>
                    <a:pt x="1203564" y="368299"/>
                  </a:lnTo>
                  <a:close/>
                </a:path>
                <a:path w="1361439" h="1651000" extrusionOk="0">
                  <a:moveTo>
                    <a:pt x="339718" y="609599"/>
                  </a:moveTo>
                  <a:lnTo>
                    <a:pt x="317659" y="609599"/>
                  </a:lnTo>
                  <a:lnTo>
                    <a:pt x="279845" y="622299"/>
                  </a:lnTo>
                  <a:lnTo>
                    <a:pt x="248932" y="634999"/>
                  </a:lnTo>
                  <a:lnTo>
                    <a:pt x="228072" y="673099"/>
                  </a:lnTo>
                  <a:lnTo>
                    <a:pt x="220419" y="711199"/>
                  </a:lnTo>
                  <a:lnTo>
                    <a:pt x="221063" y="723899"/>
                  </a:lnTo>
                  <a:lnTo>
                    <a:pt x="222946" y="736599"/>
                  </a:lnTo>
                  <a:lnTo>
                    <a:pt x="294736" y="736599"/>
                  </a:lnTo>
                  <a:lnTo>
                    <a:pt x="288880" y="723899"/>
                  </a:lnTo>
                  <a:lnTo>
                    <a:pt x="285249" y="711199"/>
                  </a:lnTo>
                  <a:lnTo>
                    <a:pt x="287801" y="698499"/>
                  </a:lnTo>
                  <a:lnTo>
                    <a:pt x="294756" y="685799"/>
                  </a:lnTo>
                  <a:lnTo>
                    <a:pt x="305062" y="673099"/>
                  </a:lnTo>
                  <a:lnTo>
                    <a:pt x="405618" y="673099"/>
                  </a:lnTo>
                  <a:lnTo>
                    <a:pt x="456022" y="622299"/>
                  </a:lnTo>
                  <a:lnTo>
                    <a:pt x="350120" y="622299"/>
                  </a:lnTo>
                  <a:lnTo>
                    <a:pt x="339718" y="609599"/>
                  </a:lnTo>
                  <a:close/>
                </a:path>
                <a:path w="1361439" h="1651000" extrusionOk="0">
                  <a:moveTo>
                    <a:pt x="989922" y="685799"/>
                  </a:moveTo>
                  <a:lnTo>
                    <a:pt x="575710" y="685799"/>
                  </a:lnTo>
                  <a:lnTo>
                    <a:pt x="565408" y="698499"/>
                  </a:lnTo>
                  <a:lnTo>
                    <a:pt x="1000224" y="698499"/>
                  </a:lnTo>
                  <a:lnTo>
                    <a:pt x="989922" y="685799"/>
                  </a:lnTo>
                  <a:close/>
                </a:path>
                <a:path w="1361439" h="1651000" extrusionOk="0">
                  <a:moveTo>
                    <a:pt x="740907" y="558799"/>
                  </a:moveTo>
                  <a:lnTo>
                    <a:pt x="695069" y="558799"/>
                  </a:lnTo>
                  <a:lnTo>
                    <a:pt x="688123" y="571499"/>
                  </a:lnTo>
                  <a:lnTo>
                    <a:pt x="685575" y="584199"/>
                  </a:lnTo>
                  <a:lnTo>
                    <a:pt x="685575" y="685799"/>
                  </a:lnTo>
                  <a:lnTo>
                    <a:pt x="750406" y="685799"/>
                  </a:lnTo>
                  <a:lnTo>
                    <a:pt x="750406" y="584199"/>
                  </a:lnTo>
                  <a:lnTo>
                    <a:pt x="747857" y="571499"/>
                  </a:lnTo>
                  <a:lnTo>
                    <a:pt x="740907" y="558799"/>
                  </a:lnTo>
                  <a:close/>
                </a:path>
                <a:path w="1361439" h="1651000" extrusionOk="0">
                  <a:moveTo>
                    <a:pt x="870563" y="558799"/>
                  </a:moveTo>
                  <a:lnTo>
                    <a:pt x="824725" y="558799"/>
                  </a:lnTo>
                  <a:lnTo>
                    <a:pt x="817775" y="571499"/>
                  </a:lnTo>
                  <a:lnTo>
                    <a:pt x="815226" y="584199"/>
                  </a:lnTo>
                  <a:lnTo>
                    <a:pt x="815226" y="685799"/>
                  </a:lnTo>
                  <a:lnTo>
                    <a:pt x="880056" y="685799"/>
                  </a:lnTo>
                  <a:lnTo>
                    <a:pt x="880056" y="584199"/>
                  </a:lnTo>
                  <a:lnTo>
                    <a:pt x="877509" y="571499"/>
                  </a:lnTo>
                  <a:lnTo>
                    <a:pt x="870563" y="558799"/>
                  </a:lnTo>
                  <a:close/>
                </a:path>
                <a:path w="1361439" h="1651000" extrusionOk="0">
                  <a:moveTo>
                    <a:pt x="383269" y="368299"/>
                  </a:moveTo>
                  <a:lnTo>
                    <a:pt x="312511" y="368299"/>
                  </a:lnTo>
                  <a:lnTo>
                    <a:pt x="406685" y="571499"/>
                  </a:lnTo>
                  <a:lnTo>
                    <a:pt x="360008" y="622299"/>
                  </a:lnTo>
                  <a:lnTo>
                    <a:pt x="456022" y="622299"/>
                  </a:lnTo>
                  <a:lnTo>
                    <a:pt x="468623" y="609599"/>
                  </a:lnTo>
                  <a:lnTo>
                    <a:pt x="474518" y="596899"/>
                  </a:lnTo>
                  <a:lnTo>
                    <a:pt x="477633" y="584199"/>
                  </a:lnTo>
                  <a:lnTo>
                    <a:pt x="477848" y="571499"/>
                  </a:lnTo>
                  <a:lnTo>
                    <a:pt x="475043" y="571499"/>
                  </a:lnTo>
                  <a:lnTo>
                    <a:pt x="383269" y="368299"/>
                  </a:lnTo>
                  <a:close/>
                </a:path>
                <a:path w="1361439" h="1651000" extrusionOk="0">
                  <a:moveTo>
                    <a:pt x="611854" y="368299"/>
                  </a:moveTo>
                  <a:lnTo>
                    <a:pt x="383269" y="368299"/>
                  </a:lnTo>
                  <a:lnTo>
                    <a:pt x="434245" y="380999"/>
                  </a:lnTo>
                  <a:lnTo>
                    <a:pt x="483178" y="393699"/>
                  </a:lnTo>
                  <a:lnTo>
                    <a:pt x="525389" y="419099"/>
                  </a:lnTo>
                  <a:lnTo>
                    <a:pt x="556202" y="431799"/>
                  </a:lnTo>
                  <a:lnTo>
                    <a:pt x="585827" y="444499"/>
                  </a:lnTo>
                  <a:lnTo>
                    <a:pt x="620283" y="469899"/>
                  </a:lnTo>
                  <a:lnTo>
                    <a:pt x="648832" y="482599"/>
                  </a:lnTo>
                  <a:lnTo>
                    <a:pt x="660735" y="495299"/>
                  </a:lnTo>
                  <a:lnTo>
                    <a:pt x="697432" y="495299"/>
                  </a:lnTo>
                  <a:lnTo>
                    <a:pt x="730844" y="469899"/>
                  </a:lnTo>
                  <a:lnTo>
                    <a:pt x="754080" y="457199"/>
                  </a:lnTo>
                  <a:lnTo>
                    <a:pt x="778027" y="444499"/>
                  </a:lnTo>
                  <a:lnTo>
                    <a:pt x="813575" y="419099"/>
                  </a:lnTo>
                  <a:lnTo>
                    <a:pt x="663843" y="419099"/>
                  </a:lnTo>
                  <a:lnTo>
                    <a:pt x="645400" y="406399"/>
                  </a:lnTo>
                  <a:lnTo>
                    <a:pt x="624086" y="393699"/>
                  </a:lnTo>
                  <a:lnTo>
                    <a:pt x="600222" y="380999"/>
                  </a:lnTo>
                  <a:lnTo>
                    <a:pt x="611854" y="368299"/>
                  </a:lnTo>
                  <a:close/>
                </a:path>
                <a:path w="1361439" h="1651000" extrusionOk="0">
                  <a:moveTo>
                    <a:pt x="1108764" y="317499"/>
                  </a:moveTo>
                  <a:lnTo>
                    <a:pt x="896836" y="317499"/>
                  </a:lnTo>
                  <a:lnTo>
                    <a:pt x="889626" y="330199"/>
                  </a:lnTo>
                  <a:lnTo>
                    <a:pt x="856629" y="330199"/>
                  </a:lnTo>
                  <a:lnTo>
                    <a:pt x="830025" y="342899"/>
                  </a:lnTo>
                  <a:lnTo>
                    <a:pt x="802295" y="355599"/>
                  </a:lnTo>
                  <a:lnTo>
                    <a:pt x="744443" y="380999"/>
                  </a:lnTo>
                  <a:lnTo>
                    <a:pt x="718818" y="406399"/>
                  </a:lnTo>
                  <a:lnTo>
                    <a:pt x="696871" y="419099"/>
                  </a:lnTo>
                  <a:lnTo>
                    <a:pt x="813575" y="419099"/>
                  </a:lnTo>
                  <a:lnTo>
                    <a:pt x="851276" y="406399"/>
                  </a:lnTo>
                  <a:lnTo>
                    <a:pt x="898565" y="393699"/>
                  </a:lnTo>
                  <a:lnTo>
                    <a:pt x="1002425" y="368299"/>
                  </a:lnTo>
                  <a:lnTo>
                    <a:pt x="1203564" y="368299"/>
                  </a:lnTo>
                  <a:lnTo>
                    <a:pt x="1173913" y="355599"/>
                  </a:lnTo>
                  <a:lnTo>
                    <a:pt x="1142353" y="330199"/>
                  </a:lnTo>
                  <a:lnTo>
                    <a:pt x="1108764" y="317499"/>
                  </a:lnTo>
                  <a:close/>
                </a:path>
                <a:path w="1361439" h="1651000" extrusionOk="0">
                  <a:moveTo>
                    <a:pt x="571841" y="88899"/>
                  </a:moveTo>
                  <a:lnTo>
                    <a:pt x="449648" y="88899"/>
                  </a:lnTo>
                  <a:lnTo>
                    <a:pt x="488462" y="101599"/>
                  </a:lnTo>
                  <a:lnTo>
                    <a:pt x="527047" y="126999"/>
                  </a:lnTo>
                  <a:lnTo>
                    <a:pt x="565373" y="165099"/>
                  </a:lnTo>
                  <a:lnTo>
                    <a:pt x="641124" y="241299"/>
                  </a:lnTo>
                  <a:lnTo>
                    <a:pt x="554663" y="330199"/>
                  </a:lnTo>
                  <a:lnTo>
                    <a:pt x="646749" y="330199"/>
                  </a:lnTo>
                  <a:lnTo>
                    <a:pt x="774697" y="190499"/>
                  </a:lnTo>
                  <a:lnTo>
                    <a:pt x="685791" y="190499"/>
                  </a:lnTo>
                  <a:lnTo>
                    <a:pt x="643615" y="152399"/>
                  </a:lnTo>
                  <a:lnTo>
                    <a:pt x="600795" y="114299"/>
                  </a:lnTo>
                  <a:lnTo>
                    <a:pt x="571841" y="88899"/>
                  </a:lnTo>
                  <a:close/>
                </a:path>
                <a:path w="1361439" h="1651000" extrusionOk="0">
                  <a:moveTo>
                    <a:pt x="407738" y="304799"/>
                  </a:moveTo>
                  <a:lnTo>
                    <a:pt x="319350" y="304799"/>
                  </a:lnTo>
                  <a:lnTo>
                    <a:pt x="284040" y="317499"/>
                  </a:lnTo>
                  <a:lnTo>
                    <a:pt x="435465" y="317499"/>
                  </a:lnTo>
                  <a:lnTo>
                    <a:pt x="407738" y="304799"/>
                  </a:lnTo>
                  <a:close/>
                </a:path>
                <a:path w="1361439" h="1651000" extrusionOk="0">
                  <a:moveTo>
                    <a:pt x="970341" y="114299"/>
                  </a:moveTo>
                  <a:lnTo>
                    <a:pt x="844487" y="114299"/>
                  </a:lnTo>
                  <a:lnTo>
                    <a:pt x="998917" y="203199"/>
                  </a:lnTo>
                  <a:lnTo>
                    <a:pt x="904261" y="317499"/>
                  </a:lnTo>
                  <a:lnTo>
                    <a:pt x="1074205" y="317499"/>
                  </a:lnTo>
                  <a:lnTo>
                    <a:pt x="1038803" y="304799"/>
                  </a:lnTo>
                  <a:lnTo>
                    <a:pt x="998856" y="304799"/>
                  </a:lnTo>
                  <a:lnTo>
                    <a:pt x="1073871" y="215899"/>
                  </a:lnTo>
                  <a:lnTo>
                    <a:pt x="1077707" y="203199"/>
                  </a:lnTo>
                  <a:lnTo>
                    <a:pt x="1080113" y="203199"/>
                  </a:lnTo>
                  <a:lnTo>
                    <a:pt x="1081029" y="190499"/>
                  </a:lnTo>
                  <a:lnTo>
                    <a:pt x="1080394" y="190499"/>
                  </a:lnTo>
                  <a:lnTo>
                    <a:pt x="1078213" y="177799"/>
                  </a:lnTo>
                  <a:lnTo>
                    <a:pt x="1074650" y="177799"/>
                  </a:lnTo>
                  <a:lnTo>
                    <a:pt x="1069856" y="165099"/>
                  </a:lnTo>
                  <a:lnTo>
                    <a:pt x="1063984" y="165099"/>
                  </a:lnTo>
                  <a:lnTo>
                    <a:pt x="970341" y="114299"/>
                  </a:lnTo>
                  <a:close/>
                </a:path>
                <a:path w="1361439" h="1651000" extrusionOk="0">
                  <a:moveTo>
                    <a:pt x="853287" y="50799"/>
                  </a:moveTo>
                  <a:lnTo>
                    <a:pt x="814293" y="50799"/>
                  </a:lnTo>
                  <a:lnTo>
                    <a:pt x="685791" y="190499"/>
                  </a:lnTo>
                  <a:lnTo>
                    <a:pt x="774697" y="190499"/>
                  </a:lnTo>
                  <a:lnTo>
                    <a:pt x="844487" y="114299"/>
                  </a:lnTo>
                  <a:lnTo>
                    <a:pt x="970341" y="114299"/>
                  </a:lnTo>
                  <a:lnTo>
                    <a:pt x="853287" y="50799"/>
                  </a:lnTo>
                  <a:close/>
                </a:path>
                <a:path w="1361439" h="1651000" extrusionOk="0">
                  <a:moveTo>
                    <a:pt x="535360" y="63499"/>
                  </a:moveTo>
                  <a:lnTo>
                    <a:pt x="354311" y="63499"/>
                  </a:lnTo>
                  <a:lnTo>
                    <a:pt x="372345" y="76199"/>
                  </a:lnTo>
                  <a:lnTo>
                    <a:pt x="384516" y="101599"/>
                  </a:lnTo>
                  <a:lnTo>
                    <a:pt x="388982" y="114299"/>
                  </a:lnTo>
                  <a:lnTo>
                    <a:pt x="384516" y="139699"/>
                  </a:lnTo>
                  <a:lnTo>
                    <a:pt x="372345" y="165099"/>
                  </a:lnTo>
                  <a:lnTo>
                    <a:pt x="354311" y="177799"/>
                  </a:lnTo>
                  <a:lnTo>
                    <a:pt x="439219" y="177799"/>
                  </a:lnTo>
                  <a:lnTo>
                    <a:pt x="444614" y="165099"/>
                  </a:lnTo>
                  <a:lnTo>
                    <a:pt x="451428" y="139699"/>
                  </a:lnTo>
                  <a:lnTo>
                    <a:pt x="453802" y="114299"/>
                  </a:lnTo>
                  <a:lnTo>
                    <a:pt x="453533" y="114299"/>
                  </a:lnTo>
                  <a:lnTo>
                    <a:pt x="452737" y="101599"/>
                  </a:lnTo>
                  <a:lnTo>
                    <a:pt x="451435" y="101599"/>
                  </a:lnTo>
                  <a:lnTo>
                    <a:pt x="449648" y="88899"/>
                  </a:lnTo>
                  <a:lnTo>
                    <a:pt x="571841" y="88899"/>
                  </a:lnTo>
                  <a:lnTo>
                    <a:pt x="557364" y="76199"/>
                  </a:lnTo>
                  <a:lnTo>
                    <a:pt x="535360" y="63499"/>
                  </a:lnTo>
                  <a:close/>
                </a:path>
              </a:pathLst>
            </a:custGeom>
            <a:solidFill>
              <a:srgbClr val="4B268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86" name="Google Shape;410;p26">
              <a:extLst>
                <a:ext uri="{FF2B5EF4-FFF2-40B4-BE49-F238E27FC236}">
                  <a16:creationId xmlns:a16="http://schemas.microsoft.com/office/drawing/2014/main" id="{523A89A3-20F4-EFF9-C7FD-185ABACAECE6}"/>
                </a:ext>
              </a:extLst>
            </p:cNvPr>
            <p:cNvPicPr preferRelativeResize="0"/>
            <p:nvPr/>
          </p:nvPicPr>
          <p:blipFill rotWithShape="1">
            <a:blip r:embed="rId14">
              <a:alphaModFix/>
            </a:blip>
            <a:srcRect/>
            <a:stretch/>
          </p:blipFill>
          <p:spPr>
            <a:xfrm>
              <a:off x="4388029" y="9193331"/>
              <a:ext cx="26512" cy="26516"/>
            </a:xfrm>
            <a:prstGeom prst="rect">
              <a:avLst/>
            </a:prstGeom>
            <a:noFill/>
            <a:ln>
              <a:noFill/>
            </a:ln>
          </p:spPr>
        </p:pic>
        <p:pic>
          <p:nvPicPr>
            <p:cNvPr id="7" name="Picture 6">
              <a:extLst>
                <a:ext uri="{FF2B5EF4-FFF2-40B4-BE49-F238E27FC236}">
                  <a16:creationId xmlns:a16="http://schemas.microsoft.com/office/drawing/2014/main" id="{531D7E6A-5A9B-5E63-D592-CD50E3804A2F}"/>
                </a:ext>
              </a:extLst>
            </p:cNvPr>
            <p:cNvPicPr>
              <a:picLocks noChangeAspect="1"/>
            </p:cNvPicPr>
            <p:nvPr/>
          </p:nvPicPr>
          <p:blipFill>
            <a:blip r:embed="rId15"/>
            <a:stretch>
              <a:fillRect/>
            </a:stretch>
          </p:blipFill>
          <p:spPr>
            <a:xfrm>
              <a:off x="4883450" y="8609037"/>
              <a:ext cx="741463" cy="720589"/>
            </a:xfrm>
            <a:prstGeom prst="rect">
              <a:avLst/>
            </a:prstGeom>
          </p:spPr>
        </p:pic>
      </p:grpSp>
    </p:spTree>
    <p:extLst>
      <p:ext uri="{BB962C8B-B14F-4D97-AF65-F5344CB8AC3E}">
        <p14:creationId xmlns:p14="http://schemas.microsoft.com/office/powerpoint/2010/main" val="3130390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18"/>
          <p:cNvSpPr/>
          <p:nvPr/>
        </p:nvSpPr>
        <p:spPr>
          <a:xfrm>
            <a:off x="0" y="0"/>
            <a:ext cx="18288001" cy="2319300"/>
          </a:xfrm>
          <a:prstGeom prst="rect">
            <a:avLst/>
          </a:prstGeom>
          <a:solidFill>
            <a:schemeClr val="accent1"/>
          </a:solidFill>
          <a:ln>
            <a:noFill/>
          </a:ln>
        </p:spPr>
        <p:txBody>
          <a:bodyPr spcFirstLastPara="1" wrap="square" lIns="91425" tIns="45725" rIns="91425" bIns="45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87" name="Google Shape;687;p18"/>
          <p:cNvSpPr txBox="1"/>
          <p:nvPr/>
        </p:nvSpPr>
        <p:spPr>
          <a:xfrm>
            <a:off x="977168" y="412425"/>
            <a:ext cx="14622000" cy="1494600"/>
          </a:xfrm>
          <a:prstGeom prst="rect">
            <a:avLst/>
          </a:prstGeom>
          <a:noFill/>
          <a:ln>
            <a:noFill/>
          </a:ln>
        </p:spPr>
        <p:txBody>
          <a:bodyPr spcFirstLastPara="1" wrap="square" lIns="91425" tIns="45725" rIns="91425" bIns="45725" anchor="ctr"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0" i="0" u="none" strike="noStrike" cap="none" dirty="0">
                <a:solidFill>
                  <a:srgbClr val="FFFFFF"/>
                </a:solidFill>
                <a:latin typeface="Poppins Medium"/>
                <a:ea typeface="Poppins Medium"/>
                <a:cs typeface="Poppins Medium"/>
                <a:sym typeface="Poppins Medium"/>
              </a:rPr>
              <a:t>Question 5</a:t>
            </a:r>
            <a:endParaRPr sz="4800" b="0" i="0" u="none" strike="noStrike" cap="none" dirty="0">
              <a:solidFill>
                <a:srgbClr val="FFFFFF"/>
              </a:solidFill>
              <a:latin typeface="Poppins Medium"/>
              <a:ea typeface="Poppins Medium"/>
              <a:cs typeface="Poppins Medium"/>
              <a:sym typeface="Poppins Medium"/>
            </a:endParaRPr>
          </a:p>
        </p:txBody>
      </p:sp>
      <p:pic>
        <p:nvPicPr>
          <p:cNvPr id="689" name="Google Shape;689;p18"/>
          <p:cNvPicPr preferRelativeResize="0"/>
          <p:nvPr/>
        </p:nvPicPr>
        <p:blipFill rotWithShape="1">
          <a:blip r:embed="rId3">
            <a:alphaModFix/>
          </a:blip>
          <a:srcRect/>
          <a:stretch/>
        </p:blipFill>
        <p:spPr>
          <a:xfrm>
            <a:off x="15292106" y="-899225"/>
            <a:ext cx="2995877" cy="2995877"/>
          </a:xfrm>
          <a:prstGeom prst="rect">
            <a:avLst/>
          </a:prstGeom>
          <a:noFill/>
          <a:ln>
            <a:noFill/>
          </a:ln>
        </p:spPr>
      </p:pic>
      <p:pic>
        <p:nvPicPr>
          <p:cNvPr id="692" name="Google Shape;692;p18"/>
          <p:cNvPicPr preferRelativeResize="0">
            <a:picLocks noChangeAspect="1"/>
          </p:cNvPicPr>
          <p:nvPr/>
        </p:nvPicPr>
        <p:blipFill rotWithShape="1">
          <a:blip r:embed="rId4">
            <a:alphaModFix/>
          </a:blip>
          <a:srcRect/>
          <a:stretch/>
        </p:blipFill>
        <p:spPr>
          <a:xfrm>
            <a:off x="12800184" y="3576647"/>
            <a:ext cx="4509403" cy="4518042"/>
          </a:xfrm>
          <a:prstGeom prst="rect">
            <a:avLst/>
          </a:prstGeom>
          <a:noFill/>
          <a:ln>
            <a:noFill/>
          </a:ln>
        </p:spPr>
      </p:pic>
      <p:sp>
        <p:nvSpPr>
          <p:cNvPr id="10" name="Google Shape;293;gcb1f91eed5_0_0"/>
          <p:cNvSpPr txBox="1"/>
          <p:nvPr/>
        </p:nvSpPr>
        <p:spPr>
          <a:xfrm>
            <a:off x="986362" y="2337923"/>
            <a:ext cx="11813821" cy="1200298"/>
          </a:xfrm>
          <a:prstGeom prst="rect">
            <a:avLst/>
          </a:prstGeom>
          <a:noFill/>
          <a:ln>
            <a:noFill/>
          </a:ln>
        </p:spPr>
        <p:txBody>
          <a:bodyPr spcFirstLastPara="1" wrap="square" lIns="91425" tIns="91425" rIns="91425" bIns="91425" anchor="t" anchorCtr="0">
            <a:spAutoFit/>
          </a:bodyPr>
          <a:lstStyle/>
          <a:p>
            <a:pPr marL="495300" lvl="5" indent="-381000">
              <a:spcBef>
                <a:spcPts val="1200"/>
              </a:spcBef>
              <a:buClr>
                <a:srgbClr val="690CEB"/>
              </a:buClr>
              <a:buSzPts val="3000"/>
              <a:buFont typeface="Wingdings" panose="05000000000000000000" pitchFamily="2" charset="2"/>
              <a:buChar char="§"/>
              <a:tabLst>
                <a:tab pos="1080000" algn="l"/>
              </a:tabLst>
              <a:defRPr/>
            </a:pPr>
            <a:r>
              <a:rPr lang="en-US" sz="2800" dirty="0">
                <a:solidFill>
                  <a:srgbClr val="333333"/>
                </a:solidFill>
                <a:latin typeface="+mj-lt"/>
                <a:ea typeface="Open Sans" panose="020B0606030504020204" pitchFamily="34" charset="0"/>
                <a:cs typeface="Poppins Medium" panose="020B0604020202020204" charset="0"/>
              </a:rPr>
              <a:t>Apparently seamless updates are some of the key considerations – how is this different from FOTA and why is this a challenge?</a:t>
            </a:r>
            <a:endParaRPr sz="2400"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88932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cxnSp>
        <p:nvCxnSpPr>
          <p:cNvPr id="168" name="Google Shape;412;p26">
            <a:extLst>
              <a:ext uri="{FF2B5EF4-FFF2-40B4-BE49-F238E27FC236}">
                <a16:creationId xmlns:a16="http://schemas.microsoft.com/office/drawing/2014/main" id="{823B95BB-355F-B70C-7B79-2D69CCC133D9}"/>
              </a:ext>
            </a:extLst>
          </p:cNvPr>
          <p:cNvCxnSpPr>
            <a:cxnSpLocks/>
          </p:cNvCxnSpPr>
          <p:nvPr/>
        </p:nvCxnSpPr>
        <p:spPr>
          <a:xfrm flipH="1" flipV="1">
            <a:off x="1580390" y="5035404"/>
            <a:ext cx="1367039" cy="910198"/>
          </a:xfrm>
          <a:prstGeom prst="straightConnector1">
            <a:avLst/>
          </a:prstGeom>
          <a:noFill/>
          <a:ln w="127000" cap="flat" cmpd="sng">
            <a:solidFill>
              <a:srgbClr val="690CEB"/>
            </a:solidFill>
            <a:prstDash val="solid"/>
            <a:round/>
            <a:headEnd type="none" w="sm" len="sm"/>
            <a:tailEnd type="none" w="sm" len="sm"/>
          </a:ln>
        </p:spPr>
      </p:cxnSp>
      <p:sp>
        <p:nvSpPr>
          <p:cNvPr id="474" name="Google Shape;474;p27"/>
          <p:cNvSpPr txBox="1"/>
          <p:nvPr/>
        </p:nvSpPr>
        <p:spPr>
          <a:xfrm>
            <a:off x="553792" y="-39157"/>
            <a:ext cx="14701331" cy="2254044"/>
          </a:xfrm>
          <a:prstGeom prst="rect">
            <a:avLst/>
          </a:prstGeom>
          <a:noFill/>
          <a:ln>
            <a:noFill/>
          </a:ln>
        </p:spPr>
        <p:txBody>
          <a:bodyPr spcFirstLastPara="1" wrap="square" lIns="91425" tIns="45725" rIns="91425" bIns="45725" anchor="ctr"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400" b="0" i="0" u="none" strike="noStrike" cap="none" dirty="0">
                <a:solidFill>
                  <a:srgbClr val="FFFFFF"/>
                </a:solidFill>
                <a:latin typeface="Poppins Medium"/>
                <a:ea typeface="Poppins Medium"/>
                <a:cs typeface="Poppins Medium"/>
                <a:sym typeface="Poppins Medium"/>
              </a:rPr>
              <a:t>From FOTA to Cloud Updates: Benefits &amp; Challenges</a:t>
            </a:r>
            <a:endParaRPr sz="4400" b="0" i="0" u="none" strike="noStrike" cap="none" dirty="0">
              <a:solidFill>
                <a:srgbClr val="FFFFFF"/>
              </a:solidFill>
              <a:latin typeface="Poppins Medium"/>
              <a:ea typeface="Poppins Medium"/>
              <a:cs typeface="Poppins Medium"/>
              <a:sym typeface="Poppins Medium"/>
            </a:endParaRPr>
          </a:p>
        </p:txBody>
      </p:sp>
      <p:sp>
        <p:nvSpPr>
          <p:cNvPr id="475" name="Google Shape;475;p27"/>
          <p:cNvSpPr txBox="1"/>
          <p:nvPr/>
        </p:nvSpPr>
        <p:spPr>
          <a:xfrm>
            <a:off x="9705907" y="3405648"/>
            <a:ext cx="8218629" cy="2339072"/>
          </a:xfrm>
          <a:prstGeom prst="rect">
            <a:avLst/>
          </a:prstGeom>
          <a:noFill/>
          <a:ln>
            <a:noFill/>
          </a:ln>
        </p:spPr>
        <p:txBody>
          <a:bodyPr spcFirstLastPara="1" wrap="square" lIns="91425" tIns="91425" rIns="91425" bIns="91425" anchor="t" anchorCtr="0">
            <a:spAutoFit/>
          </a:bodyPr>
          <a:lstStyle/>
          <a:p>
            <a:pPr marL="431800" indent="-431800">
              <a:buClr>
                <a:schemeClr val="accent2"/>
              </a:buClr>
              <a:buSzPts val="2900"/>
              <a:buFont typeface="Arial"/>
              <a:buChar char="•"/>
            </a:pPr>
            <a:r>
              <a:rPr lang="en-US" sz="2800" dirty="0">
                <a:solidFill>
                  <a:srgbClr val="4B2680"/>
                </a:solidFill>
                <a:latin typeface="Open Sans"/>
                <a:ea typeface="Open Sans"/>
                <a:cs typeface="Open Sans"/>
                <a:sym typeface="Open Sans"/>
              </a:rPr>
              <a:t>Instant update of all field devices</a:t>
            </a:r>
          </a:p>
          <a:p>
            <a:pPr marL="431800" indent="-431800">
              <a:buClr>
                <a:schemeClr val="accent2"/>
              </a:buClr>
              <a:buSzPts val="2900"/>
              <a:buFont typeface="Arial"/>
              <a:buChar char="•"/>
            </a:pPr>
            <a:endParaRPr lang="he-IL" sz="2800" dirty="0">
              <a:solidFill>
                <a:srgbClr val="4B2680"/>
              </a:solidFill>
              <a:latin typeface="Open Sans"/>
              <a:ea typeface="Open Sans"/>
              <a:cs typeface="Open Sans"/>
              <a:sym typeface="Open Sans"/>
            </a:endParaRPr>
          </a:p>
          <a:p>
            <a:pPr marL="431800" indent="-431800">
              <a:buClr>
                <a:schemeClr val="accent2"/>
              </a:buClr>
              <a:buSzPts val="2900"/>
              <a:buFont typeface="Arial"/>
              <a:buChar char="•"/>
            </a:pPr>
            <a:r>
              <a:rPr lang="en-US" sz="2800" dirty="0">
                <a:solidFill>
                  <a:srgbClr val="4B2680"/>
                </a:solidFill>
                <a:latin typeface="Open Sans"/>
                <a:ea typeface="Open Sans"/>
                <a:cs typeface="Open Sans"/>
                <a:sym typeface="Open Sans"/>
              </a:rPr>
              <a:t>No patient intervention</a:t>
            </a:r>
          </a:p>
          <a:p>
            <a:pPr marL="431800" indent="-431800">
              <a:buClr>
                <a:schemeClr val="accent2"/>
              </a:buClr>
              <a:buSzPts val="2900"/>
              <a:buFont typeface="Arial"/>
              <a:buChar char="•"/>
            </a:pPr>
            <a:endParaRPr lang="en-US" sz="2800" dirty="0">
              <a:solidFill>
                <a:srgbClr val="4B2680"/>
              </a:solidFill>
              <a:latin typeface="Open Sans"/>
              <a:ea typeface="Open Sans"/>
              <a:cs typeface="Open Sans"/>
              <a:sym typeface="Open Sans"/>
            </a:endParaRPr>
          </a:p>
          <a:p>
            <a:pPr marL="431800" indent="-431800">
              <a:buClr>
                <a:schemeClr val="accent2"/>
              </a:buClr>
              <a:buSzPts val="2900"/>
              <a:buFont typeface="Arial"/>
              <a:buChar char="•"/>
            </a:pPr>
            <a:r>
              <a:rPr lang="en-US" sz="2800" dirty="0">
                <a:solidFill>
                  <a:srgbClr val="4B2680"/>
                </a:solidFill>
                <a:latin typeface="Open Sans"/>
                <a:ea typeface="Open Sans"/>
                <a:cs typeface="Open Sans"/>
                <a:sym typeface="Open Sans"/>
              </a:rPr>
              <a:t>Reduces retrofits</a:t>
            </a:r>
          </a:p>
        </p:txBody>
      </p:sp>
      <p:pic>
        <p:nvPicPr>
          <p:cNvPr id="151" name="Google Shape;330;p26">
            <a:extLst>
              <a:ext uri="{FF2B5EF4-FFF2-40B4-BE49-F238E27FC236}">
                <a16:creationId xmlns:a16="http://schemas.microsoft.com/office/drawing/2014/main" id="{95DAEAC6-1F76-2D99-DC86-A4EFD30308AB}"/>
              </a:ext>
            </a:extLst>
          </p:cNvPr>
          <p:cNvPicPr preferRelativeResize="0"/>
          <p:nvPr/>
        </p:nvPicPr>
        <p:blipFill rotWithShape="1">
          <a:blip r:embed="rId3">
            <a:alphaModFix/>
          </a:blip>
          <a:srcRect/>
          <a:stretch/>
        </p:blipFill>
        <p:spPr>
          <a:xfrm>
            <a:off x="1934960" y="4951502"/>
            <a:ext cx="5366429" cy="3629228"/>
          </a:xfrm>
          <a:prstGeom prst="rect">
            <a:avLst/>
          </a:prstGeom>
          <a:noFill/>
          <a:ln>
            <a:noFill/>
          </a:ln>
        </p:spPr>
      </p:pic>
      <p:cxnSp>
        <p:nvCxnSpPr>
          <p:cNvPr id="154" name="Google Shape;347;p26">
            <a:extLst>
              <a:ext uri="{FF2B5EF4-FFF2-40B4-BE49-F238E27FC236}">
                <a16:creationId xmlns:a16="http://schemas.microsoft.com/office/drawing/2014/main" id="{232FFF40-FEDB-C220-0732-DF1535EA5DA3}"/>
              </a:ext>
            </a:extLst>
          </p:cNvPr>
          <p:cNvCxnSpPr>
            <a:cxnSpLocks/>
          </p:cNvCxnSpPr>
          <p:nvPr/>
        </p:nvCxnSpPr>
        <p:spPr>
          <a:xfrm flipV="1">
            <a:off x="6278045" y="5374510"/>
            <a:ext cx="626253" cy="514487"/>
          </a:xfrm>
          <a:prstGeom prst="straightConnector1">
            <a:avLst/>
          </a:prstGeom>
          <a:noFill/>
          <a:ln w="127000" cap="flat" cmpd="sng">
            <a:solidFill>
              <a:srgbClr val="690CEB"/>
            </a:solidFill>
            <a:prstDash val="solid"/>
            <a:round/>
            <a:headEnd type="none" w="sm" len="sm"/>
            <a:tailEnd type="none" w="sm" len="sm"/>
          </a:ln>
        </p:spPr>
      </p:cxnSp>
      <p:cxnSp>
        <p:nvCxnSpPr>
          <p:cNvPr id="155" name="Google Shape;348;p26">
            <a:extLst>
              <a:ext uri="{FF2B5EF4-FFF2-40B4-BE49-F238E27FC236}">
                <a16:creationId xmlns:a16="http://schemas.microsoft.com/office/drawing/2014/main" id="{6A2C9043-13CF-2CB3-95DB-69B28A82B788}"/>
              </a:ext>
            </a:extLst>
          </p:cNvPr>
          <p:cNvCxnSpPr>
            <a:cxnSpLocks/>
          </p:cNvCxnSpPr>
          <p:nvPr/>
        </p:nvCxnSpPr>
        <p:spPr>
          <a:xfrm rot="10800000">
            <a:off x="4645403" y="4658102"/>
            <a:ext cx="0" cy="293400"/>
          </a:xfrm>
          <a:prstGeom prst="straightConnector1">
            <a:avLst/>
          </a:prstGeom>
          <a:noFill/>
          <a:ln w="127000" cap="flat" cmpd="sng">
            <a:solidFill>
              <a:srgbClr val="690CEB"/>
            </a:solidFill>
            <a:prstDash val="solid"/>
            <a:round/>
            <a:headEnd type="none" w="sm" len="sm"/>
            <a:tailEnd type="none" w="sm" len="sm"/>
          </a:ln>
        </p:spPr>
      </p:cxnSp>
      <p:sp>
        <p:nvSpPr>
          <p:cNvPr id="157" name="Google Shape;351;p26">
            <a:extLst>
              <a:ext uri="{FF2B5EF4-FFF2-40B4-BE49-F238E27FC236}">
                <a16:creationId xmlns:a16="http://schemas.microsoft.com/office/drawing/2014/main" id="{245676DB-8B68-EADC-AFAA-0AE6735081C9}"/>
              </a:ext>
            </a:extLst>
          </p:cNvPr>
          <p:cNvSpPr/>
          <p:nvPr/>
        </p:nvSpPr>
        <p:spPr>
          <a:xfrm>
            <a:off x="3909723" y="6123424"/>
            <a:ext cx="1607466" cy="0"/>
          </a:xfrm>
          <a:custGeom>
            <a:avLst/>
            <a:gdLst/>
            <a:ahLst/>
            <a:cxnLst/>
            <a:rect l="l" t="t" r="r" b="b"/>
            <a:pathLst>
              <a:path w="2952750" h="120000" extrusionOk="0">
                <a:moveTo>
                  <a:pt x="2952364" y="0"/>
                </a:moveTo>
                <a:lnTo>
                  <a:pt x="0" y="0"/>
                </a:lnTo>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58" name="Google Shape;352;p26">
            <a:extLst>
              <a:ext uri="{FF2B5EF4-FFF2-40B4-BE49-F238E27FC236}">
                <a16:creationId xmlns:a16="http://schemas.microsoft.com/office/drawing/2014/main" id="{A2547309-E9F2-7924-31FA-319C0126BA08}"/>
              </a:ext>
            </a:extLst>
          </p:cNvPr>
          <p:cNvGrpSpPr/>
          <p:nvPr/>
        </p:nvGrpSpPr>
        <p:grpSpPr>
          <a:xfrm>
            <a:off x="2729483" y="5731012"/>
            <a:ext cx="430386" cy="430386"/>
            <a:chOff x="4418454" y="8419431"/>
            <a:chExt cx="790575" cy="790575"/>
          </a:xfrm>
        </p:grpSpPr>
        <p:sp>
          <p:nvSpPr>
            <p:cNvPr id="276" name="Google Shape;353;p26">
              <a:extLst>
                <a:ext uri="{FF2B5EF4-FFF2-40B4-BE49-F238E27FC236}">
                  <a16:creationId xmlns:a16="http://schemas.microsoft.com/office/drawing/2014/main" id="{F5C0A398-F67F-4009-E1DF-6836AC2D8539}"/>
                </a:ext>
              </a:extLst>
            </p:cNvPr>
            <p:cNvSpPr/>
            <p:nvPr/>
          </p:nvSpPr>
          <p:spPr>
            <a:xfrm>
              <a:off x="4418454" y="8419431"/>
              <a:ext cx="790575" cy="790575"/>
            </a:xfrm>
            <a:custGeom>
              <a:avLst/>
              <a:gdLst/>
              <a:ahLst/>
              <a:cxnLst/>
              <a:rect l="l" t="t" r="r" b="b"/>
              <a:pathLst>
                <a:path w="790575" h="790575" extrusionOk="0">
                  <a:moveTo>
                    <a:pt x="665729" y="0"/>
                  </a:moveTo>
                  <a:lnTo>
                    <a:pt x="0" y="0"/>
                  </a:lnTo>
                  <a:lnTo>
                    <a:pt x="0" y="665729"/>
                  </a:lnTo>
                  <a:lnTo>
                    <a:pt x="9789" y="714225"/>
                  </a:lnTo>
                  <a:lnTo>
                    <a:pt x="36488" y="753825"/>
                  </a:lnTo>
                  <a:lnTo>
                    <a:pt x="76088" y="780523"/>
                  </a:lnTo>
                  <a:lnTo>
                    <a:pt x="124583" y="790313"/>
                  </a:lnTo>
                  <a:lnTo>
                    <a:pt x="790313" y="790313"/>
                  </a:lnTo>
                  <a:lnTo>
                    <a:pt x="790313" y="124583"/>
                  </a:lnTo>
                  <a:lnTo>
                    <a:pt x="780523" y="76088"/>
                  </a:lnTo>
                  <a:lnTo>
                    <a:pt x="753825" y="36488"/>
                  </a:lnTo>
                  <a:lnTo>
                    <a:pt x="714225" y="9789"/>
                  </a:lnTo>
                  <a:lnTo>
                    <a:pt x="665729" y="0"/>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77" name="Google Shape;354;p26">
              <a:extLst>
                <a:ext uri="{FF2B5EF4-FFF2-40B4-BE49-F238E27FC236}">
                  <a16:creationId xmlns:a16="http://schemas.microsoft.com/office/drawing/2014/main" id="{88D49CBF-5609-F44C-26CC-F132F5EFE490}"/>
                </a:ext>
              </a:extLst>
            </p:cNvPr>
            <p:cNvPicPr preferRelativeResize="0"/>
            <p:nvPr/>
          </p:nvPicPr>
          <p:blipFill rotWithShape="1">
            <a:blip r:embed="rId4">
              <a:alphaModFix/>
            </a:blip>
            <a:srcRect/>
            <a:stretch/>
          </p:blipFill>
          <p:spPr>
            <a:xfrm>
              <a:off x="4600440" y="8712903"/>
              <a:ext cx="193250" cy="206634"/>
            </a:xfrm>
            <a:prstGeom prst="rect">
              <a:avLst/>
            </a:prstGeom>
            <a:noFill/>
            <a:ln>
              <a:noFill/>
            </a:ln>
          </p:spPr>
        </p:pic>
        <p:pic>
          <p:nvPicPr>
            <p:cNvPr id="278" name="Google Shape;355;p26">
              <a:extLst>
                <a:ext uri="{FF2B5EF4-FFF2-40B4-BE49-F238E27FC236}">
                  <a16:creationId xmlns:a16="http://schemas.microsoft.com/office/drawing/2014/main" id="{E9DC76D1-4819-F254-8A64-921484BB5BDE}"/>
                </a:ext>
              </a:extLst>
            </p:cNvPr>
            <p:cNvPicPr preferRelativeResize="0"/>
            <p:nvPr/>
          </p:nvPicPr>
          <p:blipFill rotWithShape="1">
            <a:blip r:embed="rId5">
              <a:alphaModFix/>
            </a:blip>
            <a:srcRect/>
            <a:stretch/>
          </p:blipFill>
          <p:spPr>
            <a:xfrm>
              <a:off x="4818966" y="8709634"/>
              <a:ext cx="144194" cy="209906"/>
            </a:xfrm>
            <a:prstGeom prst="rect">
              <a:avLst/>
            </a:prstGeom>
            <a:noFill/>
            <a:ln>
              <a:noFill/>
            </a:ln>
          </p:spPr>
        </p:pic>
        <p:sp>
          <p:nvSpPr>
            <p:cNvPr id="279" name="Google Shape;356;p26">
              <a:extLst>
                <a:ext uri="{FF2B5EF4-FFF2-40B4-BE49-F238E27FC236}">
                  <a16:creationId xmlns:a16="http://schemas.microsoft.com/office/drawing/2014/main" id="{1874A612-FC79-C86C-0B02-BA26B5CF1B48}"/>
                </a:ext>
              </a:extLst>
            </p:cNvPr>
            <p:cNvSpPr/>
            <p:nvPr/>
          </p:nvSpPr>
          <p:spPr>
            <a:xfrm>
              <a:off x="4992876" y="8709635"/>
              <a:ext cx="34290" cy="210185"/>
            </a:xfrm>
            <a:custGeom>
              <a:avLst/>
              <a:gdLst/>
              <a:ahLst/>
              <a:cxnLst/>
              <a:rect l="l" t="t" r="r" b="b"/>
              <a:pathLst>
                <a:path w="34289" h="210184" extrusionOk="0">
                  <a:moveTo>
                    <a:pt x="33897" y="0"/>
                  </a:moveTo>
                  <a:lnTo>
                    <a:pt x="0" y="0"/>
                  </a:lnTo>
                  <a:lnTo>
                    <a:pt x="0" y="209906"/>
                  </a:lnTo>
                  <a:lnTo>
                    <a:pt x="33897" y="209906"/>
                  </a:lnTo>
                  <a:lnTo>
                    <a:pt x="338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60" name="Google Shape;362;p26">
            <a:extLst>
              <a:ext uri="{FF2B5EF4-FFF2-40B4-BE49-F238E27FC236}">
                <a16:creationId xmlns:a16="http://schemas.microsoft.com/office/drawing/2014/main" id="{4A66ECEE-CB26-E995-F6D5-95A8B90EB5A6}"/>
              </a:ext>
            </a:extLst>
          </p:cNvPr>
          <p:cNvGrpSpPr/>
          <p:nvPr/>
        </p:nvGrpSpPr>
        <p:grpSpPr>
          <a:xfrm>
            <a:off x="7099534" y="6877095"/>
            <a:ext cx="430386" cy="430386"/>
            <a:chOff x="14782851" y="8415273"/>
            <a:chExt cx="790575" cy="790575"/>
          </a:xfrm>
        </p:grpSpPr>
        <p:sp>
          <p:nvSpPr>
            <p:cNvPr id="268" name="Google Shape;363;p26">
              <a:extLst>
                <a:ext uri="{FF2B5EF4-FFF2-40B4-BE49-F238E27FC236}">
                  <a16:creationId xmlns:a16="http://schemas.microsoft.com/office/drawing/2014/main" id="{3BF6C510-B496-6442-085F-57AB3726E7BE}"/>
                </a:ext>
              </a:extLst>
            </p:cNvPr>
            <p:cNvSpPr/>
            <p:nvPr/>
          </p:nvSpPr>
          <p:spPr>
            <a:xfrm>
              <a:off x="14782851" y="8415273"/>
              <a:ext cx="790575" cy="790575"/>
            </a:xfrm>
            <a:custGeom>
              <a:avLst/>
              <a:gdLst/>
              <a:ahLst/>
              <a:cxnLst/>
              <a:rect l="l" t="t" r="r" b="b"/>
              <a:pathLst>
                <a:path w="790575" h="790575" extrusionOk="0">
                  <a:moveTo>
                    <a:pt x="665729" y="0"/>
                  </a:moveTo>
                  <a:lnTo>
                    <a:pt x="0" y="0"/>
                  </a:lnTo>
                  <a:lnTo>
                    <a:pt x="0" y="665729"/>
                  </a:lnTo>
                  <a:lnTo>
                    <a:pt x="9789" y="714225"/>
                  </a:lnTo>
                  <a:lnTo>
                    <a:pt x="36488" y="753825"/>
                  </a:lnTo>
                  <a:lnTo>
                    <a:pt x="76088" y="780523"/>
                  </a:lnTo>
                  <a:lnTo>
                    <a:pt x="124583" y="790313"/>
                  </a:lnTo>
                  <a:lnTo>
                    <a:pt x="790313" y="790313"/>
                  </a:lnTo>
                  <a:lnTo>
                    <a:pt x="790313" y="124583"/>
                  </a:lnTo>
                  <a:lnTo>
                    <a:pt x="780523" y="76088"/>
                  </a:lnTo>
                  <a:lnTo>
                    <a:pt x="753825" y="36488"/>
                  </a:lnTo>
                  <a:lnTo>
                    <a:pt x="714225" y="9789"/>
                  </a:lnTo>
                  <a:lnTo>
                    <a:pt x="665729" y="0"/>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69" name="Google Shape;364;p26">
              <a:extLst>
                <a:ext uri="{FF2B5EF4-FFF2-40B4-BE49-F238E27FC236}">
                  <a16:creationId xmlns:a16="http://schemas.microsoft.com/office/drawing/2014/main" id="{EB86D13C-B728-EB4D-8B16-B37EF273E754}"/>
                </a:ext>
              </a:extLst>
            </p:cNvPr>
            <p:cNvPicPr preferRelativeResize="0"/>
            <p:nvPr/>
          </p:nvPicPr>
          <p:blipFill rotWithShape="1">
            <a:blip r:embed="rId6">
              <a:alphaModFix/>
            </a:blip>
            <a:srcRect/>
            <a:stretch/>
          </p:blipFill>
          <p:spPr>
            <a:xfrm>
              <a:off x="14964839" y="8708744"/>
              <a:ext cx="193260" cy="206634"/>
            </a:xfrm>
            <a:prstGeom prst="rect">
              <a:avLst/>
            </a:prstGeom>
            <a:noFill/>
            <a:ln>
              <a:noFill/>
            </a:ln>
          </p:spPr>
        </p:pic>
        <p:pic>
          <p:nvPicPr>
            <p:cNvPr id="270" name="Google Shape;365;p26">
              <a:extLst>
                <a:ext uri="{FF2B5EF4-FFF2-40B4-BE49-F238E27FC236}">
                  <a16:creationId xmlns:a16="http://schemas.microsoft.com/office/drawing/2014/main" id="{9028B131-BBBF-BA98-46F8-6CDE158D10C7}"/>
                </a:ext>
              </a:extLst>
            </p:cNvPr>
            <p:cNvPicPr preferRelativeResize="0"/>
            <p:nvPr/>
          </p:nvPicPr>
          <p:blipFill rotWithShape="1">
            <a:blip r:embed="rId7">
              <a:alphaModFix/>
            </a:blip>
            <a:srcRect/>
            <a:stretch/>
          </p:blipFill>
          <p:spPr>
            <a:xfrm>
              <a:off x="15183365" y="8705475"/>
              <a:ext cx="144194" cy="209906"/>
            </a:xfrm>
            <a:prstGeom prst="rect">
              <a:avLst/>
            </a:prstGeom>
            <a:noFill/>
            <a:ln>
              <a:noFill/>
            </a:ln>
          </p:spPr>
        </p:pic>
        <p:sp>
          <p:nvSpPr>
            <p:cNvPr id="271" name="Google Shape;366;p26">
              <a:extLst>
                <a:ext uri="{FF2B5EF4-FFF2-40B4-BE49-F238E27FC236}">
                  <a16:creationId xmlns:a16="http://schemas.microsoft.com/office/drawing/2014/main" id="{2D2D6514-BD75-2BC0-913F-3976A3003361}"/>
                </a:ext>
              </a:extLst>
            </p:cNvPr>
            <p:cNvSpPr/>
            <p:nvPr/>
          </p:nvSpPr>
          <p:spPr>
            <a:xfrm>
              <a:off x="15357283" y="8705471"/>
              <a:ext cx="34290" cy="210185"/>
            </a:xfrm>
            <a:custGeom>
              <a:avLst/>
              <a:gdLst/>
              <a:ahLst/>
              <a:cxnLst/>
              <a:rect l="l" t="t" r="r" b="b"/>
              <a:pathLst>
                <a:path w="34290" h="210184" extrusionOk="0">
                  <a:moveTo>
                    <a:pt x="33897" y="0"/>
                  </a:moveTo>
                  <a:lnTo>
                    <a:pt x="0" y="0"/>
                  </a:lnTo>
                  <a:lnTo>
                    <a:pt x="0" y="209906"/>
                  </a:lnTo>
                  <a:lnTo>
                    <a:pt x="33897" y="209906"/>
                  </a:lnTo>
                  <a:lnTo>
                    <a:pt x="338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62" name="Google Shape;378;p26">
            <a:extLst>
              <a:ext uri="{FF2B5EF4-FFF2-40B4-BE49-F238E27FC236}">
                <a16:creationId xmlns:a16="http://schemas.microsoft.com/office/drawing/2014/main" id="{706276B1-6485-CD4A-054D-E1899D924F14}"/>
              </a:ext>
            </a:extLst>
          </p:cNvPr>
          <p:cNvGrpSpPr/>
          <p:nvPr/>
        </p:nvGrpSpPr>
        <p:grpSpPr>
          <a:xfrm>
            <a:off x="6922825" y="4395171"/>
            <a:ext cx="1253604" cy="1275288"/>
            <a:chOff x="14611643" y="2762971"/>
            <a:chExt cx="2533015" cy="2576830"/>
          </a:xfrm>
        </p:grpSpPr>
        <p:sp>
          <p:nvSpPr>
            <p:cNvPr id="246" name="Google Shape;379;p26">
              <a:extLst>
                <a:ext uri="{FF2B5EF4-FFF2-40B4-BE49-F238E27FC236}">
                  <a16:creationId xmlns:a16="http://schemas.microsoft.com/office/drawing/2014/main" id="{433F114A-C876-1CA5-B58F-B246334FF105}"/>
                </a:ext>
              </a:extLst>
            </p:cNvPr>
            <p:cNvSpPr/>
            <p:nvPr/>
          </p:nvSpPr>
          <p:spPr>
            <a:xfrm>
              <a:off x="14611643" y="2762971"/>
              <a:ext cx="2533015" cy="2576830"/>
            </a:xfrm>
            <a:custGeom>
              <a:avLst/>
              <a:gdLst/>
              <a:ahLst/>
              <a:cxnLst/>
              <a:rect l="l" t="t" r="r" b="b"/>
              <a:pathLst>
                <a:path w="2533015" h="2576829" extrusionOk="0">
                  <a:moveTo>
                    <a:pt x="2532608" y="187261"/>
                  </a:moveTo>
                  <a:lnTo>
                    <a:pt x="2525915" y="137541"/>
                  </a:lnTo>
                  <a:lnTo>
                    <a:pt x="2507018" y="92824"/>
                  </a:lnTo>
                  <a:lnTo>
                    <a:pt x="2478316" y="55714"/>
                  </a:lnTo>
                  <a:lnTo>
                    <a:pt x="2478316" y="188455"/>
                  </a:lnTo>
                  <a:lnTo>
                    <a:pt x="2478316" y="207098"/>
                  </a:lnTo>
                  <a:lnTo>
                    <a:pt x="2478316" y="1637665"/>
                  </a:lnTo>
                  <a:lnTo>
                    <a:pt x="2478316" y="1763407"/>
                  </a:lnTo>
                  <a:lnTo>
                    <a:pt x="2475928" y="1789176"/>
                  </a:lnTo>
                  <a:lnTo>
                    <a:pt x="2456713" y="1836191"/>
                  </a:lnTo>
                  <a:lnTo>
                    <a:pt x="2420416" y="1872856"/>
                  </a:lnTo>
                  <a:lnTo>
                    <a:pt x="2373553" y="1892541"/>
                  </a:lnTo>
                  <a:lnTo>
                    <a:pt x="2347772" y="1895182"/>
                  </a:lnTo>
                  <a:lnTo>
                    <a:pt x="1536534" y="1895182"/>
                  </a:lnTo>
                  <a:lnTo>
                    <a:pt x="1536534" y="1949462"/>
                  </a:lnTo>
                  <a:lnTo>
                    <a:pt x="1536534" y="2396515"/>
                  </a:lnTo>
                  <a:lnTo>
                    <a:pt x="996086" y="2396515"/>
                  </a:lnTo>
                  <a:lnTo>
                    <a:pt x="996086" y="1949462"/>
                  </a:lnTo>
                  <a:lnTo>
                    <a:pt x="1536534" y="1949462"/>
                  </a:lnTo>
                  <a:lnTo>
                    <a:pt x="1536534" y="1895182"/>
                  </a:lnTo>
                  <a:lnTo>
                    <a:pt x="186245" y="1895182"/>
                  </a:lnTo>
                  <a:lnTo>
                    <a:pt x="160223" y="1892706"/>
                  </a:lnTo>
                  <a:lnTo>
                    <a:pt x="113296" y="1873567"/>
                  </a:lnTo>
                  <a:lnTo>
                    <a:pt x="76771" y="1837474"/>
                  </a:lnTo>
                  <a:lnTo>
                    <a:pt x="56997" y="1790661"/>
                  </a:lnTo>
                  <a:lnTo>
                    <a:pt x="54292" y="1764893"/>
                  </a:lnTo>
                  <a:lnTo>
                    <a:pt x="54292" y="1637665"/>
                  </a:lnTo>
                  <a:lnTo>
                    <a:pt x="2478316" y="1637665"/>
                  </a:lnTo>
                  <a:lnTo>
                    <a:pt x="2478316" y="207098"/>
                  </a:lnTo>
                  <a:lnTo>
                    <a:pt x="54292" y="207098"/>
                  </a:lnTo>
                  <a:lnTo>
                    <a:pt x="54292" y="188455"/>
                  </a:lnTo>
                  <a:lnTo>
                    <a:pt x="61023" y="146100"/>
                  </a:lnTo>
                  <a:lnTo>
                    <a:pt x="79781" y="109283"/>
                  </a:lnTo>
                  <a:lnTo>
                    <a:pt x="108369" y="80225"/>
                  </a:lnTo>
                  <a:lnTo>
                    <a:pt x="144589" y="61163"/>
                  </a:lnTo>
                  <a:lnTo>
                    <a:pt x="186245" y="54317"/>
                  </a:lnTo>
                  <a:lnTo>
                    <a:pt x="2346401" y="54317"/>
                  </a:lnTo>
                  <a:lnTo>
                    <a:pt x="2388044" y="61163"/>
                  </a:lnTo>
                  <a:lnTo>
                    <a:pt x="2424252" y="80225"/>
                  </a:lnTo>
                  <a:lnTo>
                    <a:pt x="2452827" y="109283"/>
                  </a:lnTo>
                  <a:lnTo>
                    <a:pt x="2471585" y="146100"/>
                  </a:lnTo>
                  <a:lnTo>
                    <a:pt x="2478316" y="188455"/>
                  </a:lnTo>
                  <a:lnTo>
                    <a:pt x="2478316" y="55714"/>
                  </a:lnTo>
                  <a:lnTo>
                    <a:pt x="2477706" y="54914"/>
                  </a:lnTo>
                  <a:lnTo>
                    <a:pt x="2476931" y="54317"/>
                  </a:lnTo>
                  <a:lnTo>
                    <a:pt x="2439797" y="25603"/>
                  </a:lnTo>
                  <a:lnTo>
                    <a:pt x="2395093" y="6705"/>
                  </a:lnTo>
                  <a:lnTo>
                    <a:pt x="2345372" y="0"/>
                  </a:lnTo>
                  <a:lnTo>
                    <a:pt x="187248" y="0"/>
                  </a:lnTo>
                  <a:lnTo>
                    <a:pt x="137528" y="6705"/>
                  </a:lnTo>
                  <a:lnTo>
                    <a:pt x="92824" y="25603"/>
                  </a:lnTo>
                  <a:lnTo>
                    <a:pt x="54914" y="54914"/>
                  </a:lnTo>
                  <a:lnTo>
                    <a:pt x="25603" y="92824"/>
                  </a:lnTo>
                  <a:lnTo>
                    <a:pt x="6705" y="137541"/>
                  </a:lnTo>
                  <a:lnTo>
                    <a:pt x="0" y="187261"/>
                  </a:lnTo>
                  <a:lnTo>
                    <a:pt x="0" y="1762239"/>
                  </a:lnTo>
                  <a:lnTo>
                    <a:pt x="6705" y="1811959"/>
                  </a:lnTo>
                  <a:lnTo>
                    <a:pt x="25603" y="1856663"/>
                  </a:lnTo>
                  <a:lnTo>
                    <a:pt x="54914" y="1894573"/>
                  </a:lnTo>
                  <a:lnTo>
                    <a:pt x="92824" y="1923872"/>
                  </a:lnTo>
                  <a:lnTo>
                    <a:pt x="137528" y="1942769"/>
                  </a:lnTo>
                  <a:lnTo>
                    <a:pt x="187248" y="1949462"/>
                  </a:lnTo>
                  <a:lnTo>
                    <a:pt x="959358" y="1949462"/>
                  </a:lnTo>
                  <a:lnTo>
                    <a:pt x="959358" y="2396515"/>
                  </a:lnTo>
                  <a:lnTo>
                    <a:pt x="575818" y="2396515"/>
                  </a:lnTo>
                  <a:lnTo>
                    <a:pt x="575818" y="2576347"/>
                  </a:lnTo>
                  <a:lnTo>
                    <a:pt x="1956777" y="2576347"/>
                  </a:lnTo>
                  <a:lnTo>
                    <a:pt x="1956777" y="2539619"/>
                  </a:lnTo>
                  <a:lnTo>
                    <a:pt x="1956777" y="2433243"/>
                  </a:lnTo>
                  <a:lnTo>
                    <a:pt x="1956777" y="2396515"/>
                  </a:lnTo>
                  <a:lnTo>
                    <a:pt x="1920049" y="2396515"/>
                  </a:lnTo>
                  <a:lnTo>
                    <a:pt x="1920049" y="2433243"/>
                  </a:lnTo>
                  <a:lnTo>
                    <a:pt x="1920049" y="2539619"/>
                  </a:lnTo>
                  <a:lnTo>
                    <a:pt x="612546" y="2539619"/>
                  </a:lnTo>
                  <a:lnTo>
                    <a:pt x="612546" y="2433243"/>
                  </a:lnTo>
                  <a:lnTo>
                    <a:pt x="1920049" y="2433243"/>
                  </a:lnTo>
                  <a:lnTo>
                    <a:pt x="1920049" y="2396515"/>
                  </a:lnTo>
                  <a:lnTo>
                    <a:pt x="1573263" y="2396515"/>
                  </a:lnTo>
                  <a:lnTo>
                    <a:pt x="1573263" y="1949462"/>
                  </a:lnTo>
                  <a:lnTo>
                    <a:pt x="2345372" y="1949462"/>
                  </a:lnTo>
                  <a:lnTo>
                    <a:pt x="2395093" y="1942769"/>
                  </a:lnTo>
                  <a:lnTo>
                    <a:pt x="2439797" y="1923872"/>
                  </a:lnTo>
                  <a:lnTo>
                    <a:pt x="2476906" y="1895182"/>
                  </a:lnTo>
                  <a:lnTo>
                    <a:pt x="2477706" y="1894573"/>
                  </a:lnTo>
                  <a:lnTo>
                    <a:pt x="2507018" y="1856663"/>
                  </a:lnTo>
                  <a:lnTo>
                    <a:pt x="2525915" y="1811959"/>
                  </a:lnTo>
                  <a:lnTo>
                    <a:pt x="2532608" y="1762239"/>
                  </a:lnTo>
                  <a:lnTo>
                    <a:pt x="2532608" y="1637665"/>
                  </a:lnTo>
                  <a:lnTo>
                    <a:pt x="2532608" y="1583359"/>
                  </a:lnTo>
                  <a:lnTo>
                    <a:pt x="2532608" y="261404"/>
                  </a:lnTo>
                  <a:lnTo>
                    <a:pt x="2532608" y="207098"/>
                  </a:lnTo>
                  <a:lnTo>
                    <a:pt x="2532608" y="187261"/>
                  </a:lnTo>
                  <a:close/>
                </a:path>
              </a:pathLst>
            </a:custGeom>
            <a:solidFill>
              <a:srgbClr val="4B268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 name="Google Shape;380;p26">
              <a:extLst>
                <a:ext uri="{FF2B5EF4-FFF2-40B4-BE49-F238E27FC236}">
                  <a16:creationId xmlns:a16="http://schemas.microsoft.com/office/drawing/2014/main" id="{3665B015-B5B9-896E-8E84-4B1BE0DEEFF9}"/>
                </a:ext>
              </a:extLst>
            </p:cNvPr>
            <p:cNvSpPr/>
            <p:nvPr/>
          </p:nvSpPr>
          <p:spPr>
            <a:xfrm>
              <a:off x="15877950" y="3083923"/>
              <a:ext cx="0" cy="1223010"/>
            </a:xfrm>
            <a:custGeom>
              <a:avLst/>
              <a:gdLst/>
              <a:ahLst/>
              <a:cxnLst/>
              <a:rect l="l" t="t" r="r" b="b"/>
              <a:pathLst>
                <a:path w="120000" h="1223010" extrusionOk="0">
                  <a:moveTo>
                    <a:pt x="0" y="0"/>
                  </a:moveTo>
                  <a:lnTo>
                    <a:pt x="0" y="1222783"/>
                  </a:lnTo>
                </a:path>
              </a:pathLst>
            </a:custGeom>
            <a:noFill/>
            <a:ln w="205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 name="Google Shape;381;p26">
              <a:extLst>
                <a:ext uri="{FF2B5EF4-FFF2-40B4-BE49-F238E27FC236}">
                  <a16:creationId xmlns:a16="http://schemas.microsoft.com/office/drawing/2014/main" id="{44F9148F-FA7E-4286-AFA7-BAAB1DDC2DFC}"/>
                </a:ext>
              </a:extLst>
            </p:cNvPr>
            <p:cNvSpPr/>
            <p:nvPr/>
          </p:nvSpPr>
          <p:spPr>
            <a:xfrm>
              <a:off x="14855571" y="3574946"/>
              <a:ext cx="2099945" cy="684530"/>
            </a:xfrm>
            <a:custGeom>
              <a:avLst/>
              <a:gdLst/>
              <a:ahLst/>
              <a:cxnLst/>
              <a:rect l="l" t="t" r="r" b="b"/>
              <a:pathLst>
                <a:path w="2099944" h="684529" extrusionOk="0">
                  <a:moveTo>
                    <a:pt x="502145" y="637108"/>
                  </a:moveTo>
                  <a:lnTo>
                    <a:pt x="498652" y="619836"/>
                  </a:lnTo>
                  <a:lnTo>
                    <a:pt x="489153" y="605739"/>
                  </a:lnTo>
                  <a:lnTo>
                    <a:pt x="475043" y="596226"/>
                  </a:lnTo>
                  <a:lnTo>
                    <a:pt x="457771" y="592734"/>
                  </a:lnTo>
                  <a:lnTo>
                    <a:pt x="44373" y="592734"/>
                  </a:lnTo>
                  <a:lnTo>
                    <a:pt x="27101" y="596226"/>
                  </a:lnTo>
                  <a:lnTo>
                    <a:pt x="13004" y="605739"/>
                  </a:lnTo>
                  <a:lnTo>
                    <a:pt x="3492" y="619836"/>
                  </a:lnTo>
                  <a:lnTo>
                    <a:pt x="0" y="637108"/>
                  </a:lnTo>
                  <a:lnTo>
                    <a:pt x="0" y="639533"/>
                  </a:lnTo>
                  <a:lnTo>
                    <a:pt x="3492" y="656805"/>
                  </a:lnTo>
                  <a:lnTo>
                    <a:pt x="13004" y="670915"/>
                  </a:lnTo>
                  <a:lnTo>
                    <a:pt x="27101" y="680415"/>
                  </a:lnTo>
                  <a:lnTo>
                    <a:pt x="44373" y="683907"/>
                  </a:lnTo>
                  <a:lnTo>
                    <a:pt x="457771" y="683907"/>
                  </a:lnTo>
                  <a:lnTo>
                    <a:pt x="475043" y="680415"/>
                  </a:lnTo>
                  <a:lnTo>
                    <a:pt x="489153" y="670915"/>
                  </a:lnTo>
                  <a:lnTo>
                    <a:pt x="498652" y="656805"/>
                  </a:lnTo>
                  <a:lnTo>
                    <a:pt x="502145" y="639533"/>
                  </a:lnTo>
                  <a:lnTo>
                    <a:pt x="502145" y="637108"/>
                  </a:lnTo>
                  <a:close/>
                </a:path>
                <a:path w="2099944" h="684529" extrusionOk="0">
                  <a:moveTo>
                    <a:pt x="804481" y="508355"/>
                  </a:moveTo>
                  <a:lnTo>
                    <a:pt x="801077" y="491515"/>
                  </a:lnTo>
                  <a:lnTo>
                    <a:pt x="791806" y="477774"/>
                  </a:lnTo>
                  <a:lnTo>
                    <a:pt x="778065" y="468503"/>
                  </a:lnTo>
                  <a:lnTo>
                    <a:pt x="761225" y="465099"/>
                  </a:lnTo>
                  <a:lnTo>
                    <a:pt x="43256" y="465099"/>
                  </a:lnTo>
                  <a:lnTo>
                    <a:pt x="26428" y="468503"/>
                  </a:lnTo>
                  <a:lnTo>
                    <a:pt x="12674" y="477774"/>
                  </a:lnTo>
                  <a:lnTo>
                    <a:pt x="3403" y="491515"/>
                  </a:lnTo>
                  <a:lnTo>
                    <a:pt x="12" y="508355"/>
                  </a:lnTo>
                  <a:lnTo>
                    <a:pt x="12" y="513016"/>
                  </a:lnTo>
                  <a:lnTo>
                    <a:pt x="3403" y="529856"/>
                  </a:lnTo>
                  <a:lnTo>
                    <a:pt x="12674" y="543598"/>
                  </a:lnTo>
                  <a:lnTo>
                    <a:pt x="26428" y="552869"/>
                  </a:lnTo>
                  <a:lnTo>
                    <a:pt x="43256" y="556272"/>
                  </a:lnTo>
                  <a:lnTo>
                    <a:pt x="761225" y="556272"/>
                  </a:lnTo>
                  <a:lnTo>
                    <a:pt x="778065" y="552869"/>
                  </a:lnTo>
                  <a:lnTo>
                    <a:pt x="791806" y="543598"/>
                  </a:lnTo>
                  <a:lnTo>
                    <a:pt x="801077" y="529856"/>
                  </a:lnTo>
                  <a:lnTo>
                    <a:pt x="804481" y="513016"/>
                  </a:lnTo>
                  <a:lnTo>
                    <a:pt x="804481" y="508355"/>
                  </a:lnTo>
                  <a:close/>
                </a:path>
                <a:path w="2099944" h="684529" extrusionOk="0">
                  <a:moveTo>
                    <a:pt x="1226667" y="0"/>
                  </a:moveTo>
                  <a:lnTo>
                    <a:pt x="1194333" y="0"/>
                  </a:lnTo>
                  <a:lnTo>
                    <a:pt x="1194333" y="330796"/>
                  </a:lnTo>
                  <a:lnTo>
                    <a:pt x="1226667" y="330796"/>
                  </a:lnTo>
                  <a:lnTo>
                    <a:pt x="1226667" y="0"/>
                  </a:lnTo>
                  <a:close/>
                </a:path>
                <a:path w="2099944" h="684529" extrusionOk="0">
                  <a:moveTo>
                    <a:pt x="1264424" y="190398"/>
                  </a:moveTo>
                  <a:lnTo>
                    <a:pt x="1232077" y="190398"/>
                  </a:lnTo>
                  <a:lnTo>
                    <a:pt x="1232077" y="330796"/>
                  </a:lnTo>
                  <a:lnTo>
                    <a:pt x="1264424" y="330796"/>
                  </a:lnTo>
                  <a:lnTo>
                    <a:pt x="1264424" y="190398"/>
                  </a:lnTo>
                  <a:close/>
                </a:path>
                <a:path w="2099944" h="684529" extrusionOk="0">
                  <a:moveTo>
                    <a:pt x="1351737" y="99377"/>
                  </a:moveTo>
                  <a:lnTo>
                    <a:pt x="1319390" y="99377"/>
                  </a:lnTo>
                  <a:lnTo>
                    <a:pt x="1319390" y="330796"/>
                  </a:lnTo>
                  <a:lnTo>
                    <a:pt x="1351737" y="330796"/>
                  </a:lnTo>
                  <a:lnTo>
                    <a:pt x="1351737" y="99377"/>
                  </a:lnTo>
                  <a:close/>
                </a:path>
                <a:path w="2099944" h="684529" extrusionOk="0">
                  <a:moveTo>
                    <a:pt x="1389468" y="49593"/>
                  </a:moveTo>
                  <a:lnTo>
                    <a:pt x="1357134" y="49593"/>
                  </a:lnTo>
                  <a:lnTo>
                    <a:pt x="1357134" y="330796"/>
                  </a:lnTo>
                  <a:lnTo>
                    <a:pt x="1389468" y="330796"/>
                  </a:lnTo>
                  <a:lnTo>
                    <a:pt x="1389468" y="49593"/>
                  </a:lnTo>
                  <a:close/>
                </a:path>
                <a:path w="2099944" h="684529" extrusionOk="0">
                  <a:moveTo>
                    <a:pt x="1469605" y="99377"/>
                  </a:moveTo>
                  <a:lnTo>
                    <a:pt x="1437284" y="99377"/>
                  </a:lnTo>
                  <a:lnTo>
                    <a:pt x="1437284" y="330796"/>
                  </a:lnTo>
                  <a:lnTo>
                    <a:pt x="1469605" y="330796"/>
                  </a:lnTo>
                  <a:lnTo>
                    <a:pt x="1469605" y="99377"/>
                  </a:lnTo>
                  <a:close/>
                </a:path>
                <a:path w="2099944" h="684529" extrusionOk="0">
                  <a:moveTo>
                    <a:pt x="1507350" y="44856"/>
                  </a:moveTo>
                  <a:lnTo>
                    <a:pt x="1475016" y="44856"/>
                  </a:lnTo>
                  <a:lnTo>
                    <a:pt x="1475016" y="330796"/>
                  </a:lnTo>
                  <a:lnTo>
                    <a:pt x="1507350" y="330796"/>
                  </a:lnTo>
                  <a:lnTo>
                    <a:pt x="1507350" y="44856"/>
                  </a:lnTo>
                  <a:close/>
                </a:path>
                <a:path w="2099944" h="684529" extrusionOk="0">
                  <a:moveTo>
                    <a:pt x="1584693" y="99377"/>
                  </a:moveTo>
                  <a:lnTo>
                    <a:pt x="1552371" y="99377"/>
                  </a:lnTo>
                  <a:lnTo>
                    <a:pt x="1552371" y="330796"/>
                  </a:lnTo>
                  <a:lnTo>
                    <a:pt x="1584693" y="330796"/>
                  </a:lnTo>
                  <a:lnTo>
                    <a:pt x="1584693" y="99377"/>
                  </a:lnTo>
                  <a:close/>
                </a:path>
                <a:path w="2099944" h="684529" extrusionOk="0">
                  <a:moveTo>
                    <a:pt x="1622437" y="238125"/>
                  </a:moveTo>
                  <a:lnTo>
                    <a:pt x="1590116" y="238125"/>
                  </a:lnTo>
                  <a:lnTo>
                    <a:pt x="1590116" y="330796"/>
                  </a:lnTo>
                  <a:lnTo>
                    <a:pt x="1622437" y="330796"/>
                  </a:lnTo>
                  <a:lnTo>
                    <a:pt x="1622437" y="238125"/>
                  </a:lnTo>
                  <a:close/>
                </a:path>
                <a:path w="2099944" h="684529" extrusionOk="0">
                  <a:moveTo>
                    <a:pt x="1703781" y="16611"/>
                  </a:moveTo>
                  <a:lnTo>
                    <a:pt x="1671447" y="16611"/>
                  </a:lnTo>
                  <a:lnTo>
                    <a:pt x="1671447" y="330796"/>
                  </a:lnTo>
                  <a:lnTo>
                    <a:pt x="1703781" y="330796"/>
                  </a:lnTo>
                  <a:lnTo>
                    <a:pt x="1703781" y="16611"/>
                  </a:lnTo>
                  <a:close/>
                </a:path>
                <a:path w="2099944" h="684529" extrusionOk="0">
                  <a:moveTo>
                    <a:pt x="1741538" y="217284"/>
                  </a:moveTo>
                  <a:lnTo>
                    <a:pt x="1709191" y="217284"/>
                  </a:lnTo>
                  <a:lnTo>
                    <a:pt x="1709191" y="330796"/>
                  </a:lnTo>
                  <a:lnTo>
                    <a:pt x="1741538" y="330796"/>
                  </a:lnTo>
                  <a:lnTo>
                    <a:pt x="1741538" y="217284"/>
                  </a:lnTo>
                  <a:close/>
                </a:path>
                <a:path w="2099944" h="684529" extrusionOk="0">
                  <a:moveTo>
                    <a:pt x="1828850" y="50749"/>
                  </a:moveTo>
                  <a:lnTo>
                    <a:pt x="1796516" y="50749"/>
                  </a:lnTo>
                  <a:lnTo>
                    <a:pt x="1796516" y="330796"/>
                  </a:lnTo>
                  <a:lnTo>
                    <a:pt x="1828850" y="330796"/>
                  </a:lnTo>
                  <a:lnTo>
                    <a:pt x="1828850" y="50749"/>
                  </a:lnTo>
                  <a:close/>
                </a:path>
                <a:path w="2099944" h="684529" extrusionOk="0">
                  <a:moveTo>
                    <a:pt x="1866582" y="103441"/>
                  </a:moveTo>
                  <a:lnTo>
                    <a:pt x="1834248" y="103441"/>
                  </a:lnTo>
                  <a:lnTo>
                    <a:pt x="1834248" y="330796"/>
                  </a:lnTo>
                  <a:lnTo>
                    <a:pt x="1866582" y="330796"/>
                  </a:lnTo>
                  <a:lnTo>
                    <a:pt x="1866582" y="103441"/>
                  </a:lnTo>
                  <a:close/>
                </a:path>
                <a:path w="2099944" h="684529" extrusionOk="0">
                  <a:moveTo>
                    <a:pt x="1946719" y="143700"/>
                  </a:moveTo>
                  <a:lnTo>
                    <a:pt x="1914398" y="143700"/>
                  </a:lnTo>
                  <a:lnTo>
                    <a:pt x="1914398" y="330796"/>
                  </a:lnTo>
                  <a:lnTo>
                    <a:pt x="1946719" y="330796"/>
                  </a:lnTo>
                  <a:lnTo>
                    <a:pt x="1946719" y="143700"/>
                  </a:lnTo>
                  <a:close/>
                </a:path>
                <a:path w="2099944" h="684529" extrusionOk="0">
                  <a:moveTo>
                    <a:pt x="1984463" y="51917"/>
                  </a:moveTo>
                  <a:lnTo>
                    <a:pt x="1952129" y="51917"/>
                  </a:lnTo>
                  <a:lnTo>
                    <a:pt x="1952129" y="330796"/>
                  </a:lnTo>
                  <a:lnTo>
                    <a:pt x="1984463" y="330796"/>
                  </a:lnTo>
                  <a:lnTo>
                    <a:pt x="1984463" y="51917"/>
                  </a:lnTo>
                  <a:close/>
                </a:path>
                <a:path w="2099944" h="684529" extrusionOk="0">
                  <a:moveTo>
                    <a:pt x="2061806" y="272021"/>
                  </a:moveTo>
                  <a:lnTo>
                    <a:pt x="2029485" y="272021"/>
                  </a:lnTo>
                  <a:lnTo>
                    <a:pt x="2029485" y="330796"/>
                  </a:lnTo>
                  <a:lnTo>
                    <a:pt x="2061806" y="330796"/>
                  </a:lnTo>
                  <a:lnTo>
                    <a:pt x="2061806" y="272021"/>
                  </a:lnTo>
                  <a:close/>
                </a:path>
                <a:path w="2099944" h="684529" extrusionOk="0">
                  <a:moveTo>
                    <a:pt x="2099564" y="255866"/>
                  </a:moveTo>
                  <a:lnTo>
                    <a:pt x="2067229" y="255866"/>
                  </a:lnTo>
                  <a:lnTo>
                    <a:pt x="2067229" y="330796"/>
                  </a:lnTo>
                  <a:lnTo>
                    <a:pt x="2099564" y="330796"/>
                  </a:lnTo>
                  <a:lnTo>
                    <a:pt x="2099564" y="255866"/>
                  </a:lnTo>
                  <a:close/>
                </a:path>
              </a:pathLst>
            </a:custGeom>
            <a:solidFill>
              <a:srgbClr val="FFFFFF">
                <a:alpha val="49803"/>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 name="Google Shape;382;p26">
              <a:extLst>
                <a:ext uri="{FF2B5EF4-FFF2-40B4-BE49-F238E27FC236}">
                  <a16:creationId xmlns:a16="http://schemas.microsoft.com/office/drawing/2014/main" id="{7B101044-2E3A-4B3E-39AF-32AEBB8938E2}"/>
                </a:ext>
              </a:extLst>
            </p:cNvPr>
            <p:cNvSpPr/>
            <p:nvPr/>
          </p:nvSpPr>
          <p:spPr>
            <a:xfrm>
              <a:off x="16045236" y="3140511"/>
              <a:ext cx="909955" cy="338455"/>
            </a:xfrm>
            <a:custGeom>
              <a:avLst/>
              <a:gdLst/>
              <a:ahLst/>
              <a:cxnLst/>
              <a:rect l="l" t="t" r="r" b="b"/>
              <a:pathLst>
                <a:path w="909955" h="338454" extrusionOk="0">
                  <a:moveTo>
                    <a:pt x="54045" y="14231"/>
                  </a:moveTo>
                  <a:lnTo>
                    <a:pt x="27782" y="19757"/>
                  </a:lnTo>
                  <a:lnTo>
                    <a:pt x="0" y="41932"/>
                  </a:lnTo>
                  <a:lnTo>
                    <a:pt x="0" y="338054"/>
                  </a:lnTo>
                  <a:lnTo>
                    <a:pt x="909902" y="338054"/>
                  </a:lnTo>
                  <a:lnTo>
                    <a:pt x="909902" y="55420"/>
                  </a:lnTo>
                  <a:lnTo>
                    <a:pt x="394110" y="55420"/>
                  </a:lnTo>
                  <a:lnTo>
                    <a:pt x="354366" y="54676"/>
                  </a:lnTo>
                  <a:lnTo>
                    <a:pt x="300223" y="33876"/>
                  </a:lnTo>
                  <a:lnTo>
                    <a:pt x="135902" y="33876"/>
                  </a:lnTo>
                  <a:lnTo>
                    <a:pt x="106886" y="27659"/>
                  </a:lnTo>
                  <a:lnTo>
                    <a:pt x="80007" y="18988"/>
                  </a:lnTo>
                  <a:lnTo>
                    <a:pt x="54045" y="14231"/>
                  </a:lnTo>
                  <a:close/>
                </a:path>
                <a:path w="909955" h="338454" extrusionOk="0">
                  <a:moveTo>
                    <a:pt x="538597" y="0"/>
                  </a:moveTo>
                  <a:lnTo>
                    <a:pt x="496121" y="4730"/>
                  </a:lnTo>
                  <a:lnTo>
                    <a:pt x="457192" y="20392"/>
                  </a:lnTo>
                  <a:lnTo>
                    <a:pt x="422844" y="39712"/>
                  </a:lnTo>
                  <a:lnTo>
                    <a:pt x="394110" y="55420"/>
                  </a:lnTo>
                  <a:lnTo>
                    <a:pt x="909902" y="55420"/>
                  </a:lnTo>
                  <a:lnTo>
                    <a:pt x="909902" y="41932"/>
                  </a:lnTo>
                  <a:lnTo>
                    <a:pt x="900809" y="35330"/>
                  </a:lnTo>
                  <a:lnTo>
                    <a:pt x="680584" y="35330"/>
                  </a:lnTo>
                  <a:lnTo>
                    <a:pt x="632615" y="30706"/>
                  </a:lnTo>
                  <a:lnTo>
                    <a:pt x="583586" y="13471"/>
                  </a:lnTo>
                  <a:lnTo>
                    <a:pt x="538597" y="0"/>
                  </a:lnTo>
                  <a:close/>
                </a:path>
                <a:path w="909955" h="338454" extrusionOk="0">
                  <a:moveTo>
                    <a:pt x="848922" y="14743"/>
                  </a:moveTo>
                  <a:lnTo>
                    <a:pt x="811663" y="17047"/>
                  </a:lnTo>
                  <a:lnTo>
                    <a:pt x="726847" y="31693"/>
                  </a:lnTo>
                  <a:lnTo>
                    <a:pt x="680584" y="35330"/>
                  </a:lnTo>
                  <a:lnTo>
                    <a:pt x="900809" y="35330"/>
                  </a:lnTo>
                  <a:lnTo>
                    <a:pt x="881884" y="21588"/>
                  </a:lnTo>
                  <a:lnTo>
                    <a:pt x="848922" y="14743"/>
                  </a:lnTo>
                  <a:close/>
                </a:path>
                <a:path w="909955" h="338454" extrusionOk="0">
                  <a:moveTo>
                    <a:pt x="205219" y="13471"/>
                  </a:moveTo>
                  <a:lnTo>
                    <a:pt x="168273" y="31269"/>
                  </a:lnTo>
                  <a:lnTo>
                    <a:pt x="135902" y="33876"/>
                  </a:lnTo>
                  <a:lnTo>
                    <a:pt x="300223" y="33876"/>
                  </a:lnTo>
                  <a:lnTo>
                    <a:pt x="252308" y="15813"/>
                  </a:lnTo>
                  <a:lnTo>
                    <a:pt x="205219" y="13471"/>
                  </a:lnTo>
                  <a:close/>
                </a:path>
              </a:pathLst>
            </a:custGeom>
            <a:solidFill>
              <a:srgbClr val="FFFFFF">
                <a:alpha val="24705"/>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 name="Google Shape;383;p26">
              <a:extLst>
                <a:ext uri="{FF2B5EF4-FFF2-40B4-BE49-F238E27FC236}">
                  <a16:creationId xmlns:a16="http://schemas.microsoft.com/office/drawing/2014/main" id="{3D683E45-8B6D-8A1D-84DB-D2FE3373CF1C}"/>
                </a:ext>
              </a:extLst>
            </p:cNvPr>
            <p:cNvSpPr/>
            <p:nvPr/>
          </p:nvSpPr>
          <p:spPr>
            <a:xfrm>
              <a:off x="16045230" y="3128947"/>
              <a:ext cx="909955" cy="210820"/>
            </a:xfrm>
            <a:custGeom>
              <a:avLst/>
              <a:gdLst/>
              <a:ahLst/>
              <a:cxnLst/>
              <a:rect l="l" t="t" r="r" b="b"/>
              <a:pathLst>
                <a:path w="909955" h="210820" extrusionOk="0">
                  <a:moveTo>
                    <a:pt x="28803" y="105321"/>
                  </a:moveTo>
                  <a:lnTo>
                    <a:pt x="27203" y="105321"/>
                  </a:lnTo>
                  <a:lnTo>
                    <a:pt x="25615" y="111379"/>
                  </a:lnTo>
                  <a:lnTo>
                    <a:pt x="24904" y="114223"/>
                  </a:lnTo>
                  <a:lnTo>
                    <a:pt x="24650" y="115531"/>
                  </a:lnTo>
                  <a:lnTo>
                    <a:pt x="24434" y="114274"/>
                  </a:lnTo>
                  <a:lnTo>
                    <a:pt x="24117" y="112839"/>
                  </a:lnTo>
                  <a:lnTo>
                    <a:pt x="22313" y="105321"/>
                  </a:lnTo>
                  <a:lnTo>
                    <a:pt x="20701" y="105321"/>
                  </a:lnTo>
                  <a:lnTo>
                    <a:pt x="18300" y="114350"/>
                  </a:lnTo>
                  <a:lnTo>
                    <a:pt x="18110" y="115557"/>
                  </a:lnTo>
                  <a:lnTo>
                    <a:pt x="17856" y="114388"/>
                  </a:lnTo>
                  <a:lnTo>
                    <a:pt x="17538" y="112890"/>
                  </a:lnTo>
                  <a:lnTo>
                    <a:pt x="15748" y="105321"/>
                  </a:lnTo>
                  <a:lnTo>
                    <a:pt x="14109" y="105321"/>
                  </a:lnTo>
                  <a:lnTo>
                    <a:pt x="17157" y="117335"/>
                  </a:lnTo>
                  <a:lnTo>
                    <a:pt x="18783" y="117335"/>
                  </a:lnTo>
                  <a:lnTo>
                    <a:pt x="20497" y="111086"/>
                  </a:lnTo>
                  <a:lnTo>
                    <a:pt x="20942" y="109524"/>
                  </a:lnTo>
                  <a:lnTo>
                    <a:pt x="21221" y="108343"/>
                  </a:lnTo>
                  <a:lnTo>
                    <a:pt x="21424" y="107149"/>
                  </a:lnTo>
                  <a:lnTo>
                    <a:pt x="21628" y="108369"/>
                  </a:lnTo>
                  <a:lnTo>
                    <a:pt x="21882" y="109537"/>
                  </a:lnTo>
                  <a:lnTo>
                    <a:pt x="23761" y="117335"/>
                  </a:lnTo>
                  <a:lnTo>
                    <a:pt x="25387" y="117335"/>
                  </a:lnTo>
                  <a:lnTo>
                    <a:pt x="28803" y="105321"/>
                  </a:lnTo>
                  <a:close/>
                </a:path>
                <a:path w="909955" h="210820" extrusionOk="0">
                  <a:moveTo>
                    <a:pt x="38900" y="116039"/>
                  </a:moveTo>
                  <a:lnTo>
                    <a:pt x="33680" y="116039"/>
                  </a:lnTo>
                  <a:lnTo>
                    <a:pt x="33680" y="111696"/>
                  </a:lnTo>
                  <a:lnTo>
                    <a:pt x="38366" y="111696"/>
                  </a:lnTo>
                  <a:lnTo>
                    <a:pt x="38366" y="110413"/>
                  </a:lnTo>
                  <a:lnTo>
                    <a:pt x="33680" y="110413"/>
                  </a:lnTo>
                  <a:lnTo>
                    <a:pt x="33680" y="106616"/>
                  </a:lnTo>
                  <a:lnTo>
                    <a:pt x="38633" y="106616"/>
                  </a:lnTo>
                  <a:lnTo>
                    <a:pt x="38633" y="105308"/>
                  </a:lnTo>
                  <a:lnTo>
                    <a:pt x="32131" y="105308"/>
                  </a:lnTo>
                  <a:lnTo>
                    <a:pt x="32131" y="117335"/>
                  </a:lnTo>
                  <a:lnTo>
                    <a:pt x="38900" y="117335"/>
                  </a:lnTo>
                  <a:lnTo>
                    <a:pt x="38900" y="116039"/>
                  </a:lnTo>
                  <a:close/>
                </a:path>
                <a:path w="909955" h="210820" extrusionOk="0">
                  <a:moveTo>
                    <a:pt x="49491" y="116039"/>
                  </a:moveTo>
                  <a:lnTo>
                    <a:pt x="44284" y="116039"/>
                  </a:lnTo>
                  <a:lnTo>
                    <a:pt x="44284" y="111696"/>
                  </a:lnTo>
                  <a:lnTo>
                    <a:pt x="48958" y="111696"/>
                  </a:lnTo>
                  <a:lnTo>
                    <a:pt x="48958" y="110413"/>
                  </a:lnTo>
                  <a:lnTo>
                    <a:pt x="44284" y="110413"/>
                  </a:lnTo>
                  <a:lnTo>
                    <a:pt x="44284" y="106616"/>
                  </a:lnTo>
                  <a:lnTo>
                    <a:pt x="49225" y="106616"/>
                  </a:lnTo>
                  <a:lnTo>
                    <a:pt x="49225" y="105308"/>
                  </a:lnTo>
                  <a:lnTo>
                    <a:pt x="42735" y="105308"/>
                  </a:lnTo>
                  <a:lnTo>
                    <a:pt x="42735" y="117335"/>
                  </a:lnTo>
                  <a:lnTo>
                    <a:pt x="49491" y="117335"/>
                  </a:lnTo>
                  <a:lnTo>
                    <a:pt x="49491" y="116039"/>
                  </a:lnTo>
                  <a:close/>
                </a:path>
                <a:path w="909955" h="210820" extrusionOk="0">
                  <a:moveTo>
                    <a:pt x="61823" y="117335"/>
                  </a:moveTo>
                  <a:lnTo>
                    <a:pt x="57137" y="110426"/>
                  </a:lnTo>
                  <a:lnTo>
                    <a:pt x="61480" y="105308"/>
                  </a:lnTo>
                  <a:lnTo>
                    <a:pt x="59550" y="105308"/>
                  </a:lnTo>
                  <a:lnTo>
                    <a:pt x="55880" y="109829"/>
                  </a:lnTo>
                  <a:lnTo>
                    <a:pt x="55257" y="110642"/>
                  </a:lnTo>
                  <a:lnTo>
                    <a:pt x="54940" y="111112"/>
                  </a:lnTo>
                  <a:lnTo>
                    <a:pt x="54876" y="105308"/>
                  </a:lnTo>
                  <a:lnTo>
                    <a:pt x="53327" y="105308"/>
                  </a:lnTo>
                  <a:lnTo>
                    <a:pt x="53327" y="117335"/>
                  </a:lnTo>
                  <a:lnTo>
                    <a:pt x="54876" y="117335"/>
                  </a:lnTo>
                  <a:lnTo>
                    <a:pt x="54876" y="112750"/>
                  </a:lnTo>
                  <a:lnTo>
                    <a:pt x="56019" y="111429"/>
                  </a:lnTo>
                  <a:lnTo>
                    <a:pt x="59982" y="117335"/>
                  </a:lnTo>
                  <a:lnTo>
                    <a:pt x="61823" y="117335"/>
                  </a:lnTo>
                  <a:close/>
                </a:path>
                <a:path w="909955" h="210820" extrusionOk="0">
                  <a:moveTo>
                    <a:pt x="74777" y="105740"/>
                  </a:moveTo>
                  <a:lnTo>
                    <a:pt x="73444" y="105740"/>
                  </a:lnTo>
                  <a:lnTo>
                    <a:pt x="70904" y="107099"/>
                  </a:lnTo>
                  <a:lnTo>
                    <a:pt x="71221" y="108292"/>
                  </a:lnTo>
                  <a:lnTo>
                    <a:pt x="73228" y="107200"/>
                  </a:lnTo>
                  <a:lnTo>
                    <a:pt x="73253" y="117335"/>
                  </a:lnTo>
                  <a:lnTo>
                    <a:pt x="74777" y="117335"/>
                  </a:lnTo>
                  <a:lnTo>
                    <a:pt x="74777" y="105740"/>
                  </a:lnTo>
                  <a:close/>
                </a:path>
                <a:path w="909955" h="210820" extrusionOk="0">
                  <a:moveTo>
                    <a:pt x="204089" y="146126"/>
                  </a:moveTo>
                  <a:lnTo>
                    <a:pt x="202488" y="146126"/>
                  </a:lnTo>
                  <a:lnTo>
                    <a:pt x="200914" y="152184"/>
                  </a:lnTo>
                  <a:lnTo>
                    <a:pt x="200190" y="155028"/>
                  </a:lnTo>
                  <a:lnTo>
                    <a:pt x="199936" y="156337"/>
                  </a:lnTo>
                  <a:lnTo>
                    <a:pt x="199732" y="155079"/>
                  </a:lnTo>
                  <a:lnTo>
                    <a:pt x="199415" y="153644"/>
                  </a:lnTo>
                  <a:lnTo>
                    <a:pt x="197612" y="146126"/>
                  </a:lnTo>
                  <a:lnTo>
                    <a:pt x="195986" y="146126"/>
                  </a:lnTo>
                  <a:lnTo>
                    <a:pt x="193586" y="155155"/>
                  </a:lnTo>
                  <a:lnTo>
                    <a:pt x="193395" y="156362"/>
                  </a:lnTo>
                  <a:lnTo>
                    <a:pt x="193141" y="155194"/>
                  </a:lnTo>
                  <a:lnTo>
                    <a:pt x="192824" y="153695"/>
                  </a:lnTo>
                  <a:lnTo>
                    <a:pt x="191046" y="146126"/>
                  </a:lnTo>
                  <a:lnTo>
                    <a:pt x="189407" y="146126"/>
                  </a:lnTo>
                  <a:lnTo>
                    <a:pt x="192443" y="158140"/>
                  </a:lnTo>
                  <a:lnTo>
                    <a:pt x="194068" y="158140"/>
                  </a:lnTo>
                  <a:lnTo>
                    <a:pt x="195783" y="151892"/>
                  </a:lnTo>
                  <a:lnTo>
                    <a:pt x="196227" y="150329"/>
                  </a:lnTo>
                  <a:lnTo>
                    <a:pt x="196507" y="149148"/>
                  </a:lnTo>
                  <a:lnTo>
                    <a:pt x="196710" y="147955"/>
                  </a:lnTo>
                  <a:lnTo>
                    <a:pt x="196913" y="149174"/>
                  </a:lnTo>
                  <a:lnTo>
                    <a:pt x="197167" y="150342"/>
                  </a:lnTo>
                  <a:lnTo>
                    <a:pt x="199047" y="158140"/>
                  </a:lnTo>
                  <a:lnTo>
                    <a:pt x="200672" y="158140"/>
                  </a:lnTo>
                  <a:lnTo>
                    <a:pt x="204089" y="146126"/>
                  </a:lnTo>
                  <a:close/>
                </a:path>
                <a:path w="909955" h="210820" extrusionOk="0">
                  <a:moveTo>
                    <a:pt x="214185" y="156845"/>
                  </a:moveTo>
                  <a:lnTo>
                    <a:pt x="208978" y="156845"/>
                  </a:lnTo>
                  <a:lnTo>
                    <a:pt x="208978" y="152501"/>
                  </a:lnTo>
                  <a:lnTo>
                    <a:pt x="213652" y="152501"/>
                  </a:lnTo>
                  <a:lnTo>
                    <a:pt x="213652" y="151218"/>
                  </a:lnTo>
                  <a:lnTo>
                    <a:pt x="208978" y="151218"/>
                  </a:lnTo>
                  <a:lnTo>
                    <a:pt x="208978" y="147421"/>
                  </a:lnTo>
                  <a:lnTo>
                    <a:pt x="213918" y="147421"/>
                  </a:lnTo>
                  <a:lnTo>
                    <a:pt x="213918" y="146113"/>
                  </a:lnTo>
                  <a:lnTo>
                    <a:pt x="207429" y="146113"/>
                  </a:lnTo>
                  <a:lnTo>
                    <a:pt x="207429" y="158140"/>
                  </a:lnTo>
                  <a:lnTo>
                    <a:pt x="214185" y="158140"/>
                  </a:lnTo>
                  <a:lnTo>
                    <a:pt x="214185" y="156845"/>
                  </a:lnTo>
                  <a:close/>
                </a:path>
                <a:path w="909955" h="210820" extrusionOk="0">
                  <a:moveTo>
                    <a:pt x="224777" y="156845"/>
                  </a:moveTo>
                  <a:lnTo>
                    <a:pt x="219570" y="156845"/>
                  </a:lnTo>
                  <a:lnTo>
                    <a:pt x="219570" y="152501"/>
                  </a:lnTo>
                  <a:lnTo>
                    <a:pt x="224243" y="152501"/>
                  </a:lnTo>
                  <a:lnTo>
                    <a:pt x="224243" y="151218"/>
                  </a:lnTo>
                  <a:lnTo>
                    <a:pt x="219570" y="151218"/>
                  </a:lnTo>
                  <a:lnTo>
                    <a:pt x="219570" y="147421"/>
                  </a:lnTo>
                  <a:lnTo>
                    <a:pt x="224510" y="147421"/>
                  </a:lnTo>
                  <a:lnTo>
                    <a:pt x="224510" y="146113"/>
                  </a:lnTo>
                  <a:lnTo>
                    <a:pt x="218020" y="146113"/>
                  </a:lnTo>
                  <a:lnTo>
                    <a:pt x="218020" y="158140"/>
                  </a:lnTo>
                  <a:lnTo>
                    <a:pt x="224777" y="158140"/>
                  </a:lnTo>
                  <a:lnTo>
                    <a:pt x="224777" y="156845"/>
                  </a:lnTo>
                  <a:close/>
                </a:path>
                <a:path w="909955" h="210820" extrusionOk="0">
                  <a:moveTo>
                    <a:pt x="237109" y="158140"/>
                  </a:moveTo>
                  <a:lnTo>
                    <a:pt x="232422" y="151231"/>
                  </a:lnTo>
                  <a:lnTo>
                    <a:pt x="236766" y="146113"/>
                  </a:lnTo>
                  <a:lnTo>
                    <a:pt x="234835" y="146113"/>
                  </a:lnTo>
                  <a:lnTo>
                    <a:pt x="231165" y="150634"/>
                  </a:lnTo>
                  <a:lnTo>
                    <a:pt x="230543" y="151447"/>
                  </a:lnTo>
                  <a:lnTo>
                    <a:pt x="230225" y="151917"/>
                  </a:lnTo>
                  <a:lnTo>
                    <a:pt x="230162" y="146113"/>
                  </a:lnTo>
                  <a:lnTo>
                    <a:pt x="228612" y="146113"/>
                  </a:lnTo>
                  <a:lnTo>
                    <a:pt x="228612" y="158140"/>
                  </a:lnTo>
                  <a:lnTo>
                    <a:pt x="230162" y="158140"/>
                  </a:lnTo>
                  <a:lnTo>
                    <a:pt x="230162" y="153555"/>
                  </a:lnTo>
                  <a:lnTo>
                    <a:pt x="231317" y="152234"/>
                  </a:lnTo>
                  <a:lnTo>
                    <a:pt x="235267" y="158140"/>
                  </a:lnTo>
                  <a:lnTo>
                    <a:pt x="237109" y="158140"/>
                  </a:lnTo>
                  <a:close/>
                </a:path>
                <a:path w="909955" h="210820" extrusionOk="0">
                  <a:moveTo>
                    <a:pt x="252552" y="156845"/>
                  </a:moveTo>
                  <a:lnTo>
                    <a:pt x="247332" y="156845"/>
                  </a:lnTo>
                  <a:lnTo>
                    <a:pt x="248272" y="155943"/>
                  </a:lnTo>
                  <a:lnTo>
                    <a:pt x="250710" y="153593"/>
                  </a:lnTo>
                  <a:lnTo>
                    <a:pt x="252260" y="151866"/>
                  </a:lnTo>
                  <a:lnTo>
                    <a:pt x="252260" y="148056"/>
                  </a:lnTo>
                  <a:lnTo>
                    <a:pt x="251218" y="146342"/>
                  </a:lnTo>
                  <a:lnTo>
                    <a:pt x="247383" y="146342"/>
                  </a:lnTo>
                  <a:lnTo>
                    <a:pt x="246227" y="146850"/>
                  </a:lnTo>
                  <a:lnTo>
                    <a:pt x="245427" y="147523"/>
                  </a:lnTo>
                  <a:lnTo>
                    <a:pt x="245935" y="148640"/>
                  </a:lnTo>
                  <a:lnTo>
                    <a:pt x="246468" y="148183"/>
                  </a:lnTo>
                  <a:lnTo>
                    <a:pt x="247332" y="147650"/>
                  </a:lnTo>
                  <a:lnTo>
                    <a:pt x="250113" y="147650"/>
                  </a:lnTo>
                  <a:lnTo>
                    <a:pt x="250685" y="148742"/>
                  </a:lnTo>
                  <a:lnTo>
                    <a:pt x="250672" y="151676"/>
                  </a:lnTo>
                  <a:lnTo>
                    <a:pt x="249339" y="153162"/>
                  </a:lnTo>
                  <a:lnTo>
                    <a:pt x="245148" y="157175"/>
                  </a:lnTo>
                  <a:lnTo>
                    <a:pt x="245148" y="158140"/>
                  </a:lnTo>
                  <a:lnTo>
                    <a:pt x="252552" y="158140"/>
                  </a:lnTo>
                  <a:lnTo>
                    <a:pt x="252552" y="156845"/>
                  </a:lnTo>
                  <a:close/>
                </a:path>
                <a:path w="909955" h="210820" extrusionOk="0">
                  <a:moveTo>
                    <a:pt x="364769" y="198145"/>
                  </a:moveTo>
                  <a:lnTo>
                    <a:pt x="363169" y="198145"/>
                  </a:lnTo>
                  <a:lnTo>
                    <a:pt x="361581" y="204216"/>
                  </a:lnTo>
                  <a:lnTo>
                    <a:pt x="360870" y="207048"/>
                  </a:lnTo>
                  <a:lnTo>
                    <a:pt x="360616" y="208368"/>
                  </a:lnTo>
                  <a:lnTo>
                    <a:pt x="360400" y="207098"/>
                  </a:lnTo>
                  <a:lnTo>
                    <a:pt x="360083" y="205676"/>
                  </a:lnTo>
                  <a:lnTo>
                    <a:pt x="358279" y="198145"/>
                  </a:lnTo>
                  <a:lnTo>
                    <a:pt x="356666" y="198145"/>
                  </a:lnTo>
                  <a:lnTo>
                    <a:pt x="354266" y="207187"/>
                  </a:lnTo>
                  <a:lnTo>
                    <a:pt x="354076" y="208381"/>
                  </a:lnTo>
                  <a:lnTo>
                    <a:pt x="353822" y="207225"/>
                  </a:lnTo>
                  <a:lnTo>
                    <a:pt x="353504" y="205727"/>
                  </a:lnTo>
                  <a:lnTo>
                    <a:pt x="351713" y="198145"/>
                  </a:lnTo>
                  <a:lnTo>
                    <a:pt x="350075" y="198145"/>
                  </a:lnTo>
                  <a:lnTo>
                    <a:pt x="353123" y="210172"/>
                  </a:lnTo>
                  <a:lnTo>
                    <a:pt x="354749" y="210172"/>
                  </a:lnTo>
                  <a:lnTo>
                    <a:pt x="356463" y="203911"/>
                  </a:lnTo>
                  <a:lnTo>
                    <a:pt x="356908" y="202349"/>
                  </a:lnTo>
                  <a:lnTo>
                    <a:pt x="357187" y="201180"/>
                  </a:lnTo>
                  <a:lnTo>
                    <a:pt x="357390" y="199986"/>
                  </a:lnTo>
                  <a:lnTo>
                    <a:pt x="357593" y="201193"/>
                  </a:lnTo>
                  <a:lnTo>
                    <a:pt x="357847" y="202374"/>
                  </a:lnTo>
                  <a:lnTo>
                    <a:pt x="359727" y="210172"/>
                  </a:lnTo>
                  <a:lnTo>
                    <a:pt x="361353" y="210172"/>
                  </a:lnTo>
                  <a:lnTo>
                    <a:pt x="364769" y="198145"/>
                  </a:lnTo>
                  <a:close/>
                </a:path>
                <a:path w="909955" h="210820" extrusionOk="0">
                  <a:moveTo>
                    <a:pt x="374865" y="208864"/>
                  </a:moveTo>
                  <a:lnTo>
                    <a:pt x="369646" y="208864"/>
                  </a:lnTo>
                  <a:lnTo>
                    <a:pt x="369646" y="204533"/>
                  </a:lnTo>
                  <a:lnTo>
                    <a:pt x="374332" y="204533"/>
                  </a:lnTo>
                  <a:lnTo>
                    <a:pt x="374332" y="203250"/>
                  </a:lnTo>
                  <a:lnTo>
                    <a:pt x="369646" y="203250"/>
                  </a:lnTo>
                  <a:lnTo>
                    <a:pt x="369646" y="199440"/>
                  </a:lnTo>
                  <a:lnTo>
                    <a:pt x="374599" y="199440"/>
                  </a:lnTo>
                  <a:lnTo>
                    <a:pt x="374599" y="198145"/>
                  </a:lnTo>
                  <a:lnTo>
                    <a:pt x="368096" y="198145"/>
                  </a:lnTo>
                  <a:lnTo>
                    <a:pt x="368096" y="210172"/>
                  </a:lnTo>
                  <a:lnTo>
                    <a:pt x="374865" y="210172"/>
                  </a:lnTo>
                  <a:lnTo>
                    <a:pt x="374865" y="208864"/>
                  </a:lnTo>
                  <a:close/>
                </a:path>
                <a:path w="909955" h="210820" extrusionOk="0">
                  <a:moveTo>
                    <a:pt x="385457" y="208864"/>
                  </a:moveTo>
                  <a:lnTo>
                    <a:pt x="380250" y="208864"/>
                  </a:lnTo>
                  <a:lnTo>
                    <a:pt x="380250" y="204533"/>
                  </a:lnTo>
                  <a:lnTo>
                    <a:pt x="384924" y="204533"/>
                  </a:lnTo>
                  <a:lnTo>
                    <a:pt x="384924" y="203250"/>
                  </a:lnTo>
                  <a:lnTo>
                    <a:pt x="380250" y="203250"/>
                  </a:lnTo>
                  <a:lnTo>
                    <a:pt x="380250" y="199440"/>
                  </a:lnTo>
                  <a:lnTo>
                    <a:pt x="385191" y="199440"/>
                  </a:lnTo>
                  <a:lnTo>
                    <a:pt x="385191" y="198145"/>
                  </a:lnTo>
                  <a:lnTo>
                    <a:pt x="378701" y="198145"/>
                  </a:lnTo>
                  <a:lnTo>
                    <a:pt x="378701" y="210172"/>
                  </a:lnTo>
                  <a:lnTo>
                    <a:pt x="385457" y="210172"/>
                  </a:lnTo>
                  <a:lnTo>
                    <a:pt x="385457" y="208864"/>
                  </a:lnTo>
                  <a:close/>
                </a:path>
                <a:path w="909955" h="210820" extrusionOk="0">
                  <a:moveTo>
                    <a:pt x="397789" y="210172"/>
                  </a:moveTo>
                  <a:lnTo>
                    <a:pt x="393103" y="203250"/>
                  </a:lnTo>
                  <a:lnTo>
                    <a:pt x="397446" y="198145"/>
                  </a:lnTo>
                  <a:lnTo>
                    <a:pt x="395516" y="198145"/>
                  </a:lnTo>
                  <a:lnTo>
                    <a:pt x="391845" y="202653"/>
                  </a:lnTo>
                  <a:lnTo>
                    <a:pt x="391223" y="203479"/>
                  </a:lnTo>
                  <a:lnTo>
                    <a:pt x="390906" y="203936"/>
                  </a:lnTo>
                  <a:lnTo>
                    <a:pt x="390842" y="198145"/>
                  </a:lnTo>
                  <a:lnTo>
                    <a:pt x="389293" y="198145"/>
                  </a:lnTo>
                  <a:lnTo>
                    <a:pt x="389293" y="210172"/>
                  </a:lnTo>
                  <a:lnTo>
                    <a:pt x="390842" y="210172"/>
                  </a:lnTo>
                  <a:lnTo>
                    <a:pt x="390842" y="205587"/>
                  </a:lnTo>
                  <a:lnTo>
                    <a:pt x="391985" y="204266"/>
                  </a:lnTo>
                  <a:lnTo>
                    <a:pt x="395947" y="210172"/>
                  </a:lnTo>
                  <a:lnTo>
                    <a:pt x="397789" y="210172"/>
                  </a:lnTo>
                  <a:close/>
                </a:path>
                <a:path w="909955" h="210820" extrusionOk="0">
                  <a:moveTo>
                    <a:pt x="413004" y="205257"/>
                  </a:moveTo>
                  <a:lnTo>
                    <a:pt x="411848" y="204190"/>
                  </a:lnTo>
                  <a:lnTo>
                    <a:pt x="410425" y="203911"/>
                  </a:lnTo>
                  <a:lnTo>
                    <a:pt x="411848" y="203352"/>
                  </a:lnTo>
                  <a:lnTo>
                    <a:pt x="412559" y="202336"/>
                  </a:lnTo>
                  <a:lnTo>
                    <a:pt x="412559" y="199732"/>
                  </a:lnTo>
                  <a:lnTo>
                    <a:pt x="411530" y="198374"/>
                  </a:lnTo>
                  <a:lnTo>
                    <a:pt x="407987" y="198374"/>
                  </a:lnTo>
                  <a:lnTo>
                    <a:pt x="406819" y="198818"/>
                  </a:lnTo>
                  <a:lnTo>
                    <a:pt x="406209" y="199275"/>
                  </a:lnTo>
                  <a:lnTo>
                    <a:pt x="406615" y="200406"/>
                  </a:lnTo>
                  <a:lnTo>
                    <a:pt x="407123" y="200050"/>
                  </a:lnTo>
                  <a:lnTo>
                    <a:pt x="408012" y="199644"/>
                  </a:lnTo>
                  <a:lnTo>
                    <a:pt x="410387" y="199644"/>
                  </a:lnTo>
                  <a:lnTo>
                    <a:pt x="410972" y="200456"/>
                  </a:lnTo>
                  <a:lnTo>
                    <a:pt x="410972" y="202768"/>
                  </a:lnTo>
                  <a:lnTo>
                    <a:pt x="409536" y="203352"/>
                  </a:lnTo>
                  <a:lnTo>
                    <a:pt x="407517" y="203352"/>
                  </a:lnTo>
                  <a:lnTo>
                    <a:pt x="407517" y="204533"/>
                  </a:lnTo>
                  <a:lnTo>
                    <a:pt x="409905" y="204533"/>
                  </a:lnTo>
                  <a:lnTo>
                    <a:pt x="411365" y="205232"/>
                  </a:lnTo>
                  <a:lnTo>
                    <a:pt x="411403" y="207810"/>
                  </a:lnTo>
                  <a:lnTo>
                    <a:pt x="410768" y="209092"/>
                  </a:lnTo>
                  <a:lnTo>
                    <a:pt x="407670" y="209092"/>
                  </a:lnTo>
                  <a:lnTo>
                    <a:pt x="406641" y="208661"/>
                  </a:lnTo>
                  <a:lnTo>
                    <a:pt x="406196" y="208368"/>
                  </a:lnTo>
                  <a:lnTo>
                    <a:pt x="405765" y="209575"/>
                  </a:lnTo>
                  <a:lnTo>
                    <a:pt x="406336" y="209956"/>
                  </a:lnTo>
                  <a:lnTo>
                    <a:pt x="407479" y="210362"/>
                  </a:lnTo>
                  <a:lnTo>
                    <a:pt x="411568" y="210362"/>
                  </a:lnTo>
                  <a:lnTo>
                    <a:pt x="413004" y="208749"/>
                  </a:lnTo>
                  <a:lnTo>
                    <a:pt x="413004" y="205257"/>
                  </a:lnTo>
                  <a:close/>
                </a:path>
                <a:path w="909955" h="210820" extrusionOk="0">
                  <a:moveTo>
                    <a:pt x="519849" y="144856"/>
                  </a:moveTo>
                  <a:lnTo>
                    <a:pt x="518248" y="144856"/>
                  </a:lnTo>
                  <a:lnTo>
                    <a:pt x="516661" y="150914"/>
                  </a:lnTo>
                  <a:lnTo>
                    <a:pt x="515950" y="153758"/>
                  </a:lnTo>
                  <a:lnTo>
                    <a:pt x="515683" y="155067"/>
                  </a:lnTo>
                  <a:lnTo>
                    <a:pt x="515480" y="153809"/>
                  </a:lnTo>
                  <a:lnTo>
                    <a:pt x="515162" y="152387"/>
                  </a:lnTo>
                  <a:lnTo>
                    <a:pt x="513359" y="144856"/>
                  </a:lnTo>
                  <a:lnTo>
                    <a:pt x="511746" y="144856"/>
                  </a:lnTo>
                  <a:lnTo>
                    <a:pt x="509346" y="153885"/>
                  </a:lnTo>
                  <a:lnTo>
                    <a:pt x="509155" y="155092"/>
                  </a:lnTo>
                  <a:lnTo>
                    <a:pt x="508901" y="153936"/>
                  </a:lnTo>
                  <a:lnTo>
                    <a:pt x="508584" y="152438"/>
                  </a:lnTo>
                  <a:lnTo>
                    <a:pt x="506793" y="144856"/>
                  </a:lnTo>
                  <a:lnTo>
                    <a:pt x="505155" y="144856"/>
                  </a:lnTo>
                  <a:lnTo>
                    <a:pt x="508203" y="156870"/>
                  </a:lnTo>
                  <a:lnTo>
                    <a:pt x="509828" y="156870"/>
                  </a:lnTo>
                  <a:lnTo>
                    <a:pt x="511530" y="150622"/>
                  </a:lnTo>
                  <a:lnTo>
                    <a:pt x="511987" y="149059"/>
                  </a:lnTo>
                  <a:lnTo>
                    <a:pt x="512267" y="147891"/>
                  </a:lnTo>
                  <a:lnTo>
                    <a:pt x="512470" y="146685"/>
                  </a:lnTo>
                  <a:lnTo>
                    <a:pt x="512673" y="147904"/>
                  </a:lnTo>
                  <a:lnTo>
                    <a:pt x="512914" y="149085"/>
                  </a:lnTo>
                  <a:lnTo>
                    <a:pt x="514807" y="156870"/>
                  </a:lnTo>
                  <a:lnTo>
                    <a:pt x="516432" y="156870"/>
                  </a:lnTo>
                  <a:lnTo>
                    <a:pt x="519849" y="144856"/>
                  </a:lnTo>
                  <a:close/>
                </a:path>
                <a:path w="909955" h="210820" extrusionOk="0">
                  <a:moveTo>
                    <a:pt x="529932" y="155575"/>
                  </a:moveTo>
                  <a:lnTo>
                    <a:pt x="524725" y="155575"/>
                  </a:lnTo>
                  <a:lnTo>
                    <a:pt x="524725" y="151231"/>
                  </a:lnTo>
                  <a:lnTo>
                    <a:pt x="529399" y="151231"/>
                  </a:lnTo>
                  <a:lnTo>
                    <a:pt x="529399" y="149948"/>
                  </a:lnTo>
                  <a:lnTo>
                    <a:pt x="524725" y="149948"/>
                  </a:lnTo>
                  <a:lnTo>
                    <a:pt x="524725" y="146151"/>
                  </a:lnTo>
                  <a:lnTo>
                    <a:pt x="529666" y="146151"/>
                  </a:lnTo>
                  <a:lnTo>
                    <a:pt x="529666" y="144843"/>
                  </a:lnTo>
                  <a:lnTo>
                    <a:pt x="523176" y="144843"/>
                  </a:lnTo>
                  <a:lnTo>
                    <a:pt x="523176" y="156883"/>
                  </a:lnTo>
                  <a:lnTo>
                    <a:pt x="529932" y="156883"/>
                  </a:lnTo>
                  <a:lnTo>
                    <a:pt x="529932" y="155575"/>
                  </a:lnTo>
                  <a:close/>
                </a:path>
                <a:path w="909955" h="210820" extrusionOk="0">
                  <a:moveTo>
                    <a:pt x="540537" y="155575"/>
                  </a:moveTo>
                  <a:lnTo>
                    <a:pt x="535330" y="155575"/>
                  </a:lnTo>
                  <a:lnTo>
                    <a:pt x="535330" y="151231"/>
                  </a:lnTo>
                  <a:lnTo>
                    <a:pt x="540004" y="151231"/>
                  </a:lnTo>
                  <a:lnTo>
                    <a:pt x="540004" y="149948"/>
                  </a:lnTo>
                  <a:lnTo>
                    <a:pt x="535330" y="149948"/>
                  </a:lnTo>
                  <a:lnTo>
                    <a:pt x="535330" y="146151"/>
                  </a:lnTo>
                  <a:lnTo>
                    <a:pt x="540270" y="146151"/>
                  </a:lnTo>
                  <a:lnTo>
                    <a:pt x="540270" y="144843"/>
                  </a:lnTo>
                  <a:lnTo>
                    <a:pt x="533781" y="144843"/>
                  </a:lnTo>
                  <a:lnTo>
                    <a:pt x="533781" y="156883"/>
                  </a:lnTo>
                  <a:lnTo>
                    <a:pt x="540537" y="156883"/>
                  </a:lnTo>
                  <a:lnTo>
                    <a:pt x="540537" y="155575"/>
                  </a:lnTo>
                  <a:close/>
                </a:path>
                <a:path w="909955" h="210820" extrusionOk="0">
                  <a:moveTo>
                    <a:pt x="552856" y="156870"/>
                  </a:moveTo>
                  <a:lnTo>
                    <a:pt x="548170" y="149961"/>
                  </a:lnTo>
                  <a:lnTo>
                    <a:pt x="552526" y="144856"/>
                  </a:lnTo>
                  <a:lnTo>
                    <a:pt x="550595" y="144856"/>
                  </a:lnTo>
                  <a:lnTo>
                    <a:pt x="546925" y="149364"/>
                  </a:lnTo>
                  <a:lnTo>
                    <a:pt x="546303" y="150190"/>
                  </a:lnTo>
                  <a:lnTo>
                    <a:pt x="545985" y="150647"/>
                  </a:lnTo>
                  <a:lnTo>
                    <a:pt x="545922" y="144856"/>
                  </a:lnTo>
                  <a:lnTo>
                    <a:pt x="544372" y="144856"/>
                  </a:lnTo>
                  <a:lnTo>
                    <a:pt x="544372" y="156870"/>
                  </a:lnTo>
                  <a:lnTo>
                    <a:pt x="545922" y="156870"/>
                  </a:lnTo>
                  <a:lnTo>
                    <a:pt x="545922" y="152285"/>
                  </a:lnTo>
                  <a:lnTo>
                    <a:pt x="547065" y="150977"/>
                  </a:lnTo>
                  <a:lnTo>
                    <a:pt x="551027" y="156870"/>
                  </a:lnTo>
                  <a:lnTo>
                    <a:pt x="552856" y="156870"/>
                  </a:lnTo>
                  <a:close/>
                </a:path>
                <a:path w="909955" h="210820" extrusionOk="0">
                  <a:moveTo>
                    <a:pt x="568858" y="152488"/>
                  </a:moveTo>
                  <a:lnTo>
                    <a:pt x="567245" y="152488"/>
                  </a:lnTo>
                  <a:lnTo>
                    <a:pt x="567245" y="146799"/>
                  </a:lnTo>
                  <a:lnTo>
                    <a:pt x="567245" y="145275"/>
                  </a:lnTo>
                  <a:lnTo>
                    <a:pt x="565810" y="145275"/>
                  </a:lnTo>
                  <a:lnTo>
                    <a:pt x="565810" y="146799"/>
                  </a:lnTo>
                  <a:lnTo>
                    <a:pt x="565759" y="152488"/>
                  </a:lnTo>
                  <a:lnTo>
                    <a:pt x="561949" y="152488"/>
                  </a:lnTo>
                  <a:lnTo>
                    <a:pt x="564781" y="148513"/>
                  </a:lnTo>
                  <a:lnTo>
                    <a:pt x="565111" y="147980"/>
                  </a:lnTo>
                  <a:lnTo>
                    <a:pt x="565759" y="146799"/>
                  </a:lnTo>
                  <a:lnTo>
                    <a:pt x="565810" y="145275"/>
                  </a:lnTo>
                  <a:lnTo>
                    <a:pt x="565543" y="145275"/>
                  </a:lnTo>
                  <a:lnTo>
                    <a:pt x="560374" y="152679"/>
                  </a:lnTo>
                  <a:lnTo>
                    <a:pt x="560374" y="153720"/>
                  </a:lnTo>
                  <a:lnTo>
                    <a:pt x="565759" y="153720"/>
                  </a:lnTo>
                  <a:lnTo>
                    <a:pt x="565759" y="156883"/>
                  </a:lnTo>
                  <a:lnTo>
                    <a:pt x="567245" y="156883"/>
                  </a:lnTo>
                  <a:lnTo>
                    <a:pt x="567245" y="153720"/>
                  </a:lnTo>
                  <a:lnTo>
                    <a:pt x="568858" y="153720"/>
                  </a:lnTo>
                  <a:lnTo>
                    <a:pt x="568858" y="152488"/>
                  </a:lnTo>
                  <a:close/>
                </a:path>
                <a:path w="909955" h="210820" extrusionOk="0">
                  <a:moveTo>
                    <a:pt x="668794" y="175895"/>
                  </a:moveTo>
                  <a:lnTo>
                    <a:pt x="667194" y="175895"/>
                  </a:lnTo>
                  <a:lnTo>
                    <a:pt x="665607" y="181965"/>
                  </a:lnTo>
                  <a:lnTo>
                    <a:pt x="664895" y="184797"/>
                  </a:lnTo>
                  <a:lnTo>
                    <a:pt x="664641" y="186118"/>
                  </a:lnTo>
                  <a:lnTo>
                    <a:pt x="664425" y="184848"/>
                  </a:lnTo>
                  <a:lnTo>
                    <a:pt x="664108" y="183426"/>
                  </a:lnTo>
                  <a:lnTo>
                    <a:pt x="662305" y="175895"/>
                  </a:lnTo>
                  <a:lnTo>
                    <a:pt x="660692" y="175895"/>
                  </a:lnTo>
                  <a:lnTo>
                    <a:pt x="658291" y="184937"/>
                  </a:lnTo>
                  <a:lnTo>
                    <a:pt x="658101" y="186131"/>
                  </a:lnTo>
                  <a:lnTo>
                    <a:pt x="657847" y="184975"/>
                  </a:lnTo>
                  <a:lnTo>
                    <a:pt x="657529" y="183476"/>
                  </a:lnTo>
                  <a:lnTo>
                    <a:pt x="655739" y="175895"/>
                  </a:lnTo>
                  <a:lnTo>
                    <a:pt x="654100" y="175895"/>
                  </a:lnTo>
                  <a:lnTo>
                    <a:pt x="657148" y="187921"/>
                  </a:lnTo>
                  <a:lnTo>
                    <a:pt x="658774" y="187921"/>
                  </a:lnTo>
                  <a:lnTo>
                    <a:pt x="660476" y="181660"/>
                  </a:lnTo>
                  <a:lnTo>
                    <a:pt x="660933" y="180098"/>
                  </a:lnTo>
                  <a:lnTo>
                    <a:pt x="661212" y="178930"/>
                  </a:lnTo>
                  <a:lnTo>
                    <a:pt x="661416" y="177736"/>
                  </a:lnTo>
                  <a:lnTo>
                    <a:pt x="661619" y="178943"/>
                  </a:lnTo>
                  <a:lnTo>
                    <a:pt x="661873" y="180124"/>
                  </a:lnTo>
                  <a:lnTo>
                    <a:pt x="663752" y="187921"/>
                  </a:lnTo>
                  <a:lnTo>
                    <a:pt x="665378" y="187921"/>
                  </a:lnTo>
                  <a:lnTo>
                    <a:pt x="668794" y="175895"/>
                  </a:lnTo>
                  <a:close/>
                </a:path>
                <a:path w="909955" h="210820" extrusionOk="0">
                  <a:moveTo>
                    <a:pt x="678891" y="186613"/>
                  </a:moveTo>
                  <a:lnTo>
                    <a:pt x="673671" y="186613"/>
                  </a:lnTo>
                  <a:lnTo>
                    <a:pt x="673671" y="182283"/>
                  </a:lnTo>
                  <a:lnTo>
                    <a:pt x="678357" y="182283"/>
                  </a:lnTo>
                  <a:lnTo>
                    <a:pt x="678357" y="181000"/>
                  </a:lnTo>
                  <a:lnTo>
                    <a:pt x="673671" y="181000"/>
                  </a:lnTo>
                  <a:lnTo>
                    <a:pt x="673671" y="177190"/>
                  </a:lnTo>
                  <a:lnTo>
                    <a:pt x="678624" y="177190"/>
                  </a:lnTo>
                  <a:lnTo>
                    <a:pt x="678624" y="175895"/>
                  </a:lnTo>
                  <a:lnTo>
                    <a:pt x="672122" y="175895"/>
                  </a:lnTo>
                  <a:lnTo>
                    <a:pt x="672122" y="187921"/>
                  </a:lnTo>
                  <a:lnTo>
                    <a:pt x="678891" y="187921"/>
                  </a:lnTo>
                  <a:lnTo>
                    <a:pt x="678891" y="186613"/>
                  </a:lnTo>
                  <a:close/>
                </a:path>
                <a:path w="909955" h="210820" extrusionOk="0">
                  <a:moveTo>
                    <a:pt x="689483" y="186613"/>
                  </a:moveTo>
                  <a:lnTo>
                    <a:pt x="684276" y="186613"/>
                  </a:lnTo>
                  <a:lnTo>
                    <a:pt x="684276" y="182283"/>
                  </a:lnTo>
                  <a:lnTo>
                    <a:pt x="688949" y="182283"/>
                  </a:lnTo>
                  <a:lnTo>
                    <a:pt x="688949" y="181000"/>
                  </a:lnTo>
                  <a:lnTo>
                    <a:pt x="684276" y="181000"/>
                  </a:lnTo>
                  <a:lnTo>
                    <a:pt x="684276" y="177190"/>
                  </a:lnTo>
                  <a:lnTo>
                    <a:pt x="689216" y="177190"/>
                  </a:lnTo>
                  <a:lnTo>
                    <a:pt x="689216" y="175895"/>
                  </a:lnTo>
                  <a:lnTo>
                    <a:pt x="682726" y="175895"/>
                  </a:lnTo>
                  <a:lnTo>
                    <a:pt x="682726" y="187921"/>
                  </a:lnTo>
                  <a:lnTo>
                    <a:pt x="689483" y="187921"/>
                  </a:lnTo>
                  <a:lnTo>
                    <a:pt x="689483" y="186613"/>
                  </a:lnTo>
                  <a:close/>
                </a:path>
                <a:path w="909955" h="210820" extrusionOk="0">
                  <a:moveTo>
                    <a:pt x="701814" y="187921"/>
                  </a:moveTo>
                  <a:lnTo>
                    <a:pt x="697128" y="181000"/>
                  </a:lnTo>
                  <a:lnTo>
                    <a:pt x="701471" y="175895"/>
                  </a:lnTo>
                  <a:lnTo>
                    <a:pt x="699541" y="175895"/>
                  </a:lnTo>
                  <a:lnTo>
                    <a:pt x="695871" y="180403"/>
                  </a:lnTo>
                  <a:lnTo>
                    <a:pt x="695248" y="181229"/>
                  </a:lnTo>
                  <a:lnTo>
                    <a:pt x="694931" y="181686"/>
                  </a:lnTo>
                  <a:lnTo>
                    <a:pt x="694867" y="175895"/>
                  </a:lnTo>
                  <a:lnTo>
                    <a:pt x="693318" y="175895"/>
                  </a:lnTo>
                  <a:lnTo>
                    <a:pt x="693318" y="187921"/>
                  </a:lnTo>
                  <a:lnTo>
                    <a:pt x="694867" y="187921"/>
                  </a:lnTo>
                  <a:lnTo>
                    <a:pt x="694867" y="183337"/>
                  </a:lnTo>
                  <a:lnTo>
                    <a:pt x="696010" y="182016"/>
                  </a:lnTo>
                  <a:lnTo>
                    <a:pt x="699973" y="187921"/>
                  </a:lnTo>
                  <a:lnTo>
                    <a:pt x="701814" y="187921"/>
                  </a:lnTo>
                  <a:close/>
                </a:path>
                <a:path w="909955" h="210820" extrusionOk="0">
                  <a:moveTo>
                    <a:pt x="716991" y="182689"/>
                  </a:moveTo>
                  <a:lnTo>
                    <a:pt x="716254" y="181698"/>
                  </a:lnTo>
                  <a:lnTo>
                    <a:pt x="714629" y="180746"/>
                  </a:lnTo>
                  <a:lnTo>
                    <a:pt x="713727" y="180555"/>
                  </a:lnTo>
                  <a:lnTo>
                    <a:pt x="712419" y="180555"/>
                  </a:lnTo>
                  <a:lnTo>
                    <a:pt x="711898" y="180632"/>
                  </a:lnTo>
                  <a:lnTo>
                    <a:pt x="712343" y="177647"/>
                  </a:lnTo>
                  <a:lnTo>
                    <a:pt x="716762" y="177647"/>
                  </a:lnTo>
                  <a:lnTo>
                    <a:pt x="716762" y="176326"/>
                  </a:lnTo>
                  <a:lnTo>
                    <a:pt x="711212" y="176326"/>
                  </a:lnTo>
                  <a:lnTo>
                    <a:pt x="710463" y="181889"/>
                  </a:lnTo>
                  <a:lnTo>
                    <a:pt x="711415" y="181762"/>
                  </a:lnTo>
                  <a:lnTo>
                    <a:pt x="714400" y="181762"/>
                  </a:lnTo>
                  <a:lnTo>
                    <a:pt x="715391" y="182829"/>
                  </a:lnTo>
                  <a:lnTo>
                    <a:pt x="715416" y="185889"/>
                  </a:lnTo>
                  <a:lnTo>
                    <a:pt x="714133" y="186842"/>
                  </a:lnTo>
                  <a:lnTo>
                    <a:pt x="711606" y="186842"/>
                  </a:lnTo>
                  <a:lnTo>
                    <a:pt x="710666" y="186499"/>
                  </a:lnTo>
                  <a:lnTo>
                    <a:pt x="710184" y="186207"/>
                  </a:lnTo>
                  <a:lnTo>
                    <a:pt x="709790" y="187413"/>
                  </a:lnTo>
                  <a:lnTo>
                    <a:pt x="710349" y="187756"/>
                  </a:lnTo>
                  <a:lnTo>
                    <a:pt x="711415" y="188112"/>
                  </a:lnTo>
                  <a:lnTo>
                    <a:pt x="715200" y="188112"/>
                  </a:lnTo>
                  <a:lnTo>
                    <a:pt x="716991" y="186423"/>
                  </a:lnTo>
                  <a:lnTo>
                    <a:pt x="716991" y="182689"/>
                  </a:lnTo>
                  <a:close/>
                </a:path>
                <a:path w="909955" h="210820" extrusionOk="0">
                  <a:moveTo>
                    <a:pt x="836104" y="157035"/>
                  </a:moveTo>
                  <a:lnTo>
                    <a:pt x="834504" y="157035"/>
                  </a:lnTo>
                  <a:lnTo>
                    <a:pt x="832929" y="163093"/>
                  </a:lnTo>
                  <a:lnTo>
                    <a:pt x="832205" y="165938"/>
                  </a:lnTo>
                  <a:lnTo>
                    <a:pt x="831951" y="167246"/>
                  </a:lnTo>
                  <a:lnTo>
                    <a:pt x="831748" y="165989"/>
                  </a:lnTo>
                  <a:lnTo>
                    <a:pt x="831430" y="164553"/>
                  </a:lnTo>
                  <a:lnTo>
                    <a:pt x="829627" y="157035"/>
                  </a:lnTo>
                  <a:lnTo>
                    <a:pt x="828001" y="157035"/>
                  </a:lnTo>
                  <a:lnTo>
                    <a:pt x="825601" y="166065"/>
                  </a:lnTo>
                  <a:lnTo>
                    <a:pt x="825423" y="167259"/>
                  </a:lnTo>
                  <a:lnTo>
                    <a:pt x="825169" y="166103"/>
                  </a:lnTo>
                  <a:lnTo>
                    <a:pt x="824839" y="164604"/>
                  </a:lnTo>
                  <a:lnTo>
                    <a:pt x="823061" y="157035"/>
                  </a:lnTo>
                  <a:lnTo>
                    <a:pt x="821423" y="157035"/>
                  </a:lnTo>
                  <a:lnTo>
                    <a:pt x="824471" y="169049"/>
                  </a:lnTo>
                  <a:lnTo>
                    <a:pt x="826084" y="169049"/>
                  </a:lnTo>
                  <a:lnTo>
                    <a:pt x="827798" y="162788"/>
                  </a:lnTo>
                  <a:lnTo>
                    <a:pt x="828255" y="161239"/>
                  </a:lnTo>
                  <a:lnTo>
                    <a:pt x="828522" y="160058"/>
                  </a:lnTo>
                  <a:lnTo>
                    <a:pt x="828738" y="158864"/>
                  </a:lnTo>
                  <a:lnTo>
                    <a:pt x="828941" y="160070"/>
                  </a:lnTo>
                  <a:lnTo>
                    <a:pt x="829183" y="161251"/>
                  </a:lnTo>
                  <a:lnTo>
                    <a:pt x="831075" y="169049"/>
                  </a:lnTo>
                  <a:lnTo>
                    <a:pt x="832688" y="169049"/>
                  </a:lnTo>
                  <a:lnTo>
                    <a:pt x="836104" y="157035"/>
                  </a:lnTo>
                  <a:close/>
                </a:path>
                <a:path w="909955" h="210820" extrusionOk="0">
                  <a:moveTo>
                    <a:pt x="846201" y="167754"/>
                  </a:moveTo>
                  <a:lnTo>
                    <a:pt x="840994" y="167754"/>
                  </a:lnTo>
                  <a:lnTo>
                    <a:pt x="840994" y="163410"/>
                  </a:lnTo>
                  <a:lnTo>
                    <a:pt x="845667" y="163410"/>
                  </a:lnTo>
                  <a:lnTo>
                    <a:pt x="845667" y="162128"/>
                  </a:lnTo>
                  <a:lnTo>
                    <a:pt x="840994" y="162128"/>
                  </a:lnTo>
                  <a:lnTo>
                    <a:pt x="840994" y="158318"/>
                  </a:lnTo>
                  <a:lnTo>
                    <a:pt x="845934" y="158318"/>
                  </a:lnTo>
                  <a:lnTo>
                    <a:pt x="845934" y="157022"/>
                  </a:lnTo>
                  <a:lnTo>
                    <a:pt x="839444" y="157022"/>
                  </a:lnTo>
                  <a:lnTo>
                    <a:pt x="839444" y="169049"/>
                  </a:lnTo>
                  <a:lnTo>
                    <a:pt x="846201" y="169049"/>
                  </a:lnTo>
                  <a:lnTo>
                    <a:pt x="846201" y="167754"/>
                  </a:lnTo>
                  <a:close/>
                </a:path>
                <a:path w="909955" h="210820" extrusionOk="0">
                  <a:moveTo>
                    <a:pt x="856805" y="167754"/>
                  </a:moveTo>
                  <a:lnTo>
                    <a:pt x="851585" y="167754"/>
                  </a:lnTo>
                  <a:lnTo>
                    <a:pt x="851585" y="163410"/>
                  </a:lnTo>
                  <a:lnTo>
                    <a:pt x="856272" y="163410"/>
                  </a:lnTo>
                  <a:lnTo>
                    <a:pt x="856272" y="162128"/>
                  </a:lnTo>
                  <a:lnTo>
                    <a:pt x="851585" y="162128"/>
                  </a:lnTo>
                  <a:lnTo>
                    <a:pt x="851585" y="158318"/>
                  </a:lnTo>
                  <a:lnTo>
                    <a:pt x="856538" y="158318"/>
                  </a:lnTo>
                  <a:lnTo>
                    <a:pt x="856538" y="157022"/>
                  </a:lnTo>
                  <a:lnTo>
                    <a:pt x="850036" y="157022"/>
                  </a:lnTo>
                  <a:lnTo>
                    <a:pt x="850036" y="169049"/>
                  </a:lnTo>
                  <a:lnTo>
                    <a:pt x="856805" y="169049"/>
                  </a:lnTo>
                  <a:lnTo>
                    <a:pt x="856805" y="167754"/>
                  </a:lnTo>
                  <a:close/>
                </a:path>
                <a:path w="909955" h="210820" extrusionOk="0">
                  <a:moveTo>
                    <a:pt x="869124" y="169049"/>
                  </a:moveTo>
                  <a:lnTo>
                    <a:pt x="864438" y="162128"/>
                  </a:lnTo>
                  <a:lnTo>
                    <a:pt x="868794" y="157022"/>
                  </a:lnTo>
                  <a:lnTo>
                    <a:pt x="866863" y="157022"/>
                  </a:lnTo>
                  <a:lnTo>
                    <a:pt x="863193" y="161544"/>
                  </a:lnTo>
                  <a:lnTo>
                    <a:pt x="862558" y="162356"/>
                  </a:lnTo>
                  <a:lnTo>
                    <a:pt x="862241" y="162814"/>
                  </a:lnTo>
                  <a:lnTo>
                    <a:pt x="862177" y="157022"/>
                  </a:lnTo>
                  <a:lnTo>
                    <a:pt x="860628" y="157022"/>
                  </a:lnTo>
                  <a:lnTo>
                    <a:pt x="860628" y="169049"/>
                  </a:lnTo>
                  <a:lnTo>
                    <a:pt x="862177" y="169049"/>
                  </a:lnTo>
                  <a:lnTo>
                    <a:pt x="862177" y="164465"/>
                  </a:lnTo>
                  <a:lnTo>
                    <a:pt x="863333" y="163144"/>
                  </a:lnTo>
                  <a:lnTo>
                    <a:pt x="867295" y="169049"/>
                  </a:lnTo>
                  <a:lnTo>
                    <a:pt x="869124" y="169049"/>
                  </a:lnTo>
                  <a:close/>
                </a:path>
                <a:path w="909955" h="210820" extrusionOk="0">
                  <a:moveTo>
                    <a:pt x="884923" y="162902"/>
                  </a:moveTo>
                  <a:lnTo>
                    <a:pt x="884618" y="162598"/>
                  </a:lnTo>
                  <a:lnTo>
                    <a:pt x="883488" y="161417"/>
                  </a:lnTo>
                  <a:lnTo>
                    <a:pt x="883323" y="161417"/>
                  </a:lnTo>
                  <a:lnTo>
                    <a:pt x="883323" y="163588"/>
                  </a:lnTo>
                  <a:lnTo>
                    <a:pt x="883323" y="166916"/>
                  </a:lnTo>
                  <a:lnTo>
                    <a:pt x="882421" y="168033"/>
                  </a:lnTo>
                  <a:lnTo>
                    <a:pt x="879424" y="168033"/>
                  </a:lnTo>
                  <a:lnTo>
                    <a:pt x="878547" y="166624"/>
                  </a:lnTo>
                  <a:lnTo>
                    <a:pt x="878586" y="164198"/>
                  </a:lnTo>
                  <a:lnTo>
                    <a:pt x="879119" y="163182"/>
                  </a:lnTo>
                  <a:lnTo>
                    <a:pt x="879767" y="162750"/>
                  </a:lnTo>
                  <a:lnTo>
                    <a:pt x="879995" y="162598"/>
                  </a:lnTo>
                  <a:lnTo>
                    <a:pt x="882383" y="162598"/>
                  </a:lnTo>
                  <a:lnTo>
                    <a:pt x="883323" y="163588"/>
                  </a:lnTo>
                  <a:lnTo>
                    <a:pt x="883323" y="161417"/>
                  </a:lnTo>
                  <a:lnTo>
                    <a:pt x="880135" y="161417"/>
                  </a:lnTo>
                  <a:lnTo>
                    <a:pt x="879170" y="162013"/>
                  </a:lnTo>
                  <a:lnTo>
                    <a:pt x="878624" y="162750"/>
                  </a:lnTo>
                  <a:lnTo>
                    <a:pt x="878852" y="160832"/>
                  </a:lnTo>
                  <a:lnTo>
                    <a:pt x="880135" y="159042"/>
                  </a:lnTo>
                  <a:lnTo>
                    <a:pt x="883056" y="158559"/>
                  </a:lnTo>
                  <a:lnTo>
                    <a:pt x="883462" y="158546"/>
                  </a:lnTo>
                  <a:lnTo>
                    <a:pt x="883780" y="158559"/>
                  </a:lnTo>
                  <a:lnTo>
                    <a:pt x="883780" y="157276"/>
                  </a:lnTo>
                  <a:lnTo>
                    <a:pt x="883107" y="157289"/>
                  </a:lnTo>
                  <a:lnTo>
                    <a:pt x="881176" y="157543"/>
                  </a:lnTo>
                  <a:lnTo>
                    <a:pt x="879894" y="158127"/>
                  </a:lnTo>
                  <a:lnTo>
                    <a:pt x="877785" y="160223"/>
                  </a:lnTo>
                  <a:lnTo>
                    <a:pt x="876973" y="162013"/>
                  </a:lnTo>
                  <a:lnTo>
                    <a:pt x="876973" y="167322"/>
                  </a:lnTo>
                  <a:lnTo>
                    <a:pt x="878586" y="169252"/>
                  </a:lnTo>
                  <a:lnTo>
                    <a:pt x="883488" y="169252"/>
                  </a:lnTo>
                  <a:lnTo>
                    <a:pt x="884377" y="168033"/>
                  </a:lnTo>
                  <a:lnTo>
                    <a:pt x="884885" y="167322"/>
                  </a:lnTo>
                  <a:lnTo>
                    <a:pt x="884923" y="162902"/>
                  </a:lnTo>
                  <a:close/>
                </a:path>
                <a:path w="909955" h="210820" extrusionOk="0">
                  <a:moveTo>
                    <a:pt x="909904" y="54394"/>
                  </a:moveTo>
                  <a:lnTo>
                    <a:pt x="909815" y="47967"/>
                  </a:lnTo>
                  <a:lnTo>
                    <a:pt x="881888" y="27686"/>
                  </a:lnTo>
                  <a:lnTo>
                    <a:pt x="879551" y="27203"/>
                  </a:lnTo>
                  <a:lnTo>
                    <a:pt x="863498" y="23876"/>
                  </a:lnTo>
                  <a:lnTo>
                    <a:pt x="863498" y="20561"/>
                  </a:lnTo>
                  <a:lnTo>
                    <a:pt x="857935" y="15113"/>
                  </a:lnTo>
                  <a:lnTo>
                    <a:pt x="851179" y="15113"/>
                  </a:lnTo>
                  <a:lnTo>
                    <a:pt x="844524" y="15113"/>
                  </a:lnTo>
                  <a:lnTo>
                    <a:pt x="838949" y="20561"/>
                  </a:lnTo>
                  <a:lnTo>
                    <a:pt x="838949" y="21463"/>
                  </a:lnTo>
                  <a:lnTo>
                    <a:pt x="811669" y="23152"/>
                  </a:lnTo>
                  <a:lnTo>
                    <a:pt x="726846" y="37795"/>
                  </a:lnTo>
                  <a:lnTo>
                    <a:pt x="696366" y="40195"/>
                  </a:lnTo>
                  <a:lnTo>
                    <a:pt x="691603" y="35521"/>
                  </a:lnTo>
                  <a:lnTo>
                    <a:pt x="684847" y="35521"/>
                  </a:lnTo>
                  <a:lnTo>
                    <a:pt x="678192" y="35521"/>
                  </a:lnTo>
                  <a:lnTo>
                    <a:pt x="672896" y="40690"/>
                  </a:lnTo>
                  <a:lnTo>
                    <a:pt x="632612" y="36804"/>
                  </a:lnTo>
                  <a:lnTo>
                    <a:pt x="583590" y="19570"/>
                  </a:lnTo>
                  <a:lnTo>
                    <a:pt x="559828" y="12458"/>
                  </a:lnTo>
                  <a:lnTo>
                    <a:pt x="545693" y="8229"/>
                  </a:lnTo>
                  <a:lnTo>
                    <a:pt x="545693" y="5448"/>
                  </a:lnTo>
                  <a:lnTo>
                    <a:pt x="540143" y="0"/>
                  </a:lnTo>
                  <a:lnTo>
                    <a:pt x="533387" y="0"/>
                  </a:lnTo>
                  <a:lnTo>
                    <a:pt x="526719" y="0"/>
                  </a:lnTo>
                  <a:lnTo>
                    <a:pt x="521157" y="5448"/>
                  </a:lnTo>
                  <a:lnTo>
                    <a:pt x="521157" y="8051"/>
                  </a:lnTo>
                  <a:lnTo>
                    <a:pt x="496125" y="10833"/>
                  </a:lnTo>
                  <a:lnTo>
                    <a:pt x="457187" y="26492"/>
                  </a:lnTo>
                  <a:lnTo>
                    <a:pt x="422846" y="45808"/>
                  </a:lnTo>
                  <a:lnTo>
                    <a:pt x="394106" y="61518"/>
                  </a:lnTo>
                  <a:lnTo>
                    <a:pt x="387807" y="61404"/>
                  </a:lnTo>
                  <a:lnTo>
                    <a:pt x="385102" y="58699"/>
                  </a:lnTo>
                  <a:lnTo>
                    <a:pt x="378333" y="58699"/>
                  </a:lnTo>
                  <a:lnTo>
                    <a:pt x="371563" y="58699"/>
                  </a:lnTo>
                  <a:lnTo>
                    <a:pt x="369252" y="61061"/>
                  </a:lnTo>
                  <a:lnTo>
                    <a:pt x="354368" y="60769"/>
                  </a:lnTo>
                  <a:lnTo>
                    <a:pt x="262966" y="25933"/>
                  </a:lnTo>
                  <a:lnTo>
                    <a:pt x="252310" y="21907"/>
                  </a:lnTo>
                  <a:lnTo>
                    <a:pt x="233603" y="20980"/>
                  </a:lnTo>
                  <a:lnTo>
                    <a:pt x="233603" y="15252"/>
                  </a:lnTo>
                  <a:lnTo>
                    <a:pt x="228168" y="9817"/>
                  </a:lnTo>
                  <a:lnTo>
                    <a:pt x="221399" y="9817"/>
                  </a:lnTo>
                  <a:lnTo>
                    <a:pt x="214630" y="9817"/>
                  </a:lnTo>
                  <a:lnTo>
                    <a:pt x="209194" y="15252"/>
                  </a:lnTo>
                  <a:lnTo>
                    <a:pt x="209194" y="19773"/>
                  </a:lnTo>
                  <a:lnTo>
                    <a:pt x="205219" y="19570"/>
                  </a:lnTo>
                  <a:lnTo>
                    <a:pt x="168275" y="37363"/>
                  </a:lnTo>
                  <a:lnTo>
                    <a:pt x="135902" y="39979"/>
                  </a:lnTo>
                  <a:lnTo>
                    <a:pt x="106883" y="33756"/>
                  </a:lnTo>
                  <a:lnTo>
                    <a:pt x="84975" y="26695"/>
                  </a:lnTo>
                  <a:lnTo>
                    <a:pt x="80010" y="25082"/>
                  </a:lnTo>
                  <a:lnTo>
                    <a:pt x="62001" y="21793"/>
                  </a:lnTo>
                  <a:lnTo>
                    <a:pt x="62001" y="20015"/>
                  </a:lnTo>
                  <a:lnTo>
                    <a:pt x="56578" y="14452"/>
                  </a:lnTo>
                  <a:lnTo>
                    <a:pt x="49809" y="14452"/>
                  </a:lnTo>
                  <a:lnTo>
                    <a:pt x="43040" y="14452"/>
                  </a:lnTo>
                  <a:lnTo>
                    <a:pt x="37592" y="20015"/>
                  </a:lnTo>
                  <a:lnTo>
                    <a:pt x="37592" y="23799"/>
                  </a:lnTo>
                  <a:lnTo>
                    <a:pt x="27787" y="25857"/>
                  </a:lnTo>
                  <a:lnTo>
                    <a:pt x="76" y="47967"/>
                  </a:lnTo>
                  <a:lnTo>
                    <a:pt x="0" y="54394"/>
                  </a:lnTo>
                  <a:lnTo>
                    <a:pt x="27787" y="32219"/>
                  </a:lnTo>
                  <a:lnTo>
                    <a:pt x="37592" y="30162"/>
                  </a:lnTo>
                  <a:lnTo>
                    <a:pt x="37592" y="33553"/>
                  </a:lnTo>
                  <a:lnTo>
                    <a:pt x="43040" y="38989"/>
                  </a:lnTo>
                  <a:lnTo>
                    <a:pt x="48094" y="38989"/>
                  </a:lnTo>
                  <a:lnTo>
                    <a:pt x="48094" y="98044"/>
                  </a:lnTo>
                  <a:lnTo>
                    <a:pt x="49796" y="98044"/>
                  </a:lnTo>
                  <a:lnTo>
                    <a:pt x="49796" y="38989"/>
                  </a:lnTo>
                  <a:lnTo>
                    <a:pt x="56578" y="38989"/>
                  </a:lnTo>
                  <a:lnTo>
                    <a:pt x="62001" y="33553"/>
                  </a:lnTo>
                  <a:lnTo>
                    <a:pt x="62001" y="28155"/>
                  </a:lnTo>
                  <a:lnTo>
                    <a:pt x="80010" y="31445"/>
                  </a:lnTo>
                  <a:lnTo>
                    <a:pt x="106883" y="40119"/>
                  </a:lnTo>
                  <a:lnTo>
                    <a:pt x="135902" y="46329"/>
                  </a:lnTo>
                  <a:lnTo>
                    <a:pt x="168275" y="43726"/>
                  </a:lnTo>
                  <a:lnTo>
                    <a:pt x="176060" y="39979"/>
                  </a:lnTo>
                  <a:lnTo>
                    <a:pt x="205219" y="25933"/>
                  </a:lnTo>
                  <a:lnTo>
                    <a:pt x="209194" y="26136"/>
                  </a:lnTo>
                  <a:lnTo>
                    <a:pt x="209194" y="28790"/>
                  </a:lnTo>
                  <a:lnTo>
                    <a:pt x="214630" y="34226"/>
                  </a:lnTo>
                  <a:lnTo>
                    <a:pt x="220497" y="34226"/>
                  </a:lnTo>
                  <a:lnTo>
                    <a:pt x="220497" y="138696"/>
                  </a:lnTo>
                  <a:lnTo>
                    <a:pt x="222199" y="138696"/>
                  </a:lnTo>
                  <a:lnTo>
                    <a:pt x="222199" y="34226"/>
                  </a:lnTo>
                  <a:lnTo>
                    <a:pt x="228168" y="34226"/>
                  </a:lnTo>
                  <a:lnTo>
                    <a:pt x="233603" y="28790"/>
                  </a:lnTo>
                  <a:lnTo>
                    <a:pt x="233603" y="27355"/>
                  </a:lnTo>
                  <a:lnTo>
                    <a:pt x="252310" y="28270"/>
                  </a:lnTo>
                  <a:lnTo>
                    <a:pt x="354368" y="67132"/>
                  </a:lnTo>
                  <a:lnTo>
                    <a:pt x="366128" y="67360"/>
                  </a:lnTo>
                  <a:lnTo>
                    <a:pt x="366128" y="77673"/>
                  </a:lnTo>
                  <a:lnTo>
                    <a:pt x="371563" y="83235"/>
                  </a:lnTo>
                  <a:lnTo>
                    <a:pt x="378066" y="83235"/>
                  </a:lnTo>
                  <a:lnTo>
                    <a:pt x="378066" y="187921"/>
                  </a:lnTo>
                  <a:lnTo>
                    <a:pt x="379768" y="187921"/>
                  </a:lnTo>
                  <a:lnTo>
                    <a:pt x="379768" y="83235"/>
                  </a:lnTo>
                  <a:lnTo>
                    <a:pt x="385102" y="83235"/>
                  </a:lnTo>
                  <a:lnTo>
                    <a:pt x="390677" y="77673"/>
                  </a:lnTo>
                  <a:lnTo>
                    <a:pt x="390677" y="67818"/>
                  </a:lnTo>
                  <a:lnTo>
                    <a:pt x="394106" y="67881"/>
                  </a:lnTo>
                  <a:lnTo>
                    <a:pt x="405739" y="61518"/>
                  </a:lnTo>
                  <a:lnTo>
                    <a:pt x="422846" y="52171"/>
                  </a:lnTo>
                  <a:lnTo>
                    <a:pt x="457187" y="32854"/>
                  </a:lnTo>
                  <a:lnTo>
                    <a:pt x="496125" y="17183"/>
                  </a:lnTo>
                  <a:lnTo>
                    <a:pt x="521157" y="14401"/>
                  </a:lnTo>
                  <a:lnTo>
                    <a:pt x="521157" y="18973"/>
                  </a:lnTo>
                  <a:lnTo>
                    <a:pt x="526719" y="24422"/>
                  </a:lnTo>
                  <a:lnTo>
                    <a:pt x="533463" y="24422"/>
                  </a:lnTo>
                  <a:lnTo>
                    <a:pt x="533463" y="134912"/>
                  </a:lnTo>
                  <a:lnTo>
                    <a:pt x="535165" y="134912"/>
                  </a:lnTo>
                  <a:lnTo>
                    <a:pt x="535165" y="24422"/>
                  </a:lnTo>
                  <a:lnTo>
                    <a:pt x="540143" y="24422"/>
                  </a:lnTo>
                  <a:lnTo>
                    <a:pt x="545693" y="18973"/>
                  </a:lnTo>
                  <a:lnTo>
                    <a:pt x="545693" y="14592"/>
                  </a:lnTo>
                  <a:lnTo>
                    <a:pt x="583590" y="25933"/>
                  </a:lnTo>
                  <a:lnTo>
                    <a:pt x="632612" y="43167"/>
                  </a:lnTo>
                  <a:lnTo>
                    <a:pt x="672617" y="47028"/>
                  </a:lnTo>
                  <a:lnTo>
                    <a:pt x="672617" y="54495"/>
                  </a:lnTo>
                  <a:lnTo>
                    <a:pt x="678192" y="59944"/>
                  </a:lnTo>
                  <a:lnTo>
                    <a:pt x="684911" y="59944"/>
                  </a:lnTo>
                  <a:lnTo>
                    <a:pt x="684911" y="165862"/>
                  </a:lnTo>
                  <a:lnTo>
                    <a:pt x="686612" y="165862"/>
                  </a:lnTo>
                  <a:lnTo>
                    <a:pt x="686612" y="59944"/>
                  </a:lnTo>
                  <a:lnTo>
                    <a:pt x="691603" y="59944"/>
                  </a:lnTo>
                  <a:lnTo>
                    <a:pt x="697166" y="54495"/>
                  </a:lnTo>
                  <a:lnTo>
                    <a:pt x="697166" y="46494"/>
                  </a:lnTo>
                  <a:lnTo>
                    <a:pt x="726846" y="44145"/>
                  </a:lnTo>
                  <a:lnTo>
                    <a:pt x="742683" y="41427"/>
                  </a:lnTo>
                  <a:lnTo>
                    <a:pt x="811669" y="29502"/>
                  </a:lnTo>
                  <a:lnTo>
                    <a:pt x="838949" y="27825"/>
                  </a:lnTo>
                  <a:lnTo>
                    <a:pt x="838949" y="34086"/>
                  </a:lnTo>
                  <a:lnTo>
                    <a:pt x="844524" y="39535"/>
                  </a:lnTo>
                  <a:lnTo>
                    <a:pt x="850226" y="39535"/>
                  </a:lnTo>
                  <a:lnTo>
                    <a:pt x="850226" y="145669"/>
                  </a:lnTo>
                  <a:lnTo>
                    <a:pt x="851941" y="145669"/>
                  </a:lnTo>
                  <a:lnTo>
                    <a:pt x="851941" y="39535"/>
                  </a:lnTo>
                  <a:lnTo>
                    <a:pt x="857935" y="39535"/>
                  </a:lnTo>
                  <a:lnTo>
                    <a:pt x="863498" y="34086"/>
                  </a:lnTo>
                  <a:lnTo>
                    <a:pt x="863498" y="30238"/>
                  </a:lnTo>
                  <a:lnTo>
                    <a:pt x="881888" y="34048"/>
                  </a:lnTo>
                  <a:lnTo>
                    <a:pt x="909904" y="54394"/>
                  </a:lnTo>
                  <a:close/>
                </a:path>
              </a:pathLst>
            </a:custGeom>
            <a:solidFill>
              <a:srgbClr val="FFFFFF">
                <a:alpha val="49803"/>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51" name="Google Shape;384;p26">
              <a:extLst>
                <a:ext uri="{FF2B5EF4-FFF2-40B4-BE49-F238E27FC236}">
                  <a16:creationId xmlns:a16="http://schemas.microsoft.com/office/drawing/2014/main" id="{3D208740-E52C-7862-6F0D-25D7667FD5B4}"/>
                </a:ext>
              </a:extLst>
            </p:cNvPr>
            <p:cNvPicPr preferRelativeResize="0"/>
            <p:nvPr/>
          </p:nvPicPr>
          <p:blipFill rotWithShape="1">
            <a:blip r:embed="rId8">
              <a:alphaModFix/>
            </a:blip>
            <a:srcRect/>
            <a:stretch/>
          </p:blipFill>
          <p:spPr>
            <a:xfrm>
              <a:off x="16642425" y="4026367"/>
              <a:ext cx="282613" cy="282624"/>
            </a:xfrm>
            <a:prstGeom prst="rect">
              <a:avLst/>
            </a:prstGeom>
            <a:noFill/>
            <a:ln>
              <a:noFill/>
            </a:ln>
          </p:spPr>
        </p:pic>
        <p:pic>
          <p:nvPicPr>
            <p:cNvPr id="252" name="Google Shape;385;p26">
              <a:extLst>
                <a:ext uri="{FF2B5EF4-FFF2-40B4-BE49-F238E27FC236}">
                  <a16:creationId xmlns:a16="http://schemas.microsoft.com/office/drawing/2014/main" id="{153485AF-EB42-5601-48D4-028FB175CFF4}"/>
                </a:ext>
              </a:extLst>
            </p:cNvPr>
            <p:cNvPicPr preferRelativeResize="0"/>
            <p:nvPr/>
          </p:nvPicPr>
          <p:blipFill rotWithShape="1">
            <a:blip r:embed="rId9">
              <a:alphaModFix/>
            </a:blip>
            <a:srcRect/>
            <a:stretch/>
          </p:blipFill>
          <p:spPr>
            <a:xfrm>
              <a:off x="16642423" y="4167714"/>
              <a:ext cx="141281" cy="141271"/>
            </a:xfrm>
            <a:prstGeom prst="rect">
              <a:avLst/>
            </a:prstGeom>
            <a:noFill/>
            <a:ln>
              <a:noFill/>
            </a:ln>
          </p:spPr>
        </p:pic>
        <p:pic>
          <p:nvPicPr>
            <p:cNvPr id="253" name="Google Shape;386;p26">
              <a:extLst>
                <a:ext uri="{FF2B5EF4-FFF2-40B4-BE49-F238E27FC236}">
                  <a16:creationId xmlns:a16="http://schemas.microsoft.com/office/drawing/2014/main" id="{04D8E1D3-EEDC-47BC-38AB-A775F5A521CB}"/>
                </a:ext>
              </a:extLst>
            </p:cNvPr>
            <p:cNvPicPr preferRelativeResize="0"/>
            <p:nvPr/>
          </p:nvPicPr>
          <p:blipFill rotWithShape="1">
            <a:blip r:embed="rId10">
              <a:alphaModFix/>
            </a:blip>
            <a:srcRect/>
            <a:stretch/>
          </p:blipFill>
          <p:spPr>
            <a:xfrm>
              <a:off x="16335443" y="4026367"/>
              <a:ext cx="282624" cy="282624"/>
            </a:xfrm>
            <a:prstGeom prst="rect">
              <a:avLst/>
            </a:prstGeom>
            <a:noFill/>
            <a:ln>
              <a:noFill/>
            </a:ln>
          </p:spPr>
        </p:pic>
        <p:sp>
          <p:nvSpPr>
            <p:cNvPr id="254" name="Google Shape;387;p26">
              <a:extLst>
                <a:ext uri="{FF2B5EF4-FFF2-40B4-BE49-F238E27FC236}">
                  <a16:creationId xmlns:a16="http://schemas.microsoft.com/office/drawing/2014/main" id="{A0652D72-17C6-6505-D60E-C2BE5880FED9}"/>
                </a:ext>
              </a:extLst>
            </p:cNvPr>
            <p:cNvSpPr/>
            <p:nvPr/>
          </p:nvSpPr>
          <p:spPr>
            <a:xfrm>
              <a:off x="16335443" y="4026370"/>
              <a:ext cx="141605" cy="283210"/>
            </a:xfrm>
            <a:custGeom>
              <a:avLst/>
              <a:gdLst/>
              <a:ahLst/>
              <a:cxnLst/>
              <a:rect l="l" t="t" r="r" b="b"/>
              <a:pathLst>
                <a:path w="141605" h="283210" extrusionOk="0">
                  <a:moveTo>
                    <a:pt x="141281" y="0"/>
                  </a:moveTo>
                  <a:lnTo>
                    <a:pt x="96612" y="7206"/>
                  </a:lnTo>
                  <a:lnTo>
                    <a:pt x="57827" y="27274"/>
                  </a:lnTo>
                  <a:lnTo>
                    <a:pt x="27249" y="57872"/>
                  </a:lnTo>
                  <a:lnTo>
                    <a:pt x="7199" y="96671"/>
                  </a:lnTo>
                  <a:lnTo>
                    <a:pt x="0" y="141342"/>
                  </a:lnTo>
                  <a:lnTo>
                    <a:pt x="7199" y="186007"/>
                  </a:lnTo>
                  <a:lnTo>
                    <a:pt x="27249" y="224791"/>
                  </a:lnTo>
                  <a:lnTo>
                    <a:pt x="57827" y="255371"/>
                  </a:lnTo>
                  <a:lnTo>
                    <a:pt x="96612" y="275423"/>
                  </a:lnTo>
                  <a:lnTo>
                    <a:pt x="141281" y="282624"/>
                  </a:lnTo>
                  <a:lnTo>
                    <a:pt x="141281" y="257147"/>
                  </a:lnTo>
                  <a:lnTo>
                    <a:pt x="96212" y="248044"/>
                  </a:lnTo>
                  <a:lnTo>
                    <a:pt x="59402" y="223221"/>
                  </a:lnTo>
                  <a:lnTo>
                    <a:pt x="34579" y="186411"/>
                  </a:lnTo>
                  <a:lnTo>
                    <a:pt x="25476" y="141342"/>
                  </a:lnTo>
                  <a:lnTo>
                    <a:pt x="34579" y="96238"/>
                  </a:lnTo>
                  <a:lnTo>
                    <a:pt x="59402" y="59409"/>
                  </a:lnTo>
                  <a:lnTo>
                    <a:pt x="96212" y="34580"/>
                  </a:lnTo>
                  <a:lnTo>
                    <a:pt x="141281" y="25476"/>
                  </a:lnTo>
                  <a:lnTo>
                    <a:pt x="141281" y="0"/>
                  </a:lnTo>
                  <a:close/>
                </a:path>
              </a:pathLst>
            </a:custGeom>
            <a:solidFill>
              <a:srgbClr val="FFFFFF">
                <a:alpha val="49803"/>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 name="Google Shape;388;p26">
              <a:extLst>
                <a:ext uri="{FF2B5EF4-FFF2-40B4-BE49-F238E27FC236}">
                  <a16:creationId xmlns:a16="http://schemas.microsoft.com/office/drawing/2014/main" id="{774A2257-EA9B-47E9-E732-079695D79BDD}"/>
                </a:ext>
              </a:extLst>
            </p:cNvPr>
            <p:cNvSpPr/>
            <p:nvPr/>
          </p:nvSpPr>
          <p:spPr>
            <a:xfrm>
              <a:off x="16028465" y="4026370"/>
              <a:ext cx="283210" cy="283210"/>
            </a:xfrm>
            <a:custGeom>
              <a:avLst/>
              <a:gdLst/>
              <a:ahLst/>
              <a:cxnLst/>
              <a:rect l="l" t="t" r="r" b="b"/>
              <a:pathLst>
                <a:path w="283209" h="283210" extrusionOk="0">
                  <a:moveTo>
                    <a:pt x="141281" y="0"/>
                  </a:moveTo>
                  <a:lnTo>
                    <a:pt x="96612" y="7206"/>
                  </a:lnTo>
                  <a:lnTo>
                    <a:pt x="57827" y="27274"/>
                  </a:lnTo>
                  <a:lnTo>
                    <a:pt x="27249" y="57872"/>
                  </a:lnTo>
                  <a:lnTo>
                    <a:pt x="7199" y="96671"/>
                  </a:lnTo>
                  <a:lnTo>
                    <a:pt x="0" y="141342"/>
                  </a:lnTo>
                  <a:lnTo>
                    <a:pt x="7195" y="186007"/>
                  </a:lnTo>
                  <a:lnTo>
                    <a:pt x="27244" y="224791"/>
                  </a:lnTo>
                  <a:lnTo>
                    <a:pt x="57824" y="255371"/>
                  </a:lnTo>
                  <a:lnTo>
                    <a:pt x="96611" y="275423"/>
                  </a:lnTo>
                  <a:lnTo>
                    <a:pt x="141281" y="282624"/>
                  </a:lnTo>
                  <a:lnTo>
                    <a:pt x="185952" y="275423"/>
                  </a:lnTo>
                  <a:lnTo>
                    <a:pt x="221316" y="257147"/>
                  </a:lnTo>
                  <a:lnTo>
                    <a:pt x="141281" y="257147"/>
                  </a:lnTo>
                  <a:lnTo>
                    <a:pt x="96207" y="248044"/>
                  </a:lnTo>
                  <a:lnTo>
                    <a:pt x="59393" y="223221"/>
                  </a:lnTo>
                  <a:lnTo>
                    <a:pt x="34569" y="186411"/>
                  </a:lnTo>
                  <a:lnTo>
                    <a:pt x="25466" y="141342"/>
                  </a:lnTo>
                  <a:lnTo>
                    <a:pt x="34569" y="96238"/>
                  </a:lnTo>
                  <a:lnTo>
                    <a:pt x="59393" y="59409"/>
                  </a:lnTo>
                  <a:lnTo>
                    <a:pt x="96207" y="34580"/>
                  </a:lnTo>
                  <a:lnTo>
                    <a:pt x="141281" y="25476"/>
                  </a:lnTo>
                  <a:lnTo>
                    <a:pt x="221277" y="25476"/>
                  </a:lnTo>
                  <a:lnTo>
                    <a:pt x="185952" y="7206"/>
                  </a:lnTo>
                  <a:lnTo>
                    <a:pt x="141281" y="0"/>
                  </a:lnTo>
                  <a:close/>
                </a:path>
                <a:path w="283209" h="283210" extrusionOk="0">
                  <a:moveTo>
                    <a:pt x="221277" y="25476"/>
                  </a:moveTo>
                  <a:lnTo>
                    <a:pt x="141281" y="25476"/>
                  </a:lnTo>
                  <a:lnTo>
                    <a:pt x="186385" y="34580"/>
                  </a:lnTo>
                  <a:lnTo>
                    <a:pt x="223214" y="59409"/>
                  </a:lnTo>
                  <a:lnTo>
                    <a:pt x="248043" y="96238"/>
                  </a:lnTo>
                  <a:lnTo>
                    <a:pt x="257147" y="141342"/>
                  </a:lnTo>
                  <a:lnTo>
                    <a:pt x="248043" y="186411"/>
                  </a:lnTo>
                  <a:lnTo>
                    <a:pt x="223214" y="223221"/>
                  </a:lnTo>
                  <a:lnTo>
                    <a:pt x="186385" y="248044"/>
                  </a:lnTo>
                  <a:lnTo>
                    <a:pt x="141281" y="257147"/>
                  </a:lnTo>
                  <a:lnTo>
                    <a:pt x="221316" y="257147"/>
                  </a:lnTo>
                  <a:lnTo>
                    <a:pt x="224751" y="255371"/>
                  </a:lnTo>
                  <a:lnTo>
                    <a:pt x="255350" y="224791"/>
                  </a:lnTo>
                  <a:lnTo>
                    <a:pt x="275417" y="186007"/>
                  </a:lnTo>
                  <a:lnTo>
                    <a:pt x="282624" y="141342"/>
                  </a:lnTo>
                  <a:lnTo>
                    <a:pt x="275417" y="96671"/>
                  </a:lnTo>
                  <a:lnTo>
                    <a:pt x="255350" y="57872"/>
                  </a:lnTo>
                  <a:lnTo>
                    <a:pt x="224751" y="27274"/>
                  </a:lnTo>
                  <a:lnTo>
                    <a:pt x="221277" y="25476"/>
                  </a:lnTo>
                  <a:close/>
                </a:path>
              </a:pathLst>
            </a:custGeom>
            <a:solidFill>
              <a:srgbClr val="FFFFFF">
                <a:alpha val="24705"/>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56" name="Google Shape;389;p26">
              <a:extLst>
                <a:ext uri="{FF2B5EF4-FFF2-40B4-BE49-F238E27FC236}">
                  <a16:creationId xmlns:a16="http://schemas.microsoft.com/office/drawing/2014/main" id="{2B1DC772-9666-3A09-C034-010A4B059F1B}"/>
                </a:ext>
              </a:extLst>
            </p:cNvPr>
            <p:cNvPicPr preferRelativeResize="0"/>
            <p:nvPr/>
          </p:nvPicPr>
          <p:blipFill rotWithShape="1">
            <a:blip r:embed="rId11">
              <a:alphaModFix/>
            </a:blip>
            <a:srcRect/>
            <a:stretch/>
          </p:blipFill>
          <p:spPr>
            <a:xfrm>
              <a:off x="16169739" y="4167710"/>
              <a:ext cx="141342" cy="141281"/>
            </a:xfrm>
            <a:prstGeom prst="rect">
              <a:avLst/>
            </a:prstGeom>
            <a:noFill/>
            <a:ln>
              <a:noFill/>
            </a:ln>
          </p:spPr>
        </p:pic>
        <p:sp>
          <p:nvSpPr>
            <p:cNvPr id="257" name="Google Shape;390;p26">
              <a:extLst>
                <a:ext uri="{FF2B5EF4-FFF2-40B4-BE49-F238E27FC236}">
                  <a16:creationId xmlns:a16="http://schemas.microsoft.com/office/drawing/2014/main" id="{54BB5142-A303-68C9-4C4B-8279A366E152}"/>
                </a:ext>
              </a:extLst>
            </p:cNvPr>
            <p:cNvSpPr/>
            <p:nvPr/>
          </p:nvSpPr>
          <p:spPr>
            <a:xfrm>
              <a:off x="14888792" y="3129189"/>
              <a:ext cx="732155" cy="796290"/>
            </a:xfrm>
            <a:custGeom>
              <a:avLst/>
              <a:gdLst/>
              <a:ahLst/>
              <a:cxnLst/>
              <a:rect l="l" t="t" r="r" b="b"/>
              <a:pathLst>
                <a:path w="732155" h="796289" extrusionOk="0">
                  <a:moveTo>
                    <a:pt x="585928" y="507999"/>
                  </a:moveTo>
                  <a:lnTo>
                    <a:pt x="540848" y="507999"/>
                  </a:lnTo>
                  <a:lnTo>
                    <a:pt x="582704" y="525779"/>
                  </a:lnTo>
                  <a:lnTo>
                    <a:pt x="582704" y="796289"/>
                  </a:lnTo>
                  <a:lnTo>
                    <a:pt x="599032" y="795019"/>
                  </a:lnTo>
                  <a:lnTo>
                    <a:pt x="599092" y="556259"/>
                  </a:lnTo>
                  <a:lnTo>
                    <a:pt x="600007" y="532129"/>
                  </a:lnTo>
                  <a:lnTo>
                    <a:pt x="635379" y="532129"/>
                  </a:lnTo>
                  <a:lnTo>
                    <a:pt x="619391" y="523239"/>
                  </a:lnTo>
                  <a:lnTo>
                    <a:pt x="592107" y="510539"/>
                  </a:lnTo>
                  <a:lnTo>
                    <a:pt x="585928" y="507999"/>
                  </a:lnTo>
                  <a:close/>
                </a:path>
                <a:path w="732155" h="796289" extrusionOk="0">
                  <a:moveTo>
                    <a:pt x="320788" y="0"/>
                  </a:moveTo>
                  <a:lnTo>
                    <a:pt x="273721" y="8889"/>
                  </a:lnTo>
                  <a:lnTo>
                    <a:pt x="231516" y="31749"/>
                  </a:lnTo>
                  <a:lnTo>
                    <a:pt x="182106" y="83819"/>
                  </a:lnTo>
                  <a:lnTo>
                    <a:pt x="156142" y="151129"/>
                  </a:lnTo>
                  <a:lnTo>
                    <a:pt x="149525" y="191769"/>
                  </a:lnTo>
                  <a:lnTo>
                    <a:pt x="147596" y="231139"/>
                  </a:lnTo>
                  <a:lnTo>
                    <a:pt x="147519" y="234949"/>
                  </a:lnTo>
                  <a:lnTo>
                    <a:pt x="149036" y="275589"/>
                  </a:lnTo>
                  <a:lnTo>
                    <a:pt x="153392" y="317499"/>
                  </a:lnTo>
                  <a:lnTo>
                    <a:pt x="156055" y="345439"/>
                  </a:lnTo>
                  <a:lnTo>
                    <a:pt x="156182" y="373379"/>
                  </a:lnTo>
                  <a:lnTo>
                    <a:pt x="152438" y="401319"/>
                  </a:lnTo>
                  <a:lnTo>
                    <a:pt x="143609" y="429259"/>
                  </a:lnTo>
                  <a:lnTo>
                    <a:pt x="140532" y="443229"/>
                  </a:lnTo>
                  <a:lnTo>
                    <a:pt x="190175" y="472439"/>
                  </a:lnTo>
                  <a:lnTo>
                    <a:pt x="217752" y="474979"/>
                  </a:lnTo>
                  <a:lnTo>
                    <a:pt x="186358" y="487679"/>
                  </a:lnTo>
                  <a:lnTo>
                    <a:pt x="111314" y="523239"/>
                  </a:lnTo>
                  <a:lnTo>
                    <a:pt x="67743" y="549909"/>
                  </a:lnTo>
                  <a:lnTo>
                    <a:pt x="38504" y="577849"/>
                  </a:lnTo>
                  <a:lnTo>
                    <a:pt x="24728" y="617219"/>
                  </a:lnTo>
                  <a:lnTo>
                    <a:pt x="22631" y="633729"/>
                  </a:lnTo>
                  <a:lnTo>
                    <a:pt x="19683" y="651509"/>
                  </a:lnTo>
                  <a:lnTo>
                    <a:pt x="10084" y="709929"/>
                  </a:lnTo>
                  <a:lnTo>
                    <a:pt x="3569" y="758189"/>
                  </a:lnTo>
                  <a:lnTo>
                    <a:pt x="0" y="786129"/>
                  </a:lnTo>
                  <a:lnTo>
                    <a:pt x="1989" y="789939"/>
                  </a:lnTo>
                  <a:lnTo>
                    <a:pt x="2841" y="793749"/>
                  </a:lnTo>
                  <a:lnTo>
                    <a:pt x="6994" y="795019"/>
                  </a:lnTo>
                  <a:lnTo>
                    <a:pt x="9753" y="789939"/>
                  </a:lnTo>
                  <a:lnTo>
                    <a:pt x="13825" y="786129"/>
                  </a:lnTo>
                  <a:lnTo>
                    <a:pt x="15015" y="781049"/>
                  </a:lnTo>
                  <a:lnTo>
                    <a:pt x="16977" y="770889"/>
                  </a:lnTo>
                  <a:lnTo>
                    <a:pt x="18617" y="761999"/>
                  </a:lnTo>
                  <a:lnTo>
                    <a:pt x="21589" y="742949"/>
                  </a:lnTo>
                  <a:lnTo>
                    <a:pt x="26066" y="715009"/>
                  </a:lnTo>
                  <a:lnTo>
                    <a:pt x="30594" y="688339"/>
                  </a:lnTo>
                  <a:lnTo>
                    <a:pt x="34907" y="661669"/>
                  </a:lnTo>
                  <a:lnTo>
                    <a:pt x="38738" y="634999"/>
                  </a:lnTo>
                  <a:lnTo>
                    <a:pt x="48547" y="600709"/>
                  </a:lnTo>
                  <a:lnTo>
                    <a:pt x="68035" y="572769"/>
                  </a:lnTo>
                  <a:lnTo>
                    <a:pt x="95608" y="549909"/>
                  </a:lnTo>
                  <a:lnTo>
                    <a:pt x="129671" y="535939"/>
                  </a:lnTo>
                  <a:lnTo>
                    <a:pt x="148155" y="535939"/>
                  </a:lnTo>
                  <a:lnTo>
                    <a:pt x="148624" y="523239"/>
                  </a:lnTo>
                  <a:lnTo>
                    <a:pt x="186891" y="507999"/>
                  </a:lnTo>
                  <a:lnTo>
                    <a:pt x="203639" y="507999"/>
                  </a:lnTo>
                  <a:lnTo>
                    <a:pt x="203639" y="501649"/>
                  </a:lnTo>
                  <a:lnTo>
                    <a:pt x="262767" y="477519"/>
                  </a:lnTo>
                  <a:lnTo>
                    <a:pt x="287088" y="477519"/>
                  </a:lnTo>
                  <a:lnTo>
                    <a:pt x="280121" y="469899"/>
                  </a:lnTo>
                  <a:lnTo>
                    <a:pt x="281413" y="466089"/>
                  </a:lnTo>
                  <a:lnTo>
                    <a:pt x="282121" y="462279"/>
                  </a:lnTo>
                  <a:lnTo>
                    <a:pt x="284675" y="458469"/>
                  </a:lnTo>
                  <a:lnTo>
                    <a:pt x="286665" y="455929"/>
                  </a:lnTo>
                  <a:lnTo>
                    <a:pt x="288224" y="454659"/>
                  </a:lnTo>
                  <a:lnTo>
                    <a:pt x="182747" y="454659"/>
                  </a:lnTo>
                  <a:lnTo>
                    <a:pt x="174881" y="453389"/>
                  </a:lnTo>
                  <a:lnTo>
                    <a:pt x="167168" y="449579"/>
                  </a:lnTo>
                  <a:lnTo>
                    <a:pt x="158922" y="445769"/>
                  </a:lnTo>
                  <a:lnTo>
                    <a:pt x="161117" y="436879"/>
                  </a:lnTo>
                  <a:lnTo>
                    <a:pt x="161322" y="429259"/>
                  </a:lnTo>
                  <a:lnTo>
                    <a:pt x="164224" y="422909"/>
                  </a:lnTo>
                  <a:lnTo>
                    <a:pt x="173032" y="397509"/>
                  </a:lnTo>
                  <a:lnTo>
                    <a:pt x="176338" y="372109"/>
                  </a:lnTo>
                  <a:lnTo>
                    <a:pt x="175655" y="346709"/>
                  </a:lnTo>
                  <a:lnTo>
                    <a:pt x="172491" y="321309"/>
                  </a:lnTo>
                  <a:lnTo>
                    <a:pt x="167271" y="278129"/>
                  </a:lnTo>
                  <a:lnTo>
                    <a:pt x="165444" y="233679"/>
                  </a:lnTo>
                  <a:lnTo>
                    <a:pt x="167822" y="191769"/>
                  </a:lnTo>
                  <a:lnTo>
                    <a:pt x="175219" y="148589"/>
                  </a:lnTo>
                  <a:lnTo>
                    <a:pt x="190650" y="105409"/>
                  </a:lnTo>
                  <a:lnTo>
                    <a:pt x="214407" y="69849"/>
                  </a:lnTo>
                  <a:lnTo>
                    <a:pt x="245383" y="43179"/>
                  </a:lnTo>
                  <a:lnTo>
                    <a:pt x="282468" y="25399"/>
                  </a:lnTo>
                  <a:lnTo>
                    <a:pt x="324554" y="17779"/>
                  </a:lnTo>
                  <a:lnTo>
                    <a:pt x="487132" y="17779"/>
                  </a:lnTo>
                  <a:lnTo>
                    <a:pt x="450543" y="5079"/>
                  </a:lnTo>
                  <a:lnTo>
                    <a:pt x="387187" y="5079"/>
                  </a:lnTo>
                  <a:lnTo>
                    <a:pt x="382828" y="3809"/>
                  </a:lnTo>
                  <a:lnTo>
                    <a:pt x="367318" y="3809"/>
                  </a:lnTo>
                  <a:lnTo>
                    <a:pt x="320788" y="0"/>
                  </a:lnTo>
                  <a:close/>
                </a:path>
                <a:path w="732155" h="796289" extrusionOk="0">
                  <a:moveTo>
                    <a:pt x="148155" y="535939"/>
                  </a:moveTo>
                  <a:lnTo>
                    <a:pt x="129671" y="535939"/>
                  </a:lnTo>
                  <a:lnTo>
                    <a:pt x="129671" y="793749"/>
                  </a:lnTo>
                  <a:lnTo>
                    <a:pt x="143794" y="795019"/>
                  </a:lnTo>
                  <a:lnTo>
                    <a:pt x="143696" y="758189"/>
                  </a:lnTo>
                  <a:lnTo>
                    <a:pt x="143774" y="679449"/>
                  </a:lnTo>
                  <a:lnTo>
                    <a:pt x="143968" y="661669"/>
                  </a:lnTo>
                  <a:lnTo>
                    <a:pt x="144804" y="627379"/>
                  </a:lnTo>
                  <a:lnTo>
                    <a:pt x="145977" y="593089"/>
                  </a:lnTo>
                  <a:lnTo>
                    <a:pt x="148155" y="535939"/>
                  </a:lnTo>
                  <a:close/>
                </a:path>
                <a:path w="732155" h="796289" extrusionOk="0">
                  <a:moveTo>
                    <a:pt x="635379" y="532129"/>
                  </a:moveTo>
                  <a:lnTo>
                    <a:pt x="600007" y="532129"/>
                  </a:lnTo>
                  <a:lnTo>
                    <a:pt x="612260" y="539749"/>
                  </a:lnTo>
                  <a:lnTo>
                    <a:pt x="623508" y="546099"/>
                  </a:lnTo>
                  <a:lnTo>
                    <a:pt x="633931" y="552449"/>
                  </a:lnTo>
                  <a:lnTo>
                    <a:pt x="668687" y="580389"/>
                  </a:lnTo>
                  <a:lnTo>
                    <a:pt x="687758" y="628649"/>
                  </a:lnTo>
                  <a:lnTo>
                    <a:pt x="693786" y="669289"/>
                  </a:lnTo>
                  <a:lnTo>
                    <a:pt x="696857" y="689609"/>
                  </a:lnTo>
                  <a:lnTo>
                    <a:pt x="701316" y="716279"/>
                  </a:lnTo>
                  <a:lnTo>
                    <a:pt x="705866" y="742949"/>
                  </a:lnTo>
                  <a:lnTo>
                    <a:pt x="715083" y="795019"/>
                  </a:lnTo>
                  <a:lnTo>
                    <a:pt x="731955" y="795019"/>
                  </a:lnTo>
                  <a:lnTo>
                    <a:pt x="731231" y="787399"/>
                  </a:lnTo>
                  <a:lnTo>
                    <a:pt x="730585" y="781049"/>
                  </a:lnTo>
                  <a:lnTo>
                    <a:pt x="729863" y="773429"/>
                  </a:lnTo>
                  <a:lnTo>
                    <a:pt x="723649" y="734059"/>
                  </a:lnTo>
                  <a:lnTo>
                    <a:pt x="704469" y="621029"/>
                  </a:lnTo>
                  <a:lnTo>
                    <a:pt x="685052" y="572769"/>
                  </a:lnTo>
                  <a:lnTo>
                    <a:pt x="654826" y="544829"/>
                  </a:lnTo>
                  <a:lnTo>
                    <a:pt x="637663" y="533399"/>
                  </a:lnTo>
                  <a:lnTo>
                    <a:pt x="635379" y="532129"/>
                  </a:lnTo>
                  <a:close/>
                </a:path>
                <a:path w="732155" h="796289" extrusionOk="0">
                  <a:moveTo>
                    <a:pt x="203639" y="507999"/>
                  </a:moveTo>
                  <a:lnTo>
                    <a:pt x="186891" y="507999"/>
                  </a:lnTo>
                  <a:lnTo>
                    <a:pt x="186891" y="693419"/>
                  </a:lnTo>
                  <a:lnTo>
                    <a:pt x="209993" y="695959"/>
                  </a:lnTo>
                  <a:lnTo>
                    <a:pt x="259701" y="697229"/>
                  </a:lnTo>
                  <a:lnTo>
                    <a:pt x="325546" y="697229"/>
                  </a:lnTo>
                  <a:lnTo>
                    <a:pt x="397054" y="698499"/>
                  </a:lnTo>
                  <a:lnTo>
                    <a:pt x="515177" y="695959"/>
                  </a:lnTo>
                  <a:lnTo>
                    <a:pt x="540848" y="694689"/>
                  </a:lnTo>
                  <a:lnTo>
                    <a:pt x="540848" y="680719"/>
                  </a:lnTo>
                  <a:lnTo>
                    <a:pt x="203639" y="680719"/>
                  </a:lnTo>
                  <a:lnTo>
                    <a:pt x="203639" y="507999"/>
                  </a:lnTo>
                  <a:close/>
                </a:path>
                <a:path w="732155" h="796289" extrusionOk="0">
                  <a:moveTo>
                    <a:pt x="516771" y="477519"/>
                  </a:moveTo>
                  <a:lnTo>
                    <a:pt x="463884" y="477519"/>
                  </a:lnTo>
                  <a:lnTo>
                    <a:pt x="521463" y="500379"/>
                  </a:lnTo>
                  <a:lnTo>
                    <a:pt x="521463" y="679449"/>
                  </a:lnTo>
                  <a:lnTo>
                    <a:pt x="513258" y="680719"/>
                  </a:lnTo>
                  <a:lnTo>
                    <a:pt x="540848" y="680719"/>
                  </a:lnTo>
                  <a:lnTo>
                    <a:pt x="540848" y="507999"/>
                  </a:lnTo>
                  <a:lnTo>
                    <a:pt x="585928" y="507999"/>
                  </a:lnTo>
                  <a:lnTo>
                    <a:pt x="564298" y="499109"/>
                  </a:lnTo>
                  <a:lnTo>
                    <a:pt x="535679" y="486409"/>
                  </a:lnTo>
                  <a:lnTo>
                    <a:pt x="516771" y="477519"/>
                  </a:lnTo>
                  <a:close/>
                </a:path>
                <a:path w="732155" h="796289" extrusionOk="0">
                  <a:moveTo>
                    <a:pt x="287088" y="477519"/>
                  </a:moveTo>
                  <a:lnTo>
                    <a:pt x="262767" y="477519"/>
                  </a:lnTo>
                  <a:lnTo>
                    <a:pt x="363895" y="588009"/>
                  </a:lnTo>
                  <a:lnTo>
                    <a:pt x="388030" y="561339"/>
                  </a:lnTo>
                  <a:lnTo>
                    <a:pt x="363721" y="561339"/>
                  </a:lnTo>
                  <a:lnTo>
                    <a:pt x="287088" y="477519"/>
                  </a:lnTo>
                  <a:close/>
                </a:path>
                <a:path w="732155" h="796289" extrusionOk="0">
                  <a:moveTo>
                    <a:pt x="459642" y="450849"/>
                  </a:moveTo>
                  <a:lnTo>
                    <a:pt x="438438" y="450849"/>
                  </a:lnTo>
                  <a:lnTo>
                    <a:pt x="448551" y="467359"/>
                  </a:lnTo>
                  <a:lnTo>
                    <a:pt x="363721" y="561339"/>
                  </a:lnTo>
                  <a:lnTo>
                    <a:pt x="388030" y="561339"/>
                  </a:lnTo>
                  <a:lnTo>
                    <a:pt x="463884" y="477519"/>
                  </a:lnTo>
                  <a:lnTo>
                    <a:pt x="516771" y="477519"/>
                  </a:lnTo>
                  <a:lnTo>
                    <a:pt x="505966" y="472439"/>
                  </a:lnTo>
                  <a:lnTo>
                    <a:pt x="537802" y="472439"/>
                  </a:lnTo>
                  <a:lnTo>
                    <a:pt x="544820" y="471169"/>
                  </a:lnTo>
                  <a:lnTo>
                    <a:pt x="551813" y="471169"/>
                  </a:lnTo>
                  <a:lnTo>
                    <a:pt x="558786" y="469899"/>
                  </a:lnTo>
                  <a:lnTo>
                    <a:pt x="565740" y="467359"/>
                  </a:lnTo>
                  <a:lnTo>
                    <a:pt x="584247" y="462279"/>
                  </a:lnTo>
                  <a:lnTo>
                    <a:pt x="591030" y="455929"/>
                  </a:lnTo>
                  <a:lnTo>
                    <a:pt x="461771" y="455929"/>
                  </a:lnTo>
                  <a:lnTo>
                    <a:pt x="459642" y="450849"/>
                  </a:lnTo>
                  <a:close/>
                </a:path>
                <a:path w="732155" h="796289" extrusionOk="0">
                  <a:moveTo>
                    <a:pt x="449810" y="165099"/>
                  </a:moveTo>
                  <a:lnTo>
                    <a:pt x="436516" y="167639"/>
                  </a:lnTo>
                  <a:lnTo>
                    <a:pt x="424059" y="177799"/>
                  </a:lnTo>
                  <a:lnTo>
                    <a:pt x="409708" y="191769"/>
                  </a:lnTo>
                  <a:lnTo>
                    <a:pt x="394235" y="203199"/>
                  </a:lnTo>
                  <a:lnTo>
                    <a:pt x="377471" y="213359"/>
                  </a:lnTo>
                  <a:lnTo>
                    <a:pt x="359249" y="220979"/>
                  </a:lnTo>
                  <a:lnTo>
                    <a:pt x="344029" y="226059"/>
                  </a:lnTo>
                  <a:lnTo>
                    <a:pt x="328686" y="229869"/>
                  </a:lnTo>
                  <a:lnTo>
                    <a:pt x="298070" y="240029"/>
                  </a:lnTo>
                  <a:lnTo>
                    <a:pt x="259565" y="252729"/>
                  </a:lnTo>
                  <a:lnTo>
                    <a:pt x="226414" y="279399"/>
                  </a:lnTo>
                  <a:lnTo>
                    <a:pt x="219578" y="309879"/>
                  </a:lnTo>
                  <a:lnTo>
                    <a:pt x="222015" y="340359"/>
                  </a:lnTo>
                  <a:lnTo>
                    <a:pt x="242394" y="397509"/>
                  </a:lnTo>
                  <a:lnTo>
                    <a:pt x="266521" y="431799"/>
                  </a:lnTo>
                  <a:lnTo>
                    <a:pt x="270367" y="436879"/>
                  </a:lnTo>
                  <a:lnTo>
                    <a:pt x="270501" y="438149"/>
                  </a:lnTo>
                  <a:lnTo>
                    <a:pt x="271537" y="440689"/>
                  </a:lnTo>
                  <a:lnTo>
                    <a:pt x="264921" y="454659"/>
                  </a:lnTo>
                  <a:lnTo>
                    <a:pt x="292788" y="454659"/>
                  </a:lnTo>
                  <a:lnTo>
                    <a:pt x="294224" y="455929"/>
                  </a:lnTo>
                  <a:lnTo>
                    <a:pt x="301280" y="461009"/>
                  </a:lnTo>
                  <a:lnTo>
                    <a:pt x="315309" y="469899"/>
                  </a:lnTo>
                  <a:lnTo>
                    <a:pt x="322336" y="474979"/>
                  </a:lnTo>
                  <a:lnTo>
                    <a:pt x="342704" y="485139"/>
                  </a:lnTo>
                  <a:lnTo>
                    <a:pt x="362932" y="487679"/>
                  </a:lnTo>
                  <a:lnTo>
                    <a:pt x="383047" y="483869"/>
                  </a:lnTo>
                  <a:lnTo>
                    <a:pt x="403074" y="473709"/>
                  </a:lnTo>
                  <a:lnTo>
                    <a:pt x="411584" y="467359"/>
                  </a:lnTo>
                  <a:lnTo>
                    <a:pt x="360055" y="467359"/>
                  </a:lnTo>
                  <a:lnTo>
                    <a:pt x="341615" y="463549"/>
                  </a:lnTo>
                  <a:lnTo>
                    <a:pt x="298005" y="436879"/>
                  </a:lnTo>
                  <a:lnTo>
                    <a:pt x="258887" y="391159"/>
                  </a:lnTo>
                  <a:lnTo>
                    <a:pt x="243458" y="353059"/>
                  </a:lnTo>
                  <a:lnTo>
                    <a:pt x="238337" y="321309"/>
                  </a:lnTo>
                  <a:lnTo>
                    <a:pt x="239482" y="299719"/>
                  </a:lnTo>
                  <a:lnTo>
                    <a:pt x="246971" y="283209"/>
                  </a:lnTo>
                  <a:lnTo>
                    <a:pt x="260974" y="270509"/>
                  </a:lnTo>
                  <a:lnTo>
                    <a:pt x="281660" y="262889"/>
                  </a:lnTo>
                  <a:lnTo>
                    <a:pt x="308127" y="256539"/>
                  </a:lnTo>
                  <a:lnTo>
                    <a:pt x="360364" y="241299"/>
                  </a:lnTo>
                  <a:lnTo>
                    <a:pt x="384910" y="228599"/>
                  </a:lnTo>
                  <a:lnTo>
                    <a:pt x="398096" y="219709"/>
                  </a:lnTo>
                  <a:lnTo>
                    <a:pt x="410811" y="210819"/>
                  </a:lnTo>
                  <a:lnTo>
                    <a:pt x="435874" y="190499"/>
                  </a:lnTo>
                  <a:lnTo>
                    <a:pt x="439279" y="187959"/>
                  </a:lnTo>
                  <a:lnTo>
                    <a:pt x="442469" y="185419"/>
                  </a:lnTo>
                  <a:lnTo>
                    <a:pt x="447936" y="181609"/>
                  </a:lnTo>
                  <a:lnTo>
                    <a:pt x="468166" y="181609"/>
                  </a:lnTo>
                  <a:lnTo>
                    <a:pt x="462023" y="171449"/>
                  </a:lnTo>
                  <a:lnTo>
                    <a:pt x="449810" y="165099"/>
                  </a:lnTo>
                  <a:close/>
                </a:path>
                <a:path w="732155" h="796289" extrusionOk="0">
                  <a:moveTo>
                    <a:pt x="519952" y="243839"/>
                  </a:moveTo>
                  <a:lnTo>
                    <a:pt x="504684" y="243839"/>
                  </a:lnTo>
                  <a:lnTo>
                    <a:pt x="497282" y="295909"/>
                  </a:lnTo>
                  <a:lnTo>
                    <a:pt x="494992" y="312419"/>
                  </a:lnTo>
                  <a:lnTo>
                    <a:pt x="493531" y="321309"/>
                  </a:lnTo>
                  <a:lnTo>
                    <a:pt x="491150" y="331469"/>
                  </a:lnTo>
                  <a:lnTo>
                    <a:pt x="486859" y="339089"/>
                  </a:lnTo>
                  <a:lnTo>
                    <a:pt x="479669" y="346709"/>
                  </a:lnTo>
                  <a:lnTo>
                    <a:pt x="475741" y="349249"/>
                  </a:lnTo>
                  <a:lnTo>
                    <a:pt x="473751" y="356869"/>
                  </a:lnTo>
                  <a:lnTo>
                    <a:pt x="445333" y="416559"/>
                  </a:lnTo>
                  <a:lnTo>
                    <a:pt x="397987" y="455929"/>
                  </a:lnTo>
                  <a:lnTo>
                    <a:pt x="360055" y="467359"/>
                  </a:lnTo>
                  <a:lnTo>
                    <a:pt x="411584" y="467359"/>
                  </a:lnTo>
                  <a:lnTo>
                    <a:pt x="420291" y="462279"/>
                  </a:lnTo>
                  <a:lnTo>
                    <a:pt x="429230" y="455929"/>
                  </a:lnTo>
                  <a:lnTo>
                    <a:pt x="438438" y="450849"/>
                  </a:lnTo>
                  <a:lnTo>
                    <a:pt x="459642" y="450849"/>
                  </a:lnTo>
                  <a:lnTo>
                    <a:pt x="455382" y="440689"/>
                  </a:lnTo>
                  <a:lnTo>
                    <a:pt x="464209" y="424179"/>
                  </a:lnTo>
                  <a:lnTo>
                    <a:pt x="472675" y="408939"/>
                  </a:lnTo>
                  <a:lnTo>
                    <a:pt x="480597" y="394969"/>
                  </a:lnTo>
                  <a:lnTo>
                    <a:pt x="487792" y="379729"/>
                  </a:lnTo>
                  <a:lnTo>
                    <a:pt x="492745" y="367029"/>
                  </a:lnTo>
                  <a:lnTo>
                    <a:pt x="496897" y="354329"/>
                  </a:lnTo>
                  <a:lnTo>
                    <a:pt x="501122" y="341629"/>
                  </a:lnTo>
                  <a:lnTo>
                    <a:pt x="517735" y="287019"/>
                  </a:lnTo>
                  <a:lnTo>
                    <a:pt x="519917" y="247649"/>
                  </a:lnTo>
                  <a:lnTo>
                    <a:pt x="519952" y="243839"/>
                  </a:lnTo>
                  <a:close/>
                </a:path>
                <a:path w="732155" h="796289" extrusionOk="0">
                  <a:moveTo>
                    <a:pt x="487132" y="17779"/>
                  </a:moveTo>
                  <a:lnTo>
                    <a:pt x="324554" y="17779"/>
                  </a:lnTo>
                  <a:lnTo>
                    <a:pt x="370531" y="20319"/>
                  </a:lnTo>
                  <a:lnTo>
                    <a:pt x="385515" y="22859"/>
                  </a:lnTo>
                  <a:lnTo>
                    <a:pt x="400315" y="22859"/>
                  </a:lnTo>
                  <a:lnTo>
                    <a:pt x="452316" y="24129"/>
                  </a:lnTo>
                  <a:lnTo>
                    <a:pt x="498835" y="45719"/>
                  </a:lnTo>
                  <a:lnTo>
                    <a:pt x="536151" y="80009"/>
                  </a:lnTo>
                  <a:lnTo>
                    <a:pt x="560540" y="121919"/>
                  </a:lnTo>
                  <a:lnTo>
                    <a:pt x="573274" y="163829"/>
                  </a:lnTo>
                  <a:lnTo>
                    <a:pt x="579145" y="207009"/>
                  </a:lnTo>
                  <a:lnTo>
                    <a:pt x="578854" y="250189"/>
                  </a:lnTo>
                  <a:lnTo>
                    <a:pt x="573104" y="294639"/>
                  </a:lnTo>
                  <a:lnTo>
                    <a:pt x="570666" y="306069"/>
                  </a:lnTo>
                  <a:lnTo>
                    <a:pt x="568141" y="317499"/>
                  </a:lnTo>
                  <a:lnTo>
                    <a:pt x="566235" y="328929"/>
                  </a:lnTo>
                  <a:lnTo>
                    <a:pt x="565778" y="337819"/>
                  </a:lnTo>
                  <a:lnTo>
                    <a:pt x="565736" y="349249"/>
                  </a:lnTo>
                  <a:lnTo>
                    <a:pt x="565863" y="361949"/>
                  </a:lnTo>
                  <a:lnTo>
                    <a:pt x="566508" y="386079"/>
                  </a:lnTo>
                  <a:lnTo>
                    <a:pt x="569223" y="407669"/>
                  </a:lnTo>
                  <a:lnTo>
                    <a:pt x="575699" y="429259"/>
                  </a:lnTo>
                  <a:lnTo>
                    <a:pt x="577104" y="433069"/>
                  </a:lnTo>
                  <a:lnTo>
                    <a:pt x="577545" y="436879"/>
                  </a:lnTo>
                  <a:lnTo>
                    <a:pt x="579145" y="443229"/>
                  </a:lnTo>
                  <a:lnTo>
                    <a:pt x="550656" y="453389"/>
                  </a:lnTo>
                  <a:lnTo>
                    <a:pt x="521324" y="454659"/>
                  </a:lnTo>
                  <a:lnTo>
                    <a:pt x="491559" y="454659"/>
                  </a:lnTo>
                  <a:lnTo>
                    <a:pt x="461771" y="455929"/>
                  </a:lnTo>
                  <a:lnTo>
                    <a:pt x="591030" y="455929"/>
                  </a:lnTo>
                  <a:lnTo>
                    <a:pt x="595100" y="452119"/>
                  </a:lnTo>
                  <a:lnTo>
                    <a:pt x="598064" y="438149"/>
                  </a:lnTo>
                  <a:lnTo>
                    <a:pt x="592899" y="420369"/>
                  </a:lnTo>
                  <a:lnTo>
                    <a:pt x="585811" y="400049"/>
                  </a:lnTo>
                  <a:lnTo>
                    <a:pt x="582632" y="378459"/>
                  </a:lnTo>
                  <a:lnTo>
                    <a:pt x="582800" y="358139"/>
                  </a:lnTo>
                  <a:lnTo>
                    <a:pt x="585750" y="337819"/>
                  </a:lnTo>
                  <a:lnTo>
                    <a:pt x="590259" y="313689"/>
                  </a:lnTo>
                  <a:lnTo>
                    <a:pt x="593440" y="288289"/>
                  </a:lnTo>
                  <a:lnTo>
                    <a:pt x="595541" y="262889"/>
                  </a:lnTo>
                  <a:lnTo>
                    <a:pt x="596680" y="240029"/>
                  </a:lnTo>
                  <a:lnTo>
                    <a:pt x="596560" y="210819"/>
                  </a:lnTo>
                  <a:lnTo>
                    <a:pt x="591293" y="157479"/>
                  </a:lnTo>
                  <a:lnTo>
                    <a:pt x="579829" y="119379"/>
                  </a:lnTo>
                  <a:lnTo>
                    <a:pt x="560479" y="83819"/>
                  </a:lnTo>
                  <a:lnTo>
                    <a:pt x="528410" y="45719"/>
                  </a:lnTo>
                  <a:lnTo>
                    <a:pt x="490791" y="19049"/>
                  </a:lnTo>
                  <a:lnTo>
                    <a:pt x="487132" y="17779"/>
                  </a:lnTo>
                  <a:close/>
                </a:path>
                <a:path w="732155" h="796289" extrusionOk="0">
                  <a:moveTo>
                    <a:pt x="468166" y="181609"/>
                  </a:moveTo>
                  <a:lnTo>
                    <a:pt x="447936" y="181609"/>
                  </a:lnTo>
                  <a:lnTo>
                    <a:pt x="451638" y="187959"/>
                  </a:lnTo>
                  <a:lnTo>
                    <a:pt x="455546" y="193039"/>
                  </a:lnTo>
                  <a:lnTo>
                    <a:pt x="457525" y="199389"/>
                  </a:lnTo>
                  <a:lnTo>
                    <a:pt x="460620" y="209549"/>
                  </a:lnTo>
                  <a:lnTo>
                    <a:pt x="463443" y="220979"/>
                  </a:lnTo>
                  <a:lnTo>
                    <a:pt x="466367" y="231139"/>
                  </a:lnTo>
                  <a:lnTo>
                    <a:pt x="469761" y="241299"/>
                  </a:lnTo>
                  <a:lnTo>
                    <a:pt x="472059" y="247649"/>
                  </a:lnTo>
                  <a:lnTo>
                    <a:pt x="478028" y="252729"/>
                  </a:lnTo>
                  <a:lnTo>
                    <a:pt x="483238" y="259079"/>
                  </a:lnTo>
                  <a:lnTo>
                    <a:pt x="504684" y="243839"/>
                  </a:lnTo>
                  <a:lnTo>
                    <a:pt x="519952" y="243839"/>
                  </a:lnTo>
                  <a:lnTo>
                    <a:pt x="519675" y="237489"/>
                  </a:lnTo>
                  <a:lnTo>
                    <a:pt x="518517" y="231139"/>
                  </a:lnTo>
                  <a:lnTo>
                    <a:pt x="517627" y="227329"/>
                  </a:lnTo>
                  <a:lnTo>
                    <a:pt x="485166" y="227329"/>
                  </a:lnTo>
                  <a:lnTo>
                    <a:pt x="478029" y="207009"/>
                  </a:lnTo>
                  <a:lnTo>
                    <a:pt x="474552" y="196849"/>
                  </a:lnTo>
                  <a:lnTo>
                    <a:pt x="471238" y="186689"/>
                  </a:lnTo>
                  <a:lnTo>
                    <a:pt x="468166" y="181609"/>
                  </a:lnTo>
                  <a:close/>
                </a:path>
                <a:path w="732155" h="796289" extrusionOk="0">
                  <a:moveTo>
                    <a:pt x="505568" y="217169"/>
                  </a:moveTo>
                  <a:lnTo>
                    <a:pt x="499001" y="217169"/>
                  </a:lnTo>
                  <a:lnTo>
                    <a:pt x="493155" y="220979"/>
                  </a:lnTo>
                  <a:lnTo>
                    <a:pt x="485166" y="227329"/>
                  </a:lnTo>
                  <a:lnTo>
                    <a:pt x="517627" y="227329"/>
                  </a:lnTo>
                  <a:lnTo>
                    <a:pt x="517033" y="224789"/>
                  </a:lnTo>
                  <a:lnTo>
                    <a:pt x="515720" y="218439"/>
                  </a:lnTo>
                  <a:lnTo>
                    <a:pt x="505568" y="217169"/>
                  </a:lnTo>
                  <a:close/>
                </a:path>
                <a:path w="732155" h="796289" extrusionOk="0">
                  <a:moveTo>
                    <a:pt x="446885" y="3809"/>
                  </a:moveTo>
                  <a:lnTo>
                    <a:pt x="395956" y="3809"/>
                  </a:lnTo>
                  <a:lnTo>
                    <a:pt x="391659" y="5079"/>
                  </a:lnTo>
                  <a:lnTo>
                    <a:pt x="450543" y="5079"/>
                  </a:lnTo>
                  <a:lnTo>
                    <a:pt x="446885" y="3809"/>
                  </a:lnTo>
                  <a:close/>
                </a:path>
              </a:pathLst>
            </a:custGeom>
            <a:solidFill>
              <a:srgbClr val="FFFFFF">
                <a:alpha val="79607"/>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63" name="Google Shape;391;p26">
            <a:extLst>
              <a:ext uri="{FF2B5EF4-FFF2-40B4-BE49-F238E27FC236}">
                <a16:creationId xmlns:a16="http://schemas.microsoft.com/office/drawing/2014/main" id="{21B7815A-3537-46D3-609B-B1C83870E047}"/>
              </a:ext>
            </a:extLst>
          </p:cNvPr>
          <p:cNvGrpSpPr/>
          <p:nvPr/>
        </p:nvGrpSpPr>
        <p:grpSpPr>
          <a:xfrm>
            <a:off x="7946169" y="6549958"/>
            <a:ext cx="779377" cy="888971"/>
            <a:chOff x="16739206" y="7651386"/>
            <a:chExt cx="1574800" cy="1796243"/>
          </a:xfrm>
        </p:grpSpPr>
        <p:sp>
          <p:nvSpPr>
            <p:cNvPr id="230" name="Google Shape;392;p26">
              <a:extLst>
                <a:ext uri="{FF2B5EF4-FFF2-40B4-BE49-F238E27FC236}">
                  <a16:creationId xmlns:a16="http://schemas.microsoft.com/office/drawing/2014/main" id="{33C79B31-90DA-D769-493D-984C5B3E9A78}"/>
                </a:ext>
              </a:extLst>
            </p:cNvPr>
            <p:cNvSpPr/>
            <p:nvPr/>
          </p:nvSpPr>
          <p:spPr>
            <a:xfrm>
              <a:off x="16923716" y="8463277"/>
              <a:ext cx="431165" cy="431165"/>
            </a:xfrm>
            <a:custGeom>
              <a:avLst/>
              <a:gdLst/>
              <a:ahLst/>
              <a:cxnLst/>
              <a:rect l="l" t="t" r="r" b="b"/>
              <a:pathLst>
                <a:path w="431165" h="431165" extrusionOk="0">
                  <a:moveTo>
                    <a:pt x="184518" y="399783"/>
                  </a:moveTo>
                  <a:lnTo>
                    <a:pt x="182105" y="387819"/>
                  </a:lnTo>
                  <a:lnTo>
                    <a:pt x="175514" y="378040"/>
                  </a:lnTo>
                  <a:lnTo>
                    <a:pt x="165735" y="371449"/>
                  </a:lnTo>
                  <a:lnTo>
                    <a:pt x="153771" y="369036"/>
                  </a:lnTo>
                  <a:lnTo>
                    <a:pt x="30759" y="369036"/>
                  </a:lnTo>
                  <a:lnTo>
                    <a:pt x="18783" y="371449"/>
                  </a:lnTo>
                  <a:lnTo>
                    <a:pt x="9017" y="378040"/>
                  </a:lnTo>
                  <a:lnTo>
                    <a:pt x="2425" y="387819"/>
                  </a:lnTo>
                  <a:lnTo>
                    <a:pt x="0" y="399783"/>
                  </a:lnTo>
                  <a:lnTo>
                    <a:pt x="2425" y="411759"/>
                  </a:lnTo>
                  <a:lnTo>
                    <a:pt x="9017" y="421538"/>
                  </a:lnTo>
                  <a:lnTo>
                    <a:pt x="18783" y="428129"/>
                  </a:lnTo>
                  <a:lnTo>
                    <a:pt x="30759" y="430542"/>
                  </a:lnTo>
                  <a:lnTo>
                    <a:pt x="153771" y="430542"/>
                  </a:lnTo>
                  <a:lnTo>
                    <a:pt x="165735" y="428129"/>
                  </a:lnTo>
                  <a:lnTo>
                    <a:pt x="175514" y="421538"/>
                  </a:lnTo>
                  <a:lnTo>
                    <a:pt x="182105" y="411759"/>
                  </a:lnTo>
                  <a:lnTo>
                    <a:pt x="184518" y="399783"/>
                  </a:lnTo>
                  <a:close/>
                </a:path>
                <a:path w="431165" h="431165" extrusionOk="0">
                  <a:moveTo>
                    <a:pt x="184518" y="30759"/>
                  </a:moveTo>
                  <a:lnTo>
                    <a:pt x="182105" y="18783"/>
                  </a:lnTo>
                  <a:lnTo>
                    <a:pt x="175514" y="9004"/>
                  </a:lnTo>
                  <a:lnTo>
                    <a:pt x="165735" y="2425"/>
                  </a:lnTo>
                  <a:lnTo>
                    <a:pt x="153771" y="0"/>
                  </a:lnTo>
                  <a:lnTo>
                    <a:pt x="30759" y="0"/>
                  </a:lnTo>
                  <a:lnTo>
                    <a:pt x="18783" y="2425"/>
                  </a:lnTo>
                  <a:lnTo>
                    <a:pt x="9017" y="9004"/>
                  </a:lnTo>
                  <a:lnTo>
                    <a:pt x="2425" y="18783"/>
                  </a:lnTo>
                  <a:lnTo>
                    <a:pt x="0" y="30759"/>
                  </a:lnTo>
                  <a:lnTo>
                    <a:pt x="2425" y="42722"/>
                  </a:lnTo>
                  <a:lnTo>
                    <a:pt x="9017" y="52501"/>
                  </a:lnTo>
                  <a:lnTo>
                    <a:pt x="18783" y="59093"/>
                  </a:lnTo>
                  <a:lnTo>
                    <a:pt x="30759" y="61518"/>
                  </a:lnTo>
                  <a:lnTo>
                    <a:pt x="153771" y="61518"/>
                  </a:lnTo>
                  <a:lnTo>
                    <a:pt x="165735" y="59093"/>
                  </a:lnTo>
                  <a:lnTo>
                    <a:pt x="175514" y="52501"/>
                  </a:lnTo>
                  <a:lnTo>
                    <a:pt x="182105" y="42722"/>
                  </a:lnTo>
                  <a:lnTo>
                    <a:pt x="184518" y="30759"/>
                  </a:lnTo>
                  <a:close/>
                </a:path>
                <a:path w="431165" h="431165" extrusionOk="0">
                  <a:moveTo>
                    <a:pt x="430542" y="399783"/>
                  </a:moveTo>
                  <a:lnTo>
                    <a:pt x="428129" y="387819"/>
                  </a:lnTo>
                  <a:lnTo>
                    <a:pt x="421538" y="378040"/>
                  </a:lnTo>
                  <a:lnTo>
                    <a:pt x="411759" y="371449"/>
                  </a:lnTo>
                  <a:lnTo>
                    <a:pt x="399796" y="369036"/>
                  </a:lnTo>
                  <a:lnTo>
                    <a:pt x="276771" y="369036"/>
                  </a:lnTo>
                  <a:lnTo>
                    <a:pt x="264807" y="371449"/>
                  </a:lnTo>
                  <a:lnTo>
                    <a:pt x="255041" y="378040"/>
                  </a:lnTo>
                  <a:lnTo>
                    <a:pt x="248450" y="387819"/>
                  </a:lnTo>
                  <a:lnTo>
                    <a:pt x="246024" y="399783"/>
                  </a:lnTo>
                  <a:lnTo>
                    <a:pt x="248450" y="411759"/>
                  </a:lnTo>
                  <a:lnTo>
                    <a:pt x="255041" y="421538"/>
                  </a:lnTo>
                  <a:lnTo>
                    <a:pt x="264807" y="428129"/>
                  </a:lnTo>
                  <a:lnTo>
                    <a:pt x="276771" y="430542"/>
                  </a:lnTo>
                  <a:lnTo>
                    <a:pt x="399796" y="430542"/>
                  </a:lnTo>
                  <a:lnTo>
                    <a:pt x="411759" y="428129"/>
                  </a:lnTo>
                  <a:lnTo>
                    <a:pt x="421538" y="421538"/>
                  </a:lnTo>
                  <a:lnTo>
                    <a:pt x="428129" y="411759"/>
                  </a:lnTo>
                  <a:lnTo>
                    <a:pt x="430542" y="399783"/>
                  </a:lnTo>
                  <a:close/>
                </a:path>
                <a:path w="431165" h="431165" extrusionOk="0">
                  <a:moveTo>
                    <a:pt x="430542" y="30759"/>
                  </a:moveTo>
                  <a:lnTo>
                    <a:pt x="428129" y="18783"/>
                  </a:lnTo>
                  <a:lnTo>
                    <a:pt x="421538" y="9004"/>
                  </a:lnTo>
                  <a:lnTo>
                    <a:pt x="411759" y="2425"/>
                  </a:lnTo>
                  <a:lnTo>
                    <a:pt x="399796" y="0"/>
                  </a:lnTo>
                  <a:lnTo>
                    <a:pt x="276771" y="0"/>
                  </a:lnTo>
                  <a:lnTo>
                    <a:pt x="264807" y="2425"/>
                  </a:lnTo>
                  <a:lnTo>
                    <a:pt x="255041" y="9004"/>
                  </a:lnTo>
                  <a:lnTo>
                    <a:pt x="248450" y="18783"/>
                  </a:lnTo>
                  <a:lnTo>
                    <a:pt x="246024" y="30759"/>
                  </a:lnTo>
                  <a:lnTo>
                    <a:pt x="248450" y="42722"/>
                  </a:lnTo>
                  <a:lnTo>
                    <a:pt x="255041" y="52501"/>
                  </a:lnTo>
                  <a:lnTo>
                    <a:pt x="264807" y="59093"/>
                  </a:lnTo>
                  <a:lnTo>
                    <a:pt x="276771" y="61518"/>
                  </a:lnTo>
                  <a:lnTo>
                    <a:pt x="399796" y="61518"/>
                  </a:lnTo>
                  <a:lnTo>
                    <a:pt x="411759" y="59093"/>
                  </a:lnTo>
                  <a:lnTo>
                    <a:pt x="421538" y="52501"/>
                  </a:lnTo>
                  <a:lnTo>
                    <a:pt x="428129" y="42722"/>
                  </a:lnTo>
                  <a:lnTo>
                    <a:pt x="430542" y="30759"/>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 name="Google Shape;393;p26">
              <a:extLst>
                <a:ext uri="{FF2B5EF4-FFF2-40B4-BE49-F238E27FC236}">
                  <a16:creationId xmlns:a16="http://schemas.microsoft.com/office/drawing/2014/main" id="{E5EE5536-37D3-7C73-B949-FFBA8D0890A5}"/>
                </a:ext>
              </a:extLst>
            </p:cNvPr>
            <p:cNvSpPr/>
            <p:nvPr/>
          </p:nvSpPr>
          <p:spPr>
            <a:xfrm>
              <a:off x="17415773" y="8463277"/>
              <a:ext cx="61594" cy="61594"/>
            </a:xfrm>
            <a:custGeom>
              <a:avLst/>
              <a:gdLst/>
              <a:ahLst/>
              <a:cxnLst/>
              <a:rect l="l" t="t" r="r" b="b"/>
              <a:pathLst>
                <a:path w="61594" h="61595" extrusionOk="0">
                  <a:moveTo>
                    <a:pt x="30748" y="0"/>
                  </a:moveTo>
                  <a:lnTo>
                    <a:pt x="18783" y="2417"/>
                  </a:lnTo>
                  <a:lnTo>
                    <a:pt x="9008" y="9008"/>
                  </a:lnTo>
                  <a:lnTo>
                    <a:pt x="2417" y="18783"/>
                  </a:lnTo>
                  <a:lnTo>
                    <a:pt x="0" y="30748"/>
                  </a:lnTo>
                  <a:lnTo>
                    <a:pt x="2417" y="42719"/>
                  </a:lnTo>
                  <a:lnTo>
                    <a:pt x="9008" y="52497"/>
                  </a:lnTo>
                  <a:lnTo>
                    <a:pt x="18783" y="59089"/>
                  </a:lnTo>
                  <a:lnTo>
                    <a:pt x="30748" y="61507"/>
                  </a:lnTo>
                  <a:lnTo>
                    <a:pt x="42714" y="59089"/>
                  </a:lnTo>
                  <a:lnTo>
                    <a:pt x="52488" y="52497"/>
                  </a:lnTo>
                  <a:lnTo>
                    <a:pt x="59079" y="42719"/>
                  </a:lnTo>
                  <a:lnTo>
                    <a:pt x="61497" y="30748"/>
                  </a:lnTo>
                  <a:lnTo>
                    <a:pt x="59079" y="18783"/>
                  </a:lnTo>
                  <a:lnTo>
                    <a:pt x="52488" y="9008"/>
                  </a:lnTo>
                  <a:lnTo>
                    <a:pt x="42714" y="2417"/>
                  </a:lnTo>
                  <a:lnTo>
                    <a:pt x="30748" y="0"/>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 name="Google Shape;394;p26">
              <a:extLst>
                <a:ext uri="{FF2B5EF4-FFF2-40B4-BE49-F238E27FC236}">
                  <a16:creationId xmlns:a16="http://schemas.microsoft.com/office/drawing/2014/main" id="{556174C9-1B65-ADEC-EB2E-AB8CF4404E3E}"/>
                </a:ext>
              </a:extLst>
            </p:cNvPr>
            <p:cNvSpPr/>
            <p:nvPr/>
          </p:nvSpPr>
          <p:spPr>
            <a:xfrm>
              <a:off x="17415764" y="8832314"/>
              <a:ext cx="61594" cy="431165"/>
            </a:xfrm>
            <a:custGeom>
              <a:avLst/>
              <a:gdLst/>
              <a:ahLst/>
              <a:cxnLst/>
              <a:rect l="l" t="t" r="r" b="b"/>
              <a:pathLst>
                <a:path w="61594" h="431165" extrusionOk="0">
                  <a:moveTo>
                    <a:pt x="61506" y="399783"/>
                  </a:moveTo>
                  <a:lnTo>
                    <a:pt x="59080" y="387819"/>
                  </a:lnTo>
                  <a:lnTo>
                    <a:pt x="52489" y="378040"/>
                  </a:lnTo>
                  <a:lnTo>
                    <a:pt x="42722" y="371449"/>
                  </a:lnTo>
                  <a:lnTo>
                    <a:pt x="30746" y="369036"/>
                  </a:lnTo>
                  <a:lnTo>
                    <a:pt x="18783" y="371449"/>
                  </a:lnTo>
                  <a:lnTo>
                    <a:pt x="9017" y="378040"/>
                  </a:lnTo>
                  <a:lnTo>
                    <a:pt x="2425" y="387819"/>
                  </a:lnTo>
                  <a:lnTo>
                    <a:pt x="0" y="399783"/>
                  </a:lnTo>
                  <a:lnTo>
                    <a:pt x="2425" y="411759"/>
                  </a:lnTo>
                  <a:lnTo>
                    <a:pt x="9017" y="421525"/>
                  </a:lnTo>
                  <a:lnTo>
                    <a:pt x="18783" y="428129"/>
                  </a:lnTo>
                  <a:lnTo>
                    <a:pt x="30746" y="430542"/>
                  </a:lnTo>
                  <a:lnTo>
                    <a:pt x="42722" y="428129"/>
                  </a:lnTo>
                  <a:lnTo>
                    <a:pt x="52489" y="421525"/>
                  </a:lnTo>
                  <a:lnTo>
                    <a:pt x="59080" y="411759"/>
                  </a:lnTo>
                  <a:lnTo>
                    <a:pt x="61506" y="399783"/>
                  </a:lnTo>
                  <a:close/>
                </a:path>
                <a:path w="61594" h="431165" extrusionOk="0">
                  <a:moveTo>
                    <a:pt x="61506" y="30746"/>
                  </a:moveTo>
                  <a:lnTo>
                    <a:pt x="59080" y="18783"/>
                  </a:lnTo>
                  <a:lnTo>
                    <a:pt x="52489" y="9017"/>
                  </a:lnTo>
                  <a:lnTo>
                    <a:pt x="42722" y="2413"/>
                  </a:lnTo>
                  <a:lnTo>
                    <a:pt x="30746" y="0"/>
                  </a:lnTo>
                  <a:lnTo>
                    <a:pt x="18783" y="2413"/>
                  </a:lnTo>
                  <a:lnTo>
                    <a:pt x="9017" y="9017"/>
                  </a:lnTo>
                  <a:lnTo>
                    <a:pt x="2425" y="18783"/>
                  </a:lnTo>
                  <a:lnTo>
                    <a:pt x="0" y="30746"/>
                  </a:lnTo>
                  <a:lnTo>
                    <a:pt x="2425" y="42722"/>
                  </a:lnTo>
                  <a:lnTo>
                    <a:pt x="9017" y="52501"/>
                  </a:lnTo>
                  <a:lnTo>
                    <a:pt x="18783" y="59093"/>
                  </a:lnTo>
                  <a:lnTo>
                    <a:pt x="30746" y="61506"/>
                  </a:lnTo>
                  <a:lnTo>
                    <a:pt x="42722" y="59093"/>
                  </a:lnTo>
                  <a:lnTo>
                    <a:pt x="52489" y="52501"/>
                  </a:lnTo>
                  <a:lnTo>
                    <a:pt x="59080" y="42722"/>
                  </a:lnTo>
                  <a:lnTo>
                    <a:pt x="61506" y="30746"/>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33" name="Google Shape;395;p26">
              <a:extLst>
                <a:ext uri="{FF2B5EF4-FFF2-40B4-BE49-F238E27FC236}">
                  <a16:creationId xmlns:a16="http://schemas.microsoft.com/office/drawing/2014/main" id="{6B10EBAC-D46A-2FFC-4EEE-D010C6F96587}"/>
                </a:ext>
              </a:extLst>
            </p:cNvPr>
            <p:cNvPicPr preferRelativeResize="0"/>
            <p:nvPr/>
          </p:nvPicPr>
          <p:blipFill rotWithShape="1">
            <a:blip r:embed="rId12">
              <a:alphaModFix/>
            </a:blip>
            <a:srcRect/>
            <a:stretch/>
          </p:blipFill>
          <p:spPr>
            <a:xfrm>
              <a:off x="17944719" y="8401768"/>
              <a:ext cx="184511" cy="184522"/>
            </a:xfrm>
            <a:prstGeom prst="rect">
              <a:avLst/>
            </a:prstGeom>
            <a:noFill/>
            <a:ln>
              <a:noFill/>
            </a:ln>
          </p:spPr>
        </p:pic>
        <p:pic>
          <p:nvPicPr>
            <p:cNvPr id="234" name="Google Shape;396;p26">
              <a:extLst>
                <a:ext uri="{FF2B5EF4-FFF2-40B4-BE49-F238E27FC236}">
                  <a16:creationId xmlns:a16="http://schemas.microsoft.com/office/drawing/2014/main" id="{89545941-E108-FD08-E838-8B98D069AD05}"/>
                </a:ext>
              </a:extLst>
            </p:cNvPr>
            <p:cNvPicPr preferRelativeResize="0"/>
            <p:nvPr/>
          </p:nvPicPr>
          <p:blipFill rotWithShape="1">
            <a:blip r:embed="rId12">
              <a:alphaModFix/>
            </a:blip>
            <a:srcRect/>
            <a:stretch/>
          </p:blipFill>
          <p:spPr>
            <a:xfrm>
              <a:off x="17944719" y="8770801"/>
              <a:ext cx="184511" cy="184522"/>
            </a:xfrm>
            <a:prstGeom prst="rect">
              <a:avLst/>
            </a:prstGeom>
            <a:noFill/>
            <a:ln>
              <a:noFill/>
            </a:ln>
          </p:spPr>
        </p:pic>
        <p:pic>
          <p:nvPicPr>
            <p:cNvPr id="235" name="Google Shape;397;p26">
              <a:extLst>
                <a:ext uri="{FF2B5EF4-FFF2-40B4-BE49-F238E27FC236}">
                  <a16:creationId xmlns:a16="http://schemas.microsoft.com/office/drawing/2014/main" id="{2AB4DC9E-BC0C-69FD-07E3-C52A5E46B247}"/>
                </a:ext>
              </a:extLst>
            </p:cNvPr>
            <p:cNvPicPr preferRelativeResize="0"/>
            <p:nvPr/>
          </p:nvPicPr>
          <p:blipFill rotWithShape="1">
            <a:blip r:embed="rId12">
              <a:alphaModFix/>
            </a:blip>
            <a:srcRect/>
            <a:stretch/>
          </p:blipFill>
          <p:spPr>
            <a:xfrm>
              <a:off x="17944719" y="9139833"/>
              <a:ext cx="184511" cy="184522"/>
            </a:xfrm>
            <a:prstGeom prst="rect">
              <a:avLst/>
            </a:prstGeom>
            <a:noFill/>
            <a:ln>
              <a:noFill/>
            </a:ln>
          </p:spPr>
        </p:pic>
        <p:sp>
          <p:nvSpPr>
            <p:cNvPr id="236" name="Google Shape;398;p26">
              <a:extLst>
                <a:ext uri="{FF2B5EF4-FFF2-40B4-BE49-F238E27FC236}">
                  <a16:creationId xmlns:a16="http://schemas.microsoft.com/office/drawing/2014/main" id="{A078DF8E-7795-B70D-F681-846C79A2A5DC}"/>
                </a:ext>
              </a:extLst>
            </p:cNvPr>
            <p:cNvSpPr/>
            <p:nvPr/>
          </p:nvSpPr>
          <p:spPr>
            <a:xfrm>
              <a:off x="16739206" y="7872829"/>
              <a:ext cx="1574800" cy="1574800"/>
            </a:xfrm>
            <a:custGeom>
              <a:avLst/>
              <a:gdLst/>
              <a:ahLst/>
              <a:cxnLst/>
              <a:rect l="l" t="t" r="r" b="b"/>
              <a:pathLst>
                <a:path w="1574800" h="1574800" extrusionOk="0">
                  <a:moveTo>
                    <a:pt x="1321264" y="0"/>
                  </a:moveTo>
                  <a:lnTo>
                    <a:pt x="253280" y="0"/>
                  </a:lnTo>
                  <a:lnTo>
                    <a:pt x="227767" y="3544"/>
                  </a:lnTo>
                  <a:lnTo>
                    <a:pt x="185349" y="29760"/>
                  </a:lnTo>
                  <a:lnTo>
                    <a:pt x="22389" y="384633"/>
                  </a:lnTo>
                  <a:lnTo>
                    <a:pt x="5825" y="430583"/>
                  </a:lnTo>
                  <a:lnTo>
                    <a:pt x="0" y="480233"/>
                  </a:lnTo>
                  <a:lnTo>
                    <a:pt x="0" y="744211"/>
                  </a:lnTo>
                  <a:lnTo>
                    <a:pt x="1624" y="761484"/>
                  </a:lnTo>
                  <a:lnTo>
                    <a:pt x="6296" y="777692"/>
                  </a:lnTo>
                  <a:lnTo>
                    <a:pt x="13711" y="792535"/>
                  </a:lnTo>
                  <a:lnTo>
                    <a:pt x="23569" y="805718"/>
                  </a:lnTo>
                  <a:lnTo>
                    <a:pt x="13711" y="818900"/>
                  </a:lnTo>
                  <a:lnTo>
                    <a:pt x="6296" y="833741"/>
                  </a:lnTo>
                  <a:lnTo>
                    <a:pt x="1624" y="849948"/>
                  </a:lnTo>
                  <a:lnTo>
                    <a:pt x="0" y="867226"/>
                  </a:lnTo>
                  <a:lnTo>
                    <a:pt x="0" y="1113245"/>
                  </a:lnTo>
                  <a:lnTo>
                    <a:pt x="1624" y="1130518"/>
                  </a:lnTo>
                  <a:lnTo>
                    <a:pt x="6296" y="1146726"/>
                  </a:lnTo>
                  <a:lnTo>
                    <a:pt x="13711" y="1161569"/>
                  </a:lnTo>
                  <a:lnTo>
                    <a:pt x="23569" y="1174752"/>
                  </a:lnTo>
                  <a:lnTo>
                    <a:pt x="13711" y="1187930"/>
                  </a:lnTo>
                  <a:lnTo>
                    <a:pt x="6296" y="1202771"/>
                  </a:lnTo>
                  <a:lnTo>
                    <a:pt x="1624" y="1218980"/>
                  </a:lnTo>
                  <a:lnTo>
                    <a:pt x="0" y="1236260"/>
                  </a:lnTo>
                  <a:lnTo>
                    <a:pt x="0" y="1482279"/>
                  </a:lnTo>
                  <a:lnTo>
                    <a:pt x="7262" y="1518155"/>
                  </a:lnTo>
                  <a:lnTo>
                    <a:pt x="27056" y="1547484"/>
                  </a:lnTo>
                  <a:lnTo>
                    <a:pt x="56388" y="1567274"/>
                  </a:lnTo>
                  <a:lnTo>
                    <a:pt x="92266" y="1574535"/>
                  </a:lnTo>
                  <a:lnTo>
                    <a:pt x="1482289" y="1574535"/>
                  </a:lnTo>
                  <a:lnTo>
                    <a:pt x="1518166" y="1567274"/>
                  </a:lnTo>
                  <a:lnTo>
                    <a:pt x="1547494" y="1547484"/>
                  </a:lnTo>
                  <a:lnTo>
                    <a:pt x="1567284" y="1518155"/>
                  </a:lnTo>
                  <a:lnTo>
                    <a:pt x="1568322" y="1513028"/>
                  </a:lnTo>
                  <a:lnTo>
                    <a:pt x="92266" y="1513028"/>
                  </a:lnTo>
                  <a:lnTo>
                    <a:pt x="80303" y="1510607"/>
                  </a:lnTo>
                  <a:lnTo>
                    <a:pt x="70525" y="1504011"/>
                  </a:lnTo>
                  <a:lnTo>
                    <a:pt x="63927" y="1494236"/>
                  </a:lnTo>
                  <a:lnTo>
                    <a:pt x="61507" y="1482279"/>
                  </a:lnTo>
                  <a:lnTo>
                    <a:pt x="61507" y="1236260"/>
                  </a:lnTo>
                  <a:lnTo>
                    <a:pt x="63927" y="1224297"/>
                  </a:lnTo>
                  <a:lnTo>
                    <a:pt x="70525" y="1214519"/>
                  </a:lnTo>
                  <a:lnTo>
                    <a:pt x="80303" y="1207921"/>
                  </a:lnTo>
                  <a:lnTo>
                    <a:pt x="92266" y="1205501"/>
                  </a:lnTo>
                  <a:lnTo>
                    <a:pt x="1569039" y="1205501"/>
                  </a:lnTo>
                  <a:lnTo>
                    <a:pt x="1568253" y="1202771"/>
                  </a:lnTo>
                  <a:lnTo>
                    <a:pt x="1560838" y="1187930"/>
                  </a:lnTo>
                  <a:lnTo>
                    <a:pt x="1550976" y="1174752"/>
                  </a:lnTo>
                  <a:lnTo>
                    <a:pt x="1560833" y="1161569"/>
                  </a:lnTo>
                  <a:lnTo>
                    <a:pt x="1568249" y="1146726"/>
                  </a:lnTo>
                  <a:lnTo>
                    <a:pt x="1569037" y="1143994"/>
                  </a:lnTo>
                  <a:lnTo>
                    <a:pt x="92266" y="1143994"/>
                  </a:lnTo>
                  <a:lnTo>
                    <a:pt x="80303" y="1141573"/>
                  </a:lnTo>
                  <a:lnTo>
                    <a:pt x="70525" y="1134977"/>
                  </a:lnTo>
                  <a:lnTo>
                    <a:pt x="63927" y="1125202"/>
                  </a:lnTo>
                  <a:lnTo>
                    <a:pt x="61507" y="1113245"/>
                  </a:lnTo>
                  <a:lnTo>
                    <a:pt x="61507" y="867226"/>
                  </a:lnTo>
                  <a:lnTo>
                    <a:pt x="63927" y="855263"/>
                  </a:lnTo>
                  <a:lnTo>
                    <a:pt x="70525" y="845485"/>
                  </a:lnTo>
                  <a:lnTo>
                    <a:pt x="80303" y="838887"/>
                  </a:lnTo>
                  <a:lnTo>
                    <a:pt x="92266" y="836467"/>
                  </a:lnTo>
                  <a:lnTo>
                    <a:pt x="1569038" y="836467"/>
                  </a:lnTo>
                  <a:lnTo>
                    <a:pt x="1568253" y="833741"/>
                  </a:lnTo>
                  <a:lnTo>
                    <a:pt x="1560838" y="818900"/>
                  </a:lnTo>
                  <a:lnTo>
                    <a:pt x="1550976" y="805718"/>
                  </a:lnTo>
                  <a:lnTo>
                    <a:pt x="1560833" y="792535"/>
                  </a:lnTo>
                  <a:lnTo>
                    <a:pt x="1568249" y="777692"/>
                  </a:lnTo>
                  <a:lnTo>
                    <a:pt x="1569037" y="774960"/>
                  </a:lnTo>
                  <a:lnTo>
                    <a:pt x="92266" y="774960"/>
                  </a:lnTo>
                  <a:lnTo>
                    <a:pt x="80303" y="772539"/>
                  </a:lnTo>
                  <a:lnTo>
                    <a:pt x="70525" y="765943"/>
                  </a:lnTo>
                  <a:lnTo>
                    <a:pt x="63927" y="756168"/>
                  </a:lnTo>
                  <a:lnTo>
                    <a:pt x="61507" y="744211"/>
                  </a:lnTo>
                  <a:lnTo>
                    <a:pt x="61507" y="475956"/>
                  </a:lnTo>
                  <a:lnTo>
                    <a:pt x="61753" y="471689"/>
                  </a:lnTo>
                  <a:lnTo>
                    <a:pt x="62112" y="467433"/>
                  </a:lnTo>
                  <a:lnTo>
                    <a:pt x="1573816" y="467433"/>
                  </a:lnTo>
                  <a:lnTo>
                    <a:pt x="1573164" y="455974"/>
                  </a:lnTo>
                  <a:lnTo>
                    <a:pt x="1568996" y="431752"/>
                  </a:lnTo>
                  <a:lnTo>
                    <a:pt x="1562006" y="407871"/>
                  </a:lnTo>
                  <a:lnTo>
                    <a:pt x="1561185" y="405936"/>
                  </a:lnTo>
                  <a:lnTo>
                    <a:pt x="80225" y="405936"/>
                  </a:lnTo>
                  <a:lnTo>
                    <a:pt x="226029" y="77999"/>
                  </a:lnTo>
                  <a:lnTo>
                    <a:pt x="230916" y="71120"/>
                  </a:lnTo>
                  <a:lnTo>
                    <a:pt x="237332" y="65925"/>
                  </a:lnTo>
                  <a:lnTo>
                    <a:pt x="244909" y="62641"/>
                  </a:lnTo>
                  <a:lnTo>
                    <a:pt x="253280" y="61497"/>
                  </a:lnTo>
                  <a:lnTo>
                    <a:pt x="1408471" y="61497"/>
                  </a:lnTo>
                  <a:lnTo>
                    <a:pt x="1403992" y="51425"/>
                  </a:lnTo>
                  <a:lnTo>
                    <a:pt x="1403787" y="51004"/>
                  </a:lnTo>
                  <a:lnTo>
                    <a:pt x="1389201" y="29760"/>
                  </a:lnTo>
                  <a:lnTo>
                    <a:pt x="1369814" y="13702"/>
                  </a:lnTo>
                  <a:lnTo>
                    <a:pt x="1346783" y="3544"/>
                  </a:lnTo>
                  <a:lnTo>
                    <a:pt x="1321264" y="0"/>
                  </a:lnTo>
                  <a:close/>
                </a:path>
                <a:path w="1574800" h="1574800" extrusionOk="0">
                  <a:moveTo>
                    <a:pt x="1569039" y="1205501"/>
                  </a:moveTo>
                  <a:lnTo>
                    <a:pt x="1482289" y="1205501"/>
                  </a:lnTo>
                  <a:lnTo>
                    <a:pt x="1494246" y="1207921"/>
                  </a:lnTo>
                  <a:lnTo>
                    <a:pt x="1504021" y="1214519"/>
                  </a:lnTo>
                  <a:lnTo>
                    <a:pt x="1510617" y="1224297"/>
                  </a:lnTo>
                  <a:lnTo>
                    <a:pt x="1513038" y="1236260"/>
                  </a:lnTo>
                  <a:lnTo>
                    <a:pt x="1513038" y="1482279"/>
                  </a:lnTo>
                  <a:lnTo>
                    <a:pt x="1510617" y="1494236"/>
                  </a:lnTo>
                  <a:lnTo>
                    <a:pt x="1504021" y="1504011"/>
                  </a:lnTo>
                  <a:lnTo>
                    <a:pt x="1494246" y="1510607"/>
                  </a:lnTo>
                  <a:lnTo>
                    <a:pt x="1482289" y="1513028"/>
                  </a:lnTo>
                  <a:lnTo>
                    <a:pt x="1568322" y="1513028"/>
                  </a:lnTo>
                  <a:lnTo>
                    <a:pt x="1574545" y="1482279"/>
                  </a:lnTo>
                  <a:lnTo>
                    <a:pt x="1574545" y="1236260"/>
                  </a:lnTo>
                  <a:lnTo>
                    <a:pt x="1572922" y="1218980"/>
                  </a:lnTo>
                  <a:lnTo>
                    <a:pt x="1569039" y="1205501"/>
                  </a:lnTo>
                  <a:close/>
                </a:path>
                <a:path w="1574800" h="1574800" extrusionOk="0">
                  <a:moveTo>
                    <a:pt x="1569038" y="836467"/>
                  </a:moveTo>
                  <a:lnTo>
                    <a:pt x="1482289" y="836467"/>
                  </a:lnTo>
                  <a:lnTo>
                    <a:pt x="1494246" y="838887"/>
                  </a:lnTo>
                  <a:lnTo>
                    <a:pt x="1504021" y="845485"/>
                  </a:lnTo>
                  <a:lnTo>
                    <a:pt x="1510617" y="855263"/>
                  </a:lnTo>
                  <a:lnTo>
                    <a:pt x="1513038" y="867226"/>
                  </a:lnTo>
                  <a:lnTo>
                    <a:pt x="1513038" y="1113245"/>
                  </a:lnTo>
                  <a:lnTo>
                    <a:pt x="1510617" y="1125202"/>
                  </a:lnTo>
                  <a:lnTo>
                    <a:pt x="1504021" y="1134977"/>
                  </a:lnTo>
                  <a:lnTo>
                    <a:pt x="1494246" y="1141573"/>
                  </a:lnTo>
                  <a:lnTo>
                    <a:pt x="1482289" y="1143994"/>
                  </a:lnTo>
                  <a:lnTo>
                    <a:pt x="1569037" y="1143994"/>
                  </a:lnTo>
                  <a:lnTo>
                    <a:pt x="1572921" y="1130518"/>
                  </a:lnTo>
                  <a:lnTo>
                    <a:pt x="1574545" y="1113245"/>
                  </a:lnTo>
                  <a:lnTo>
                    <a:pt x="1574545" y="867226"/>
                  </a:lnTo>
                  <a:lnTo>
                    <a:pt x="1572922" y="849948"/>
                  </a:lnTo>
                  <a:lnTo>
                    <a:pt x="1569038" y="836467"/>
                  </a:lnTo>
                  <a:close/>
                </a:path>
                <a:path w="1574800" h="1574800" extrusionOk="0">
                  <a:moveTo>
                    <a:pt x="1573816" y="467433"/>
                  </a:moveTo>
                  <a:lnTo>
                    <a:pt x="1512443" y="467433"/>
                  </a:lnTo>
                  <a:lnTo>
                    <a:pt x="1512792" y="471689"/>
                  </a:lnTo>
                  <a:lnTo>
                    <a:pt x="1513038" y="475956"/>
                  </a:lnTo>
                  <a:lnTo>
                    <a:pt x="1513038" y="744211"/>
                  </a:lnTo>
                  <a:lnTo>
                    <a:pt x="1510617" y="756168"/>
                  </a:lnTo>
                  <a:lnTo>
                    <a:pt x="1504021" y="765943"/>
                  </a:lnTo>
                  <a:lnTo>
                    <a:pt x="1494246" y="772539"/>
                  </a:lnTo>
                  <a:lnTo>
                    <a:pt x="1482289" y="774960"/>
                  </a:lnTo>
                  <a:lnTo>
                    <a:pt x="1569037" y="774960"/>
                  </a:lnTo>
                  <a:lnTo>
                    <a:pt x="1572921" y="761484"/>
                  </a:lnTo>
                  <a:lnTo>
                    <a:pt x="1574545" y="744211"/>
                  </a:lnTo>
                  <a:lnTo>
                    <a:pt x="1574545" y="480233"/>
                  </a:lnTo>
                  <a:lnTo>
                    <a:pt x="1573816" y="467433"/>
                  </a:lnTo>
                  <a:close/>
                </a:path>
                <a:path w="1574800" h="1574800" extrusionOk="0">
                  <a:moveTo>
                    <a:pt x="1408471" y="61497"/>
                  </a:moveTo>
                  <a:lnTo>
                    <a:pt x="1321264" y="61497"/>
                  </a:lnTo>
                  <a:lnTo>
                    <a:pt x="1329636" y="62641"/>
                  </a:lnTo>
                  <a:lnTo>
                    <a:pt x="1337213" y="65925"/>
                  </a:lnTo>
                  <a:lnTo>
                    <a:pt x="1343629" y="71120"/>
                  </a:lnTo>
                  <a:lnTo>
                    <a:pt x="1348516" y="77999"/>
                  </a:lnTo>
                  <a:lnTo>
                    <a:pt x="1494320" y="405936"/>
                  </a:lnTo>
                  <a:lnTo>
                    <a:pt x="1561185" y="405936"/>
                  </a:lnTo>
                  <a:lnTo>
                    <a:pt x="1552156" y="384633"/>
                  </a:lnTo>
                  <a:lnTo>
                    <a:pt x="1408471" y="61497"/>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 name="Google Shape;399;p26">
              <a:extLst>
                <a:ext uri="{FF2B5EF4-FFF2-40B4-BE49-F238E27FC236}">
                  <a16:creationId xmlns:a16="http://schemas.microsoft.com/office/drawing/2014/main" id="{55BA4362-1354-EB14-9A61-7D80498AD5DB}"/>
                </a:ext>
              </a:extLst>
            </p:cNvPr>
            <p:cNvSpPr/>
            <p:nvPr/>
          </p:nvSpPr>
          <p:spPr>
            <a:xfrm>
              <a:off x="16800714" y="7934326"/>
              <a:ext cx="1451610" cy="1451610"/>
            </a:xfrm>
            <a:custGeom>
              <a:avLst/>
              <a:gdLst/>
              <a:ahLst/>
              <a:cxnLst/>
              <a:rect l="l" t="t" r="r" b="b"/>
              <a:pathLst>
                <a:path w="1451609" h="1451609" extrusionOk="0">
                  <a:moveTo>
                    <a:pt x="1451530" y="682714"/>
                  </a:moveTo>
                  <a:lnTo>
                    <a:pt x="1449110" y="694671"/>
                  </a:lnTo>
                  <a:lnTo>
                    <a:pt x="1442514" y="704446"/>
                  </a:lnTo>
                  <a:lnTo>
                    <a:pt x="1432739" y="711042"/>
                  </a:lnTo>
                  <a:lnTo>
                    <a:pt x="1420782" y="713462"/>
                  </a:lnTo>
                  <a:lnTo>
                    <a:pt x="30758" y="713462"/>
                  </a:lnTo>
                  <a:lnTo>
                    <a:pt x="18796" y="711042"/>
                  </a:lnTo>
                  <a:lnTo>
                    <a:pt x="9017" y="704446"/>
                  </a:lnTo>
                  <a:lnTo>
                    <a:pt x="2420" y="694671"/>
                  </a:lnTo>
                  <a:lnTo>
                    <a:pt x="0" y="682714"/>
                  </a:lnTo>
                  <a:lnTo>
                    <a:pt x="0" y="418736"/>
                  </a:lnTo>
                  <a:lnTo>
                    <a:pt x="0" y="414459"/>
                  </a:lnTo>
                  <a:lnTo>
                    <a:pt x="246" y="410192"/>
                  </a:lnTo>
                  <a:lnTo>
                    <a:pt x="605" y="405936"/>
                  </a:lnTo>
                  <a:lnTo>
                    <a:pt x="1450936" y="405936"/>
                  </a:lnTo>
                  <a:lnTo>
                    <a:pt x="1451284" y="410192"/>
                  </a:lnTo>
                  <a:lnTo>
                    <a:pt x="1451530" y="414459"/>
                  </a:lnTo>
                  <a:lnTo>
                    <a:pt x="1451530" y="418736"/>
                  </a:lnTo>
                  <a:lnTo>
                    <a:pt x="1451530" y="682714"/>
                  </a:lnTo>
                  <a:close/>
                </a:path>
                <a:path w="1451609" h="1451609" extrusionOk="0">
                  <a:moveTo>
                    <a:pt x="1451530" y="1051748"/>
                  </a:moveTo>
                  <a:lnTo>
                    <a:pt x="1449110" y="1063705"/>
                  </a:lnTo>
                  <a:lnTo>
                    <a:pt x="1442514" y="1073480"/>
                  </a:lnTo>
                  <a:lnTo>
                    <a:pt x="1432739" y="1080076"/>
                  </a:lnTo>
                  <a:lnTo>
                    <a:pt x="1420782" y="1082496"/>
                  </a:lnTo>
                  <a:lnTo>
                    <a:pt x="30758" y="1082496"/>
                  </a:lnTo>
                  <a:lnTo>
                    <a:pt x="18796" y="1080076"/>
                  </a:lnTo>
                  <a:lnTo>
                    <a:pt x="9017" y="1073480"/>
                  </a:lnTo>
                  <a:lnTo>
                    <a:pt x="2420" y="1063705"/>
                  </a:lnTo>
                  <a:lnTo>
                    <a:pt x="0" y="1051748"/>
                  </a:lnTo>
                  <a:lnTo>
                    <a:pt x="0" y="805729"/>
                  </a:lnTo>
                  <a:lnTo>
                    <a:pt x="2420" y="793766"/>
                  </a:lnTo>
                  <a:lnTo>
                    <a:pt x="9017" y="783988"/>
                  </a:lnTo>
                  <a:lnTo>
                    <a:pt x="18796" y="777390"/>
                  </a:lnTo>
                  <a:lnTo>
                    <a:pt x="30758" y="774970"/>
                  </a:lnTo>
                  <a:lnTo>
                    <a:pt x="1420782" y="774970"/>
                  </a:lnTo>
                  <a:lnTo>
                    <a:pt x="1432739" y="777390"/>
                  </a:lnTo>
                  <a:lnTo>
                    <a:pt x="1442514" y="783988"/>
                  </a:lnTo>
                  <a:lnTo>
                    <a:pt x="1449110" y="793766"/>
                  </a:lnTo>
                  <a:lnTo>
                    <a:pt x="1451530" y="805729"/>
                  </a:lnTo>
                  <a:lnTo>
                    <a:pt x="1451530" y="1051748"/>
                  </a:lnTo>
                  <a:close/>
                </a:path>
                <a:path w="1451609" h="1451609" extrusionOk="0">
                  <a:moveTo>
                    <a:pt x="1451530" y="1420782"/>
                  </a:moveTo>
                  <a:lnTo>
                    <a:pt x="1449110" y="1432739"/>
                  </a:lnTo>
                  <a:lnTo>
                    <a:pt x="1442514" y="1442514"/>
                  </a:lnTo>
                  <a:lnTo>
                    <a:pt x="1432739" y="1449110"/>
                  </a:lnTo>
                  <a:lnTo>
                    <a:pt x="1420782" y="1451530"/>
                  </a:lnTo>
                  <a:lnTo>
                    <a:pt x="30758" y="1451530"/>
                  </a:lnTo>
                  <a:lnTo>
                    <a:pt x="18796" y="1449110"/>
                  </a:lnTo>
                  <a:lnTo>
                    <a:pt x="9017" y="1442514"/>
                  </a:lnTo>
                  <a:lnTo>
                    <a:pt x="2420" y="1432739"/>
                  </a:lnTo>
                  <a:lnTo>
                    <a:pt x="0" y="1420782"/>
                  </a:lnTo>
                  <a:lnTo>
                    <a:pt x="0" y="1174763"/>
                  </a:lnTo>
                  <a:lnTo>
                    <a:pt x="2420" y="1162800"/>
                  </a:lnTo>
                  <a:lnTo>
                    <a:pt x="9017" y="1153022"/>
                  </a:lnTo>
                  <a:lnTo>
                    <a:pt x="18796" y="1146424"/>
                  </a:lnTo>
                  <a:lnTo>
                    <a:pt x="30758" y="1144004"/>
                  </a:lnTo>
                  <a:lnTo>
                    <a:pt x="1420782" y="1144004"/>
                  </a:lnTo>
                  <a:lnTo>
                    <a:pt x="1432739" y="1146424"/>
                  </a:lnTo>
                  <a:lnTo>
                    <a:pt x="1442514" y="1153022"/>
                  </a:lnTo>
                  <a:lnTo>
                    <a:pt x="1449110" y="1162800"/>
                  </a:lnTo>
                  <a:lnTo>
                    <a:pt x="1451530" y="1174763"/>
                  </a:lnTo>
                  <a:lnTo>
                    <a:pt x="1451530" y="1420782"/>
                  </a:lnTo>
                  <a:close/>
                </a:path>
                <a:path w="1451609" h="1451609" extrusionOk="0">
                  <a:moveTo>
                    <a:pt x="164522" y="16502"/>
                  </a:moveTo>
                  <a:lnTo>
                    <a:pt x="169409" y="9623"/>
                  </a:lnTo>
                  <a:lnTo>
                    <a:pt x="175824" y="4428"/>
                  </a:lnTo>
                  <a:lnTo>
                    <a:pt x="183401" y="1144"/>
                  </a:lnTo>
                  <a:lnTo>
                    <a:pt x="191773" y="0"/>
                  </a:lnTo>
                  <a:lnTo>
                    <a:pt x="1259757" y="0"/>
                  </a:lnTo>
                  <a:lnTo>
                    <a:pt x="1432813" y="344439"/>
                  </a:lnTo>
                  <a:lnTo>
                    <a:pt x="18717" y="344439"/>
                  </a:lnTo>
                  <a:lnTo>
                    <a:pt x="164522" y="16502"/>
                  </a:lnTo>
                  <a:close/>
                </a:path>
              </a:pathLst>
            </a:custGeom>
            <a:noFill/>
            <a:ln w="1025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38" name="Google Shape;400;p26">
              <a:extLst>
                <a:ext uri="{FF2B5EF4-FFF2-40B4-BE49-F238E27FC236}">
                  <a16:creationId xmlns:a16="http://schemas.microsoft.com/office/drawing/2014/main" id="{35E04D64-21E3-20C9-AA8A-887ADCEF17CF}"/>
                </a:ext>
              </a:extLst>
            </p:cNvPr>
            <p:cNvPicPr preferRelativeResize="0"/>
            <p:nvPr/>
          </p:nvPicPr>
          <p:blipFill rotWithShape="1">
            <a:blip r:embed="rId13">
              <a:alphaModFix/>
            </a:blip>
            <a:srcRect/>
            <a:stretch/>
          </p:blipFill>
          <p:spPr>
            <a:xfrm>
              <a:off x="16918599" y="9196215"/>
              <a:ext cx="194768" cy="71763"/>
            </a:xfrm>
            <a:prstGeom prst="rect">
              <a:avLst/>
            </a:prstGeom>
            <a:noFill/>
            <a:ln>
              <a:noFill/>
            </a:ln>
          </p:spPr>
        </p:pic>
        <p:pic>
          <p:nvPicPr>
            <p:cNvPr id="239" name="Google Shape;401;p26">
              <a:extLst>
                <a:ext uri="{FF2B5EF4-FFF2-40B4-BE49-F238E27FC236}">
                  <a16:creationId xmlns:a16="http://schemas.microsoft.com/office/drawing/2014/main" id="{8EFBDAAA-778A-6AB5-93AA-3CBCFE0B1496}"/>
                </a:ext>
              </a:extLst>
            </p:cNvPr>
            <p:cNvPicPr preferRelativeResize="0"/>
            <p:nvPr/>
          </p:nvPicPr>
          <p:blipFill rotWithShape="1">
            <a:blip r:embed="rId13">
              <a:alphaModFix/>
            </a:blip>
            <a:srcRect/>
            <a:stretch/>
          </p:blipFill>
          <p:spPr>
            <a:xfrm>
              <a:off x="17164621" y="9196215"/>
              <a:ext cx="194768" cy="71763"/>
            </a:xfrm>
            <a:prstGeom prst="rect">
              <a:avLst/>
            </a:prstGeom>
            <a:noFill/>
            <a:ln>
              <a:noFill/>
            </a:ln>
          </p:spPr>
        </p:pic>
        <p:sp>
          <p:nvSpPr>
            <p:cNvPr id="240" name="Google Shape;402;p26">
              <a:extLst>
                <a:ext uri="{FF2B5EF4-FFF2-40B4-BE49-F238E27FC236}">
                  <a16:creationId xmlns:a16="http://schemas.microsoft.com/office/drawing/2014/main" id="{2FC5A761-1892-E061-AFA4-FD1F3B3D6C7E}"/>
                </a:ext>
              </a:extLst>
            </p:cNvPr>
            <p:cNvSpPr/>
            <p:nvPr/>
          </p:nvSpPr>
          <p:spPr>
            <a:xfrm>
              <a:off x="17062311" y="7702192"/>
              <a:ext cx="264160" cy="397510"/>
            </a:xfrm>
            <a:custGeom>
              <a:avLst/>
              <a:gdLst/>
              <a:ahLst/>
              <a:cxnLst/>
              <a:rect l="l" t="t" r="r" b="b"/>
              <a:pathLst>
                <a:path w="264159" h="397509" extrusionOk="0">
                  <a:moveTo>
                    <a:pt x="263804" y="372110"/>
                  </a:moveTo>
                  <a:lnTo>
                    <a:pt x="245275" y="372110"/>
                  </a:lnTo>
                  <a:lnTo>
                    <a:pt x="245275" y="322580"/>
                  </a:lnTo>
                  <a:lnTo>
                    <a:pt x="245275" y="297167"/>
                  </a:lnTo>
                  <a:lnTo>
                    <a:pt x="111252" y="297167"/>
                  </a:lnTo>
                  <a:lnTo>
                    <a:pt x="111252" y="271780"/>
                  </a:lnTo>
                  <a:lnTo>
                    <a:pt x="111252" y="259080"/>
                  </a:lnTo>
                  <a:lnTo>
                    <a:pt x="111252" y="233667"/>
                  </a:lnTo>
                  <a:lnTo>
                    <a:pt x="245275" y="233667"/>
                  </a:lnTo>
                  <a:lnTo>
                    <a:pt x="245275" y="208280"/>
                  </a:lnTo>
                  <a:lnTo>
                    <a:pt x="245275" y="161290"/>
                  </a:lnTo>
                  <a:lnTo>
                    <a:pt x="245275" y="135877"/>
                  </a:lnTo>
                  <a:lnTo>
                    <a:pt x="111252" y="135877"/>
                  </a:lnTo>
                  <a:lnTo>
                    <a:pt x="111252" y="110490"/>
                  </a:lnTo>
                  <a:lnTo>
                    <a:pt x="111252" y="100330"/>
                  </a:lnTo>
                  <a:lnTo>
                    <a:pt x="111252" y="74917"/>
                  </a:lnTo>
                  <a:lnTo>
                    <a:pt x="245275" y="74917"/>
                  </a:lnTo>
                  <a:lnTo>
                    <a:pt x="245275" y="48260"/>
                  </a:lnTo>
                  <a:lnTo>
                    <a:pt x="238150" y="48260"/>
                  </a:lnTo>
                  <a:lnTo>
                    <a:pt x="238150" y="0"/>
                  </a:lnTo>
                  <a:lnTo>
                    <a:pt x="0" y="0"/>
                  </a:lnTo>
                  <a:lnTo>
                    <a:pt x="0" y="48260"/>
                  </a:lnTo>
                  <a:lnTo>
                    <a:pt x="0" y="74917"/>
                  </a:lnTo>
                  <a:lnTo>
                    <a:pt x="25641" y="74917"/>
                  </a:lnTo>
                  <a:lnTo>
                    <a:pt x="25641" y="100330"/>
                  </a:lnTo>
                  <a:lnTo>
                    <a:pt x="25641" y="110490"/>
                  </a:lnTo>
                  <a:lnTo>
                    <a:pt x="25641" y="297167"/>
                  </a:lnTo>
                  <a:lnTo>
                    <a:pt x="0" y="297167"/>
                  </a:lnTo>
                  <a:lnTo>
                    <a:pt x="0" y="322580"/>
                  </a:lnTo>
                  <a:lnTo>
                    <a:pt x="0" y="372110"/>
                  </a:lnTo>
                  <a:lnTo>
                    <a:pt x="0" y="397497"/>
                  </a:lnTo>
                  <a:lnTo>
                    <a:pt x="263804" y="397497"/>
                  </a:lnTo>
                  <a:lnTo>
                    <a:pt x="263804" y="372110"/>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1" name="Google Shape;403;p26">
              <a:extLst>
                <a:ext uri="{FF2B5EF4-FFF2-40B4-BE49-F238E27FC236}">
                  <a16:creationId xmlns:a16="http://schemas.microsoft.com/office/drawing/2014/main" id="{E6D2287F-9510-CC47-A190-7AAE725A35DC}"/>
                </a:ext>
              </a:extLst>
            </p:cNvPr>
            <p:cNvSpPr/>
            <p:nvPr/>
          </p:nvSpPr>
          <p:spPr>
            <a:xfrm>
              <a:off x="17036669" y="7702192"/>
              <a:ext cx="315595" cy="422909"/>
            </a:xfrm>
            <a:custGeom>
              <a:avLst/>
              <a:gdLst/>
              <a:ahLst/>
              <a:cxnLst/>
              <a:rect l="l" t="t" r="r" b="b"/>
              <a:pathLst>
                <a:path w="315594" h="422909" extrusionOk="0">
                  <a:moveTo>
                    <a:pt x="315074" y="372110"/>
                  </a:moveTo>
                  <a:lnTo>
                    <a:pt x="296557" y="372110"/>
                  </a:lnTo>
                  <a:lnTo>
                    <a:pt x="296557" y="322580"/>
                  </a:lnTo>
                  <a:lnTo>
                    <a:pt x="296557" y="271780"/>
                  </a:lnTo>
                  <a:lnTo>
                    <a:pt x="162534" y="271780"/>
                  </a:lnTo>
                  <a:lnTo>
                    <a:pt x="162534" y="259080"/>
                  </a:lnTo>
                  <a:lnTo>
                    <a:pt x="299313" y="259080"/>
                  </a:lnTo>
                  <a:lnTo>
                    <a:pt x="299313" y="231127"/>
                  </a:lnTo>
                  <a:lnTo>
                    <a:pt x="296557" y="231127"/>
                  </a:lnTo>
                  <a:lnTo>
                    <a:pt x="296557" y="208280"/>
                  </a:lnTo>
                  <a:lnTo>
                    <a:pt x="296557" y="161290"/>
                  </a:lnTo>
                  <a:lnTo>
                    <a:pt x="299313" y="161290"/>
                  </a:lnTo>
                  <a:lnTo>
                    <a:pt x="299313" y="130797"/>
                  </a:lnTo>
                  <a:lnTo>
                    <a:pt x="296557" y="130797"/>
                  </a:lnTo>
                  <a:lnTo>
                    <a:pt x="296557" y="110490"/>
                  </a:lnTo>
                  <a:lnTo>
                    <a:pt x="162534" y="110490"/>
                  </a:lnTo>
                  <a:lnTo>
                    <a:pt x="162534" y="100330"/>
                  </a:lnTo>
                  <a:lnTo>
                    <a:pt x="296557" y="100330"/>
                  </a:lnTo>
                  <a:lnTo>
                    <a:pt x="296557" y="48260"/>
                  </a:lnTo>
                  <a:lnTo>
                    <a:pt x="111252" y="48260"/>
                  </a:lnTo>
                  <a:lnTo>
                    <a:pt x="111252" y="100330"/>
                  </a:lnTo>
                  <a:lnTo>
                    <a:pt x="111252" y="110490"/>
                  </a:lnTo>
                  <a:lnTo>
                    <a:pt x="111252" y="130797"/>
                  </a:lnTo>
                  <a:lnTo>
                    <a:pt x="111252" y="161290"/>
                  </a:lnTo>
                  <a:lnTo>
                    <a:pt x="248031" y="161290"/>
                  </a:lnTo>
                  <a:lnTo>
                    <a:pt x="248031" y="208280"/>
                  </a:lnTo>
                  <a:lnTo>
                    <a:pt x="111252" y="208280"/>
                  </a:lnTo>
                  <a:lnTo>
                    <a:pt x="111252" y="231127"/>
                  </a:lnTo>
                  <a:lnTo>
                    <a:pt x="111252" y="259080"/>
                  </a:lnTo>
                  <a:lnTo>
                    <a:pt x="111252" y="271780"/>
                  </a:lnTo>
                  <a:lnTo>
                    <a:pt x="111252" y="322580"/>
                  </a:lnTo>
                  <a:lnTo>
                    <a:pt x="263791" y="322580"/>
                  </a:lnTo>
                  <a:lnTo>
                    <a:pt x="263791" y="372110"/>
                  </a:lnTo>
                  <a:lnTo>
                    <a:pt x="51282" y="372110"/>
                  </a:lnTo>
                  <a:lnTo>
                    <a:pt x="51282" y="0"/>
                  </a:lnTo>
                  <a:lnTo>
                    <a:pt x="0" y="0"/>
                  </a:lnTo>
                  <a:lnTo>
                    <a:pt x="0" y="372110"/>
                  </a:lnTo>
                  <a:lnTo>
                    <a:pt x="0" y="397497"/>
                  </a:lnTo>
                  <a:lnTo>
                    <a:pt x="0" y="422910"/>
                  </a:lnTo>
                  <a:lnTo>
                    <a:pt x="315074" y="422910"/>
                  </a:lnTo>
                  <a:lnTo>
                    <a:pt x="315074" y="397497"/>
                  </a:lnTo>
                  <a:lnTo>
                    <a:pt x="315074" y="37211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 name="Google Shape;404;p26">
              <a:extLst>
                <a:ext uri="{FF2B5EF4-FFF2-40B4-BE49-F238E27FC236}">
                  <a16:creationId xmlns:a16="http://schemas.microsoft.com/office/drawing/2014/main" id="{DB84B03E-44B2-50B8-00B4-8EA95DCB2332}"/>
                </a:ext>
              </a:extLst>
            </p:cNvPr>
            <p:cNvSpPr/>
            <p:nvPr/>
          </p:nvSpPr>
          <p:spPr>
            <a:xfrm>
              <a:off x="17333228" y="7702192"/>
              <a:ext cx="346710" cy="397510"/>
            </a:xfrm>
            <a:custGeom>
              <a:avLst/>
              <a:gdLst/>
              <a:ahLst/>
              <a:cxnLst/>
              <a:rect l="l" t="t" r="r" b="b"/>
              <a:pathLst>
                <a:path w="346709" h="397509" extrusionOk="0">
                  <a:moveTo>
                    <a:pt x="346379" y="0"/>
                  </a:moveTo>
                  <a:lnTo>
                    <a:pt x="234607" y="0"/>
                  </a:lnTo>
                  <a:lnTo>
                    <a:pt x="234607" y="482"/>
                  </a:lnTo>
                  <a:lnTo>
                    <a:pt x="260248" y="482"/>
                  </a:lnTo>
                  <a:lnTo>
                    <a:pt x="260248" y="105410"/>
                  </a:lnTo>
                  <a:lnTo>
                    <a:pt x="234607" y="105410"/>
                  </a:lnTo>
                  <a:lnTo>
                    <a:pt x="234607" y="130797"/>
                  </a:lnTo>
                  <a:lnTo>
                    <a:pt x="111252" y="130797"/>
                  </a:lnTo>
                  <a:lnTo>
                    <a:pt x="111252" y="105410"/>
                  </a:lnTo>
                  <a:lnTo>
                    <a:pt x="85610" y="105410"/>
                  </a:lnTo>
                  <a:lnTo>
                    <a:pt x="85610" y="0"/>
                  </a:lnTo>
                  <a:lnTo>
                    <a:pt x="0" y="0"/>
                  </a:lnTo>
                  <a:lnTo>
                    <a:pt x="0" y="105410"/>
                  </a:lnTo>
                  <a:lnTo>
                    <a:pt x="0" y="130797"/>
                  </a:lnTo>
                  <a:lnTo>
                    <a:pt x="25641" y="130797"/>
                  </a:lnTo>
                  <a:lnTo>
                    <a:pt x="25641" y="156210"/>
                  </a:lnTo>
                  <a:lnTo>
                    <a:pt x="25641" y="205740"/>
                  </a:lnTo>
                  <a:lnTo>
                    <a:pt x="25641" y="231127"/>
                  </a:lnTo>
                  <a:lnTo>
                    <a:pt x="0" y="231127"/>
                  </a:lnTo>
                  <a:lnTo>
                    <a:pt x="0" y="256540"/>
                  </a:lnTo>
                  <a:lnTo>
                    <a:pt x="0" y="372110"/>
                  </a:lnTo>
                  <a:lnTo>
                    <a:pt x="0" y="397497"/>
                  </a:lnTo>
                  <a:lnTo>
                    <a:pt x="111252" y="397497"/>
                  </a:lnTo>
                  <a:lnTo>
                    <a:pt x="111252" y="372110"/>
                  </a:lnTo>
                  <a:lnTo>
                    <a:pt x="111252" y="256540"/>
                  </a:lnTo>
                  <a:lnTo>
                    <a:pt x="111252" y="231127"/>
                  </a:lnTo>
                  <a:lnTo>
                    <a:pt x="234607" y="231127"/>
                  </a:lnTo>
                  <a:lnTo>
                    <a:pt x="234607" y="256540"/>
                  </a:lnTo>
                  <a:lnTo>
                    <a:pt x="234607" y="372110"/>
                  </a:lnTo>
                  <a:lnTo>
                    <a:pt x="320738" y="372110"/>
                  </a:lnTo>
                  <a:lnTo>
                    <a:pt x="320738" y="130797"/>
                  </a:lnTo>
                  <a:lnTo>
                    <a:pt x="346379" y="130797"/>
                  </a:lnTo>
                  <a:lnTo>
                    <a:pt x="346379" y="105410"/>
                  </a:lnTo>
                  <a:lnTo>
                    <a:pt x="346379" y="482"/>
                  </a:lnTo>
                  <a:lnTo>
                    <a:pt x="346379" y="0"/>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 name="Google Shape;405;p26">
              <a:extLst>
                <a:ext uri="{FF2B5EF4-FFF2-40B4-BE49-F238E27FC236}">
                  <a16:creationId xmlns:a16="http://schemas.microsoft.com/office/drawing/2014/main" id="{474C4975-4779-0387-E77E-49E2A3AD2902}"/>
                </a:ext>
              </a:extLst>
            </p:cNvPr>
            <p:cNvSpPr/>
            <p:nvPr/>
          </p:nvSpPr>
          <p:spPr>
            <a:xfrm>
              <a:off x="17307586" y="7702192"/>
              <a:ext cx="398145" cy="422909"/>
            </a:xfrm>
            <a:custGeom>
              <a:avLst/>
              <a:gdLst/>
              <a:ahLst/>
              <a:cxnLst/>
              <a:rect l="l" t="t" r="r" b="b"/>
              <a:pathLst>
                <a:path w="398144" h="422909" extrusionOk="0">
                  <a:moveTo>
                    <a:pt x="285889" y="105410"/>
                  </a:moveTo>
                  <a:lnTo>
                    <a:pt x="111252" y="105410"/>
                  </a:lnTo>
                  <a:lnTo>
                    <a:pt x="111252" y="156210"/>
                  </a:lnTo>
                  <a:lnTo>
                    <a:pt x="285889" y="156210"/>
                  </a:lnTo>
                  <a:lnTo>
                    <a:pt x="285889" y="105410"/>
                  </a:lnTo>
                  <a:close/>
                </a:path>
                <a:path w="398144" h="422909" extrusionOk="0">
                  <a:moveTo>
                    <a:pt x="397662" y="372110"/>
                  </a:moveTo>
                  <a:lnTo>
                    <a:pt x="285889" y="372110"/>
                  </a:lnTo>
                  <a:lnTo>
                    <a:pt x="285889" y="256540"/>
                  </a:lnTo>
                  <a:lnTo>
                    <a:pt x="285889" y="205740"/>
                  </a:lnTo>
                  <a:lnTo>
                    <a:pt x="111252" y="205740"/>
                  </a:lnTo>
                  <a:lnTo>
                    <a:pt x="111252" y="256540"/>
                  </a:lnTo>
                  <a:lnTo>
                    <a:pt x="111252" y="372110"/>
                  </a:lnTo>
                  <a:lnTo>
                    <a:pt x="51282" y="372110"/>
                  </a:lnTo>
                  <a:lnTo>
                    <a:pt x="51282" y="0"/>
                  </a:lnTo>
                  <a:lnTo>
                    <a:pt x="0" y="0"/>
                  </a:lnTo>
                  <a:lnTo>
                    <a:pt x="0" y="372110"/>
                  </a:lnTo>
                  <a:lnTo>
                    <a:pt x="0" y="422910"/>
                  </a:lnTo>
                  <a:lnTo>
                    <a:pt x="162521" y="422910"/>
                  </a:lnTo>
                  <a:lnTo>
                    <a:pt x="162521" y="372110"/>
                  </a:lnTo>
                  <a:lnTo>
                    <a:pt x="162521" y="256540"/>
                  </a:lnTo>
                  <a:lnTo>
                    <a:pt x="234607" y="256540"/>
                  </a:lnTo>
                  <a:lnTo>
                    <a:pt x="234607" y="372110"/>
                  </a:lnTo>
                  <a:lnTo>
                    <a:pt x="234607" y="422910"/>
                  </a:lnTo>
                  <a:lnTo>
                    <a:pt x="397662" y="422910"/>
                  </a:lnTo>
                  <a:lnTo>
                    <a:pt x="397662" y="372110"/>
                  </a:lnTo>
                  <a:close/>
                </a:path>
                <a:path w="398144" h="422909" extrusionOk="0">
                  <a:moveTo>
                    <a:pt x="397662" y="482"/>
                  </a:moveTo>
                  <a:lnTo>
                    <a:pt x="346379" y="482"/>
                  </a:lnTo>
                  <a:lnTo>
                    <a:pt x="346379" y="371868"/>
                  </a:lnTo>
                  <a:lnTo>
                    <a:pt x="397662" y="371868"/>
                  </a:lnTo>
                  <a:lnTo>
                    <a:pt x="397662" y="482"/>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 name="Google Shape;406;p26">
              <a:extLst>
                <a:ext uri="{FF2B5EF4-FFF2-40B4-BE49-F238E27FC236}">
                  <a16:creationId xmlns:a16="http://schemas.microsoft.com/office/drawing/2014/main" id="{1E2617D0-4727-89B1-A8F2-125C7E636202}"/>
                </a:ext>
              </a:extLst>
            </p:cNvPr>
            <p:cNvSpPr/>
            <p:nvPr/>
          </p:nvSpPr>
          <p:spPr>
            <a:xfrm>
              <a:off x="17700915" y="7677027"/>
              <a:ext cx="335280" cy="422909"/>
            </a:xfrm>
            <a:custGeom>
              <a:avLst/>
              <a:gdLst/>
              <a:ahLst/>
              <a:cxnLst/>
              <a:rect l="l" t="t" r="r" b="b"/>
              <a:pathLst>
                <a:path w="335280" h="422909" extrusionOk="0">
                  <a:moveTo>
                    <a:pt x="156624" y="0"/>
                  </a:moveTo>
                  <a:lnTo>
                    <a:pt x="0" y="0"/>
                  </a:lnTo>
                  <a:lnTo>
                    <a:pt x="0" y="422664"/>
                  </a:lnTo>
                  <a:lnTo>
                    <a:pt x="111250" y="422664"/>
                  </a:lnTo>
                  <a:lnTo>
                    <a:pt x="111250" y="274316"/>
                  </a:lnTo>
                  <a:lnTo>
                    <a:pt x="239546" y="274316"/>
                  </a:lnTo>
                  <a:lnTo>
                    <a:pt x="231229" y="261414"/>
                  </a:lnTo>
                  <a:lnTo>
                    <a:pt x="245578" y="254810"/>
                  </a:lnTo>
                  <a:lnTo>
                    <a:pt x="258640" y="246898"/>
                  </a:lnTo>
                  <a:lnTo>
                    <a:pt x="294280" y="208517"/>
                  </a:lnTo>
                  <a:lnTo>
                    <a:pt x="305684" y="180429"/>
                  </a:lnTo>
                  <a:lnTo>
                    <a:pt x="111250" y="180429"/>
                  </a:lnTo>
                  <a:lnTo>
                    <a:pt x="111250" y="102840"/>
                  </a:lnTo>
                  <a:lnTo>
                    <a:pt x="307245" y="102840"/>
                  </a:lnTo>
                  <a:lnTo>
                    <a:pt x="301394" y="82571"/>
                  </a:lnTo>
                  <a:lnTo>
                    <a:pt x="270757" y="38040"/>
                  </a:lnTo>
                  <a:lnTo>
                    <a:pt x="222029" y="9551"/>
                  </a:lnTo>
                  <a:lnTo>
                    <a:pt x="191361" y="2392"/>
                  </a:lnTo>
                  <a:lnTo>
                    <a:pt x="156624" y="0"/>
                  </a:lnTo>
                  <a:close/>
                </a:path>
                <a:path w="335280" h="422909" extrusionOk="0">
                  <a:moveTo>
                    <a:pt x="239546" y="274316"/>
                  </a:moveTo>
                  <a:lnTo>
                    <a:pt x="113999" y="274316"/>
                  </a:lnTo>
                  <a:lnTo>
                    <a:pt x="206583" y="422664"/>
                  </a:lnTo>
                  <a:lnTo>
                    <a:pt x="335167" y="422664"/>
                  </a:lnTo>
                  <a:lnTo>
                    <a:pt x="239546" y="274316"/>
                  </a:lnTo>
                  <a:close/>
                </a:path>
                <a:path w="335280" h="422909" extrusionOk="0">
                  <a:moveTo>
                    <a:pt x="307245" y="102840"/>
                  </a:moveTo>
                  <a:lnTo>
                    <a:pt x="151886" y="102840"/>
                  </a:lnTo>
                  <a:lnTo>
                    <a:pt x="164194" y="103474"/>
                  </a:lnTo>
                  <a:lnTo>
                    <a:pt x="174570" y="105350"/>
                  </a:lnTo>
                  <a:lnTo>
                    <a:pt x="198839" y="141896"/>
                  </a:lnTo>
                  <a:lnTo>
                    <a:pt x="197597" y="156142"/>
                  </a:lnTo>
                  <a:lnTo>
                    <a:pt x="191613" y="168474"/>
                  </a:lnTo>
                  <a:lnTo>
                    <a:pt x="177504" y="177150"/>
                  </a:lnTo>
                  <a:lnTo>
                    <a:pt x="151886" y="180429"/>
                  </a:lnTo>
                  <a:lnTo>
                    <a:pt x="305684" y="180429"/>
                  </a:lnTo>
                  <a:lnTo>
                    <a:pt x="309728" y="164213"/>
                  </a:lnTo>
                  <a:lnTo>
                    <a:pt x="311670" y="138747"/>
                  </a:lnTo>
                  <a:lnTo>
                    <a:pt x="309095" y="109247"/>
                  </a:lnTo>
                  <a:lnTo>
                    <a:pt x="307245" y="102840"/>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 name="Google Shape;407;p26">
              <a:extLst>
                <a:ext uri="{FF2B5EF4-FFF2-40B4-BE49-F238E27FC236}">
                  <a16:creationId xmlns:a16="http://schemas.microsoft.com/office/drawing/2014/main" id="{8D191780-4278-53DD-D533-887528ACF7A6}"/>
                </a:ext>
              </a:extLst>
            </p:cNvPr>
            <p:cNvSpPr/>
            <p:nvPr/>
          </p:nvSpPr>
          <p:spPr>
            <a:xfrm>
              <a:off x="17675275" y="7651386"/>
              <a:ext cx="408305" cy="474345"/>
            </a:xfrm>
            <a:custGeom>
              <a:avLst/>
              <a:gdLst/>
              <a:ahLst/>
              <a:cxnLst/>
              <a:rect l="l" t="t" r="r" b="b"/>
              <a:pathLst>
                <a:path w="408305" h="474345" extrusionOk="0">
                  <a:moveTo>
                    <a:pt x="182265" y="0"/>
                  </a:moveTo>
                  <a:lnTo>
                    <a:pt x="0" y="0"/>
                  </a:lnTo>
                  <a:lnTo>
                    <a:pt x="0" y="473946"/>
                  </a:lnTo>
                  <a:lnTo>
                    <a:pt x="162532" y="473946"/>
                  </a:lnTo>
                  <a:lnTo>
                    <a:pt x="162532" y="422664"/>
                  </a:lnTo>
                  <a:lnTo>
                    <a:pt x="51281" y="422664"/>
                  </a:lnTo>
                  <a:lnTo>
                    <a:pt x="51281" y="51281"/>
                  </a:lnTo>
                  <a:lnTo>
                    <a:pt x="319362" y="51281"/>
                  </a:lnTo>
                  <a:lnTo>
                    <a:pt x="314018" y="45045"/>
                  </a:lnTo>
                  <a:lnTo>
                    <a:pt x="287911" y="25394"/>
                  </a:lnTo>
                  <a:lnTo>
                    <a:pt x="257173" y="11311"/>
                  </a:lnTo>
                  <a:lnTo>
                    <a:pt x="221919" y="2834"/>
                  </a:lnTo>
                  <a:lnTo>
                    <a:pt x="182265" y="0"/>
                  </a:lnTo>
                  <a:close/>
                </a:path>
                <a:path w="408305" h="474345" extrusionOk="0">
                  <a:moveTo>
                    <a:pt x="222981" y="385064"/>
                  </a:moveTo>
                  <a:lnTo>
                    <a:pt x="162532" y="385064"/>
                  </a:lnTo>
                  <a:lnTo>
                    <a:pt x="217998" y="473946"/>
                  </a:lnTo>
                  <a:lnTo>
                    <a:pt x="407844" y="473946"/>
                  </a:lnTo>
                  <a:lnTo>
                    <a:pt x="374789" y="422664"/>
                  </a:lnTo>
                  <a:lnTo>
                    <a:pt x="246449" y="422664"/>
                  </a:lnTo>
                  <a:lnTo>
                    <a:pt x="222981" y="385064"/>
                  </a:lnTo>
                  <a:close/>
                </a:path>
                <a:path w="408305" h="474345" extrusionOk="0">
                  <a:moveTo>
                    <a:pt x="153855" y="274316"/>
                  </a:moveTo>
                  <a:lnTo>
                    <a:pt x="111250" y="274316"/>
                  </a:lnTo>
                  <a:lnTo>
                    <a:pt x="111250" y="422664"/>
                  </a:lnTo>
                  <a:lnTo>
                    <a:pt x="162532" y="422664"/>
                  </a:lnTo>
                  <a:lnTo>
                    <a:pt x="162532" y="385064"/>
                  </a:lnTo>
                  <a:lnTo>
                    <a:pt x="222981" y="385064"/>
                  </a:lnTo>
                  <a:lnTo>
                    <a:pt x="153855" y="274316"/>
                  </a:lnTo>
                  <a:close/>
                </a:path>
                <a:path w="408305" h="474345" extrusionOk="0">
                  <a:moveTo>
                    <a:pt x="319362" y="51281"/>
                  </a:moveTo>
                  <a:lnTo>
                    <a:pt x="182265" y="51281"/>
                  </a:lnTo>
                  <a:lnTo>
                    <a:pt x="212165" y="53222"/>
                  </a:lnTo>
                  <a:lnTo>
                    <a:pt x="238220" y="59043"/>
                  </a:lnTo>
                  <a:lnTo>
                    <a:pt x="278798" y="82327"/>
                  </a:lnTo>
                  <a:lnTo>
                    <a:pt x="303449" y="118360"/>
                  </a:lnTo>
                  <a:lnTo>
                    <a:pt x="311670" y="164378"/>
                  </a:lnTo>
                  <a:lnTo>
                    <a:pt x="310141" y="185228"/>
                  </a:lnTo>
                  <a:lnTo>
                    <a:pt x="287198" y="235926"/>
                  </a:lnTo>
                  <a:lnTo>
                    <a:pt x="238235" y="266496"/>
                  </a:lnTo>
                  <a:lnTo>
                    <a:pt x="216460" y="271690"/>
                  </a:lnTo>
                  <a:lnTo>
                    <a:pt x="313772" y="422664"/>
                  </a:lnTo>
                  <a:lnTo>
                    <a:pt x="374789" y="422664"/>
                  </a:lnTo>
                  <a:lnTo>
                    <a:pt x="293793" y="297003"/>
                  </a:lnTo>
                  <a:lnTo>
                    <a:pt x="302561" y="291016"/>
                  </a:lnTo>
                  <a:lnTo>
                    <a:pt x="341975" y="247296"/>
                  </a:lnTo>
                  <a:lnTo>
                    <a:pt x="360609" y="194520"/>
                  </a:lnTo>
                  <a:lnTo>
                    <a:pt x="362951" y="164378"/>
                  </a:lnTo>
                  <a:lnTo>
                    <a:pt x="359809" y="129815"/>
                  </a:lnTo>
                  <a:lnTo>
                    <a:pt x="350493" y="98127"/>
                  </a:lnTo>
                  <a:lnTo>
                    <a:pt x="335173" y="69732"/>
                  </a:lnTo>
                  <a:lnTo>
                    <a:pt x="319362" y="51281"/>
                  </a:lnTo>
                  <a:close/>
                </a:path>
                <a:path w="408305" h="474345" extrusionOk="0">
                  <a:moveTo>
                    <a:pt x="177527" y="102840"/>
                  </a:moveTo>
                  <a:lnTo>
                    <a:pt x="111250" y="102840"/>
                  </a:lnTo>
                  <a:lnTo>
                    <a:pt x="111250" y="231711"/>
                  </a:lnTo>
                  <a:lnTo>
                    <a:pt x="177527" y="231711"/>
                  </a:lnTo>
                  <a:lnTo>
                    <a:pt x="209288" y="227701"/>
                  </a:lnTo>
                  <a:lnTo>
                    <a:pt x="231974" y="215670"/>
                  </a:lnTo>
                  <a:lnTo>
                    <a:pt x="245585" y="195616"/>
                  </a:lnTo>
                  <a:lnTo>
                    <a:pt x="248038" y="180429"/>
                  </a:lnTo>
                  <a:lnTo>
                    <a:pt x="162532" y="180429"/>
                  </a:lnTo>
                  <a:lnTo>
                    <a:pt x="162532" y="154122"/>
                  </a:lnTo>
                  <a:lnTo>
                    <a:pt x="249096" y="154122"/>
                  </a:lnTo>
                  <a:lnTo>
                    <a:pt x="249020" y="153126"/>
                  </a:lnTo>
                  <a:lnTo>
                    <a:pt x="222454" y="112450"/>
                  </a:lnTo>
                  <a:lnTo>
                    <a:pt x="194969" y="103907"/>
                  </a:lnTo>
                  <a:lnTo>
                    <a:pt x="177527" y="102840"/>
                  </a:lnTo>
                  <a:close/>
                </a:path>
                <a:path w="408305" h="474345" extrusionOk="0">
                  <a:moveTo>
                    <a:pt x="249096" y="154122"/>
                  </a:moveTo>
                  <a:lnTo>
                    <a:pt x="189393" y="154122"/>
                  </a:lnTo>
                  <a:lnTo>
                    <a:pt x="195373" y="156070"/>
                  </a:lnTo>
                  <a:lnTo>
                    <a:pt x="197004" y="156973"/>
                  </a:lnTo>
                  <a:lnTo>
                    <a:pt x="197927" y="158183"/>
                  </a:lnTo>
                  <a:lnTo>
                    <a:pt x="198839" y="161824"/>
                  </a:lnTo>
                  <a:lnTo>
                    <a:pt x="198839" y="172963"/>
                  </a:lnTo>
                  <a:lnTo>
                    <a:pt x="198111" y="176142"/>
                  </a:lnTo>
                  <a:lnTo>
                    <a:pt x="197639" y="177424"/>
                  </a:lnTo>
                  <a:lnTo>
                    <a:pt x="196101" y="178193"/>
                  </a:lnTo>
                  <a:lnTo>
                    <a:pt x="190532" y="180429"/>
                  </a:lnTo>
                  <a:lnTo>
                    <a:pt x="248038" y="180429"/>
                  </a:lnTo>
                  <a:lnTo>
                    <a:pt x="250121" y="167537"/>
                  </a:lnTo>
                  <a:lnTo>
                    <a:pt x="249096" y="154122"/>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cxnSp>
        <p:nvCxnSpPr>
          <p:cNvPr id="169" name="Google Shape;413;p26">
            <a:extLst>
              <a:ext uri="{FF2B5EF4-FFF2-40B4-BE49-F238E27FC236}">
                <a16:creationId xmlns:a16="http://schemas.microsoft.com/office/drawing/2014/main" id="{4CD019D1-8363-F173-3C29-A02614E880A1}"/>
              </a:ext>
            </a:extLst>
          </p:cNvPr>
          <p:cNvCxnSpPr/>
          <p:nvPr/>
        </p:nvCxnSpPr>
        <p:spPr>
          <a:xfrm rot="10800000">
            <a:off x="7502019" y="7099769"/>
            <a:ext cx="441344" cy="0"/>
          </a:xfrm>
          <a:prstGeom prst="straightConnector1">
            <a:avLst/>
          </a:prstGeom>
          <a:noFill/>
          <a:ln w="127000" cap="flat" cmpd="sng">
            <a:solidFill>
              <a:srgbClr val="690CEB"/>
            </a:solidFill>
            <a:prstDash val="solid"/>
            <a:round/>
            <a:headEnd type="none" w="sm" len="sm"/>
            <a:tailEnd type="none" w="sm" len="sm"/>
          </a:ln>
        </p:spPr>
      </p:cxnSp>
      <p:sp>
        <p:nvSpPr>
          <p:cNvPr id="193" name="Google Shape;439;p26">
            <a:extLst>
              <a:ext uri="{FF2B5EF4-FFF2-40B4-BE49-F238E27FC236}">
                <a16:creationId xmlns:a16="http://schemas.microsoft.com/office/drawing/2014/main" id="{CE5BD854-2816-232B-8C4A-2534DCE10D23}"/>
              </a:ext>
            </a:extLst>
          </p:cNvPr>
          <p:cNvSpPr/>
          <p:nvPr/>
        </p:nvSpPr>
        <p:spPr>
          <a:xfrm>
            <a:off x="6270014" y="4083020"/>
            <a:ext cx="2215318" cy="291395"/>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94" name="Google Shape;440;p26">
            <a:extLst>
              <a:ext uri="{FF2B5EF4-FFF2-40B4-BE49-F238E27FC236}">
                <a16:creationId xmlns:a16="http://schemas.microsoft.com/office/drawing/2014/main" id="{123792D5-0CC4-D9A6-A3D4-B66092A2B2E3}"/>
              </a:ext>
            </a:extLst>
          </p:cNvPr>
          <p:cNvSpPr/>
          <p:nvPr/>
        </p:nvSpPr>
        <p:spPr>
          <a:xfrm>
            <a:off x="6546303" y="3544292"/>
            <a:ext cx="1922390" cy="92041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rgbClr val="353535"/>
                </a:solidFill>
                <a:latin typeface="Poppins"/>
                <a:ea typeface="Poppins"/>
                <a:cs typeface="Poppins"/>
                <a:sym typeface="Poppins"/>
              </a:rPr>
              <a:t>Clinician Portal</a:t>
            </a:r>
            <a:endParaRPr dirty="0"/>
          </a:p>
        </p:txBody>
      </p:sp>
      <p:sp>
        <p:nvSpPr>
          <p:cNvPr id="195" name="Google Shape;441;p26">
            <a:extLst>
              <a:ext uri="{FF2B5EF4-FFF2-40B4-BE49-F238E27FC236}">
                <a16:creationId xmlns:a16="http://schemas.microsoft.com/office/drawing/2014/main" id="{C153DB32-2597-4CCA-25FD-81586004D493}"/>
              </a:ext>
            </a:extLst>
          </p:cNvPr>
          <p:cNvSpPr/>
          <p:nvPr/>
        </p:nvSpPr>
        <p:spPr>
          <a:xfrm>
            <a:off x="3552981" y="2705188"/>
            <a:ext cx="2215318" cy="626864"/>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96" name="Google Shape;442;p26">
            <a:extLst>
              <a:ext uri="{FF2B5EF4-FFF2-40B4-BE49-F238E27FC236}">
                <a16:creationId xmlns:a16="http://schemas.microsoft.com/office/drawing/2014/main" id="{9E5C3758-E61A-FB2D-EE3E-F154F8583C6B}"/>
              </a:ext>
            </a:extLst>
          </p:cNvPr>
          <p:cNvSpPr/>
          <p:nvPr/>
        </p:nvSpPr>
        <p:spPr>
          <a:xfrm>
            <a:off x="3681427" y="2485232"/>
            <a:ext cx="1922390" cy="92041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353535"/>
                </a:solidFill>
                <a:latin typeface="Poppins"/>
                <a:ea typeface="Poppins"/>
                <a:cs typeface="Poppins"/>
                <a:sym typeface="Poppins"/>
              </a:rPr>
              <a:t>Manufacturer Portal</a:t>
            </a:r>
            <a:endParaRPr/>
          </a:p>
        </p:txBody>
      </p:sp>
      <p:grpSp>
        <p:nvGrpSpPr>
          <p:cNvPr id="205" name="Google Shape;453;p26">
            <a:extLst>
              <a:ext uri="{FF2B5EF4-FFF2-40B4-BE49-F238E27FC236}">
                <a16:creationId xmlns:a16="http://schemas.microsoft.com/office/drawing/2014/main" id="{0865F902-E7E0-E93C-B073-870B60262135}"/>
              </a:ext>
            </a:extLst>
          </p:cNvPr>
          <p:cNvGrpSpPr/>
          <p:nvPr/>
        </p:nvGrpSpPr>
        <p:grpSpPr>
          <a:xfrm>
            <a:off x="4035755" y="3334719"/>
            <a:ext cx="1253604" cy="1275288"/>
            <a:chOff x="8788895" y="782939"/>
            <a:chExt cx="2533015" cy="2576830"/>
          </a:xfrm>
        </p:grpSpPr>
        <p:sp>
          <p:nvSpPr>
            <p:cNvPr id="210" name="Google Shape;454;p26">
              <a:extLst>
                <a:ext uri="{FF2B5EF4-FFF2-40B4-BE49-F238E27FC236}">
                  <a16:creationId xmlns:a16="http://schemas.microsoft.com/office/drawing/2014/main" id="{5608A567-F788-88BA-EEC7-54E03A8304FB}"/>
                </a:ext>
              </a:extLst>
            </p:cNvPr>
            <p:cNvSpPr/>
            <p:nvPr/>
          </p:nvSpPr>
          <p:spPr>
            <a:xfrm>
              <a:off x="8788895" y="782939"/>
              <a:ext cx="2533015" cy="2576830"/>
            </a:xfrm>
            <a:custGeom>
              <a:avLst/>
              <a:gdLst/>
              <a:ahLst/>
              <a:cxnLst/>
              <a:rect l="l" t="t" r="r" b="b"/>
              <a:pathLst>
                <a:path w="2533015" h="2576829" extrusionOk="0">
                  <a:moveTo>
                    <a:pt x="2532608" y="187248"/>
                  </a:moveTo>
                  <a:lnTo>
                    <a:pt x="2525903" y="137528"/>
                  </a:lnTo>
                  <a:lnTo>
                    <a:pt x="2507005" y="92811"/>
                  </a:lnTo>
                  <a:lnTo>
                    <a:pt x="2478316" y="55702"/>
                  </a:lnTo>
                  <a:lnTo>
                    <a:pt x="2478316" y="188442"/>
                  </a:lnTo>
                  <a:lnTo>
                    <a:pt x="2478316" y="207086"/>
                  </a:lnTo>
                  <a:lnTo>
                    <a:pt x="2478316" y="1637652"/>
                  </a:lnTo>
                  <a:lnTo>
                    <a:pt x="2478316" y="1763395"/>
                  </a:lnTo>
                  <a:lnTo>
                    <a:pt x="2475915" y="1789163"/>
                  </a:lnTo>
                  <a:lnTo>
                    <a:pt x="2456713" y="1836178"/>
                  </a:lnTo>
                  <a:lnTo>
                    <a:pt x="2420416" y="1872843"/>
                  </a:lnTo>
                  <a:lnTo>
                    <a:pt x="2373553" y="1892528"/>
                  </a:lnTo>
                  <a:lnTo>
                    <a:pt x="2347772" y="1895170"/>
                  </a:lnTo>
                  <a:lnTo>
                    <a:pt x="1536534" y="1895170"/>
                  </a:lnTo>
                  <a:lnTo>
                    <a:pt x="1536534" y="1949450"/>
                  </a:lnTo>
                  <a:lnTo>
                    <a:pt x="1536534" y="2396502"/>
                  </a:lnTo>
                  <a:lnTo>
                    <a:pt x="996086" y="2396502"/>
                  </a:lnTo>
                  <a:lnTo>
                    <a:pt x="996086" y="1949450"/>
                  </a:lnTo>
                  <a:lnTo>
                    <a:pt x="1536534" y="1949450"/>
                  </a:lnTo>
                  <a:lnTo>
                    <a:pt x="1536534" y="1895170"/>
                  </a:lnTo>
                  <a:lnTo>
                    <a:pt x="186258" y="1895170"/>
                  </a:lnTo>
                  <a:lnTo>
                    <a:pt x="160223" y="1892693"/>
                  </a:lnTo>
                  <a:lnTo>
                    <a:pt x="113296" y="1873554"/>
                  </a:lnTo>
                  <a:lnTo>
                    <a:pt x="76758" y="1837461"/>
                  </a:lnTo>
                  <a:lnTo>
                    <a:pt x="56984" y="1790649"/>
                  </a:lnTo>
                  <a:lnTo>
                    <a:pt x="54279" y="1764880"/>
                  </a:lnTo>
                  <a:lnTo>
                    <a:pt x="54279" y="1637652"/>
                  </a:lnTo>
                  <a:lnTo>
                    <a:pt x="2478316" y="1637652"/>
                  </a:lnTo>
                  <a:lnTo>
                    <a:pt x="2478316" y="207086"/>
                  </a:lnTo>
                  <a:lnTo>
                    <a:pt x="54279" y="207086"/>
                  </a:lnTo>
                  <a:lnTo>
                    <a:pt x="54279" y="188442"/>
                  </a:lnTo>
                  <a:lnTo>
                    <a:pt x="61023" y="146088"/>
                  </a:lnTo>
                  <a:lnTo>
                    <a:pt x="79781" y="109270"/>
                  </a:lnTo>
                  <a:lnTo>
                    <a:pt x="108369" y="80213"/>
                  </a:lnTo>
                  <a:lnTo>
                    <a:pt x="144589" y="61150"/>
                  </a:lnTo>
                  <a:lnTo>
                    <a:pt x="186258" y="54305"/>
                  </a:lnTo>
                  <a:lnTo>
                    <a:pt x="2346388" y="54305"/>
                  </a:lnTo>
                  <a:lnTo>
                    <a:pt x="2388044" y="61150"/>
                  </a:lnTo>
                  <a:lnTo>
                    <a:pt x="2424252" y="80213"/>
                  </a:lnTo>
                  <a:lnTo>
                    <a:pt x="2452827" y="109270"/>
                  </a:lnTo>
                  <a:lnTo>
                    <a:pt x="2471572" y="146088"/>
                  </a:lnTo>
                  <a:lnTo>
                    <a:pt x="2478316" y="188442"/>
                  </a:lnTo>
                  <a:lnTo>
                    <a:pt x="2478316" y="55702"/>
                  </a:lnTo>
                  <a:lnTo>
                    <a:pt x="2477706" y="54902"/>
                  </a:lnTo>
                  <a:lnTo>
                    <a:pt x="2476931" y="54305"/>
                  </a:lnTo>
                  <a:lnTo>
                    <a:pt x="2439797" y="25590"/>
                  </a:lnTo>
                  <a:lnTo>
                    <a:pt x="2395080" y="6692"/>
                  </a:lnTo>
                  <a:lnTo>
                    <a:pt x="2345372" y="0"/>
                  </a:lnTo>
                  <a:lnTo>
                    <a:pt x="187248" y="0"/>
                  </a:lnTo>
                  <a:lnTo>
                    <a:pt x="137528" y="6692"/>
                  </a:lnTo>
                  <a:lnTo>
                    <a:pt x="92811" y="25590"/>
                  </a:lnTo>
                  <a:lnTo>
                    <a:pt x="54902" y="54902"/>
                  </a:lnTo>
                  <a:lnTo>
                    <a:pt x="25603" y="92811"/>
                  </a:lnTo>
                  <a:lnTo>
                    <a:pt x="6692" y="137528"/>
                  </a:lnTo>
                  <a:lnTo>
                    <a:pt x="0" y="187248"/>
                  </a:lnTo>
                  <a:lnTo>
                    <a:pt x="0" y="1762226"/>
                  </a:lnTo>
                  <a:lnTo>
                    <a:pt x="6692" y="1811947"/>
                  </a:lnTo>
                  <a:lnTo>
                    <a:pt x="25603" y="1856651"/>
                  </a:lnTo>
                  <a:lnTo>
                    <a:pt x="54902" y="1894560"/>
                  </a:lnTo>
                  <a:lnTo>
                    <a:pt x="92811" y="1923859"/>
                  </a:lnTo>
                  <a:lnTo>
                    <a:pt x="137528" y="1942757"/>
                  </a:lnTo>
                  <a:lnTo>
                    <a:pt x="187248" y="1949450"/>
                  </a:lnTo>
                  <a:lnTo>
                    <a:pt x="959358" y="1949450"/>
                  </a:lnTo>
                  <a:lnTo>
                    <a:pt x="959358" y="2396502"/>
                  </a:lnTo>
                  <a:lnTo>
                    <a:pt x="575818" y="2396502"/>
                  </a:lnTo>
                  <a:lnTo>
                    <a:pt x="575818" y="2576334"/>
                  </a:lnTo>
                  <a:lnTo>
                    <a:pt x="1956777" y="2576334"/>
                  </a:lnTo>
                  <a:lnTo>
                    <a:pt x="1956777" y="2539606"/>
                  </a:lnTo>
                  <a:lnTo>
                    <a:pt x="1956777" y="2433231"/>
                  </a:lnTo>
                  <a:lnTo>
                    <a:pt x="1956777" y="2396502"/>
                  </a:lnTo>
                  <a:lnTo>
                    <a:pt x="1920049" y="2396502"/>
                  </a:lnTo>
                  <a:lnTo>
                    <a:pt x="1920049" y="2433231"/>
                  </a:lnTo>
                  <a:lnTo>
                    <a:pt x="1920049" y="2539606"/>
                  </a:lnTo>
                  <a:lnTo>
                    <a:pt x="612546" y="2539606"/>
                  </a:lnTo>
                  <a:lnTo>
                    <a:pt x="612546" y="2433231"/>
                  </a:lnTo>
                  <a:lnTo>
                    <a:pt x="1920049" y="2433231"/>
                  </a:lnTo>
                  <a:lnTo>
                    <a:pt x="1920049" y="2396502"/>
                  </a:lnTo>
                  <a:lnTo>
                    <a:pt x="1573263" y="2396502"/>
                  </a:lnTo>
                  <a:lnTo>
                    <a:pt x="1573263" y="1949450"/>
                  </a:lnTo>
                  <a:lnTo>
                    <a:pt x="2345372" y="1949450"/>
                  </a:lnTo>
                  <a:lnTo>
                    <a:pt x="2395080" y="1942757"/>
                  </a:lnTo>
                  <a:lnTo>
                    <a:pt x="2439797" y="1923859"/>
                  </a:lnTo>
                  <a:lnTo>
                    <a:pt x="2476906" y="1895170"/>
                  </a:lnTo>
                  <a:lnTo>
                    <a:pt x="2477706" y="1894560"/>
                  </a:lnTo>
                  <a:lnTo>
                    <a:pt x="2507005" y="1856651"/>
                  </a:lnTo>
                  <a:lnTo>
                    <a:pt x="2525903" y="1811947"/>
                  </a:lnTo>
                  <a:lnTo>
                    <a:pt x="2532608" y="1762226"/>
                  </a:lnTo>
                  <a:lnTo>
                    <a:pt x="2532608" y="1637652"/>
                  </a:lnTo>
                  <a:lnTo>
                    <a:pt x="2532608" y="1583347"/>
                  </a:lnTo>
                  <a:lnTo>
                    <a:pt x="2532608" y="261391"/>
                  </a:lnTo>
                  <a:lnTo>
                    <a:pt x="2532608" y="207086"/>
                  </a:lnTo>
                  <a:lnTo>
                    <a:pt x="2532608" y="187248"/>
                  </a:lnTo>
                  <a:close/>
                </a:path>
              </a:pathLst>
            </a:custGeom>
            <a:solidFill>
              <a:srgbClr val="4B268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 name="Google Shape;455;p26">
              <a:extLst>
                <a:ext uri="{FF2B5EF4-FFF2-40B4-BE49-F238E27FC236}">
                  <a16:creationId xmlns:a16="http://schemas.microsoft.com/office/drawing/2014/main" id="{ECB2B0AD-98CB-9173-40C2-161E682736FA}"/>
                </a:ext>
              </a:extLst>
            </p:cNvPr>
            <p:cNvSpPr/>
            <p:nvPr/>
          </p:nvSpPr>
          <p:spPr>
            <a:xfrm>
              <a:off x="9032837" y="1169883"/>
              <a:ext cx="804545" cy="753110"/>
            </a:xfrm>
            <a:custGeom>
              <a:avLst/>
              <a:gdLst/>
              <a:ahLst/>
              <a:cxnLst/>
              <a:rect l="l" t="t" r="r" b="b"/>
              <a:pathLst>
                <a:path w="804545" h="753110" extrusionOk="0">
                  <a:moveTo>
                    <a:pt x="705688" y="99314"/>
                  </a:moveTo>
                  <a:lnTo>
                    <a:pt x="700303" y="93916"/>
                  </a:lnTo>
                  <a:lnTo>
                    <a:pt x="681659" y="93916"/>
                  </a:lnTo>
                  <a:lnTo>
                    <a:pt x="681659" y="117944"/>
                  </a:lnTo>
                  <a:lnTo>
                    <a:pt x="681659" y="267169"/>
                  </a:lnTo>
                  <a:lnTo>
                    <a:pt x="681659" y="291198"/>
                  </a:lnTo>
                  <a:lnTo>
                    <a:pt x="681659" y="437184"/>
                  </a:lnTo>
                  <a:lnTo>
                    <a:pt x="122783" y="437184"/>
                  </a:lnTo>
                  <a:lnTo>
                    <a:pt x="122783" y="291198"/>
                  </a:lnTo>
                  <a:lnTo>
                    <a:pt x="213106" y="291198"/>
                  </a:lnTo>
                  <a:lnTo>
                    <a:pt x="217690" y="287896"/>
                  </a:lnTo>
                  <a:lnTo>
                    <a:pt x="224599" y="267169"/>
                  </a:lnTo>
                  <a:lnTo>
                    <a:pt x="236791" y="230581"/>
                  </a:lnTo>
                  <a:lnTo>
                    <a:pt x="348475" y="364617"/>
                  </a:lnTo>
                  <a:lnTo>
                    <a:pt x="353834" y="364223"/>
                  </a:lnTo>
                  <a:lnTo>
                    <a:pt x="357962" y="363435"/>
                  </a:lnTo>
                  <a:lnTo>
                    <a:pt x="363042" y="361873"/>
                  </a:lnTo>
                  <a:lnTo>
                    <a:pt x="374396" y="327787"/>
                  </a:lnTo>
                  <a:lnTo>
                    <a:pt x="386600" y="291198"/>
                  </a:lnTo>
                  <a:lnTo>
                    <a:pt x="431698" y="291198"/>
                  </a:lnTo>
                  <a:lnTo>
                    <a:pt x="436270" y="287896"/>
                  </a:lnTo>
                  <a:lnTo>
                    <a:pt x="455371" y="230581"/>
                  </a:lnTo>
                  <a:lnTo>
                    <a:pt x="567080" y="364617"/>
                  </a:lnTo>
                  <a:lnTo>
                    <a:pt x="572363" y="364223"/>
                  </a:lnTo>
                  <a:lnTo>
                    <a:pt x="576554" y="363435"/>
                  </a:lnTo>
                  <a:lnTo>
                    <a:pt x="581634" y="361873"/>
                  </a:lnTo>
                  <a:lnTo>
                    <a:pt x="592988" y="327787"/>
                  </a:lnTo>
                  <a:lnTo>
                    <a:pt x="605193" y="291198"/>
                  </a:lnTo>
                  <a:lnTo>
                    <a:pt x="681659" y="291198"/>
                  </a:lnTo>
                  <a:lnTo>
                    <a:pt x="681659" y="267169"/>
                  </a:lnTo>
                  <a:lnTo>
                    <a:pt x="591350" y="267169"/>
                  </a:lnTo>
                  <a:lnTo>
                    <a:pt x="586765" y="270471"/>
                  </a:lnTo>
                  <a:lnTo>
                    <a:pt x="567651" y="327787"/>
                  </a:lnTo>
                  <a:lnTo>
                    <a:pt x="486651" y="230581"/>
                  </a:lnTo>
                  <a:lnTo>
                    <a:pt x="455955" y="193751"/>
                  </a:lnTo>
                  <a:lnTo>
                    <a:pt x="450659" y="194144"/>
                  </a:lnTo>
                  <a:lnTo>
                    <a:pt x="446468" y="194932"/>
                  </a:lnTo>
                  <a:lnTo>
                    <a:pt x="441413" y="196494"/>
                  </a:lnTo>
                  <a:lnTo>
                    <a:pt x="417842" y="267169"/>
                  </a:lnTo>
                  <a:lnTo>
                    <a:pt x="372757" y="267169"/>
                  </a:lnTo>
                  <a:lnTo>
                    <a:pt x="368173" y="270471"/>
                  </a:lnTo>
                  <a:lnTo>
                    <a:pt x="349072" y="327787"/>
                  </a:lnTo>
                  <a:lnTo>
                    <a:pt x="268058" y="230581"/>
                  </a:lnTo>
                  <a:lnTo>
                    <a:pt x="237363" y="193751"/>
                  </a:lnTo>
                  <a:lnTo>
                    <a:pt x="232079" y="194144"/>
                  </a:lnTo>
                  <a:lnTo>
                    <a:pt x="227901" y="194932"/>
                  </a:lnTo>
                  <a:lnTo>
                    <a:pt x="222821" y="196494"/>
                  </a:lnTo>
                  <a:lnTo>
                    <a:pt x="199263" y="267169"/>
                  </a:lnTo>
                  <a:lnTo>
                    <a:pt x="122783" y="267169"/>
                  </a:lnTo>
                  <a:lnTo>
                    <a:pt x="122783" y="117944"/>
                  </a:lnTo>
                  <a:lnTo>
                    <a:pt x="681659" y="117944"/>
                  </a:lnTo>
                  <a:lnTo>
                    <a:pt x="681659" y="93916"/>
                  </a:lnTo>
                  <a:lnTo>
                    <a:pt x="104152" y="93916"/>
                  </a:lnTo>
                  <a:lnTo>
                    <a:pt x="98755" y="99314"/>
                  </a:lnTo>
                  <a:lnTo>
                    <a:pt x="98755" y="455815"/>
                  </a:lnTo>
                  <a:lnTo>
                    <a:pt x="104152" y="461200"/>
                  </a:lnTo>
                  <a:lnTo>
                    <a:pt x="700303" y="461200"/>
                  </a:lnTo>
                  <a:lnTo>
                    <a:pt x="705688" y="455815"/>
                  </a:lnTo>
                  <a:lnTo>
                    <a:pt x="705688" y="437184"/>
                  </a:lnTo>
                  <a:lnTo>
                    <a:pt x="705688" y="291198"/>
                  </a:lnTo>
                  <a:lnTo>
                    <a:pt x="705688" y="117944"/>
                  </a:lnTo>
                  <a:lnTo>
                    <a:pt x="705688" y="99314"/>
                  </a:lnTo>
                  <a:close/>
                </a:path>
                <a:path w="804545" h="753110" extrusionOk="0">
                  <a:moveTo>
                    <a:pt x="804456" y="92976"/>
                  </a:moveTo>
                  <a:lnTo>
                    <a:pt x="797140" y="56819"/>
                  </a:lnTo>
                  <a:lnTo>
                    <a:pt x="780427" y="32054"/>
                  </a:lnTo>
                  <a:lnTo>
                    <a:pt x="780427" y="92976"/>
                  </a:lnTo>
                  <a:lnTo>
                    <a:pt x="780427" y="659688"/>
                  </a:lnTo>
                  <a:lnTo>
                    <a:pt x="775004" y="686498"/>
                  </a:lnTo>
                  <a:lnTo>
                    <a:pt x="760209" y="708418"/>
                  </a:lnTo>
                  <a:lnTo>
                    <a:pt x="738301" y="723201"/>
                  </a:lnTo>
                  <a:lnTo>
                    <a:pt x="711492" y="728637"/>
                  </a:lnTo>
                  <a:lnTo>
                    <a:pt x="92964" y="728637"/>
                  </a:lnTo>
                  <a:lnTo>
                    <a:pt x="66154" y="723201"/>
                  </a:lnTo>
                  <a:lnTo>
                    <a:pt x="44234" y="708418"/>
                  </a:lnTo>
                  <a:lnTo>
                    <a:pt x="29438" y="686498"/>
                  </a:lnTo>
                  <a:lnTo>
                    <a:pt x="24015" y="659688"/>
                  </a:lnTo>
                  <a:lnTo>
                    <a:pt x="24015" y="92976"/>
                  </a:lnTo>
                  <a:lnTo>
                    <a:pt x="29438" y="66167"/>
                  </a:lnTo>
                  <a:lnTo>
                    <a:pt x="44234" y="44246"/>
                  </a:lnTo>
                  <a:lnTo>
                    <a:pt x="66154" y="29464"/>
                  </a:lnTo>
                  <a:lnTo>
                    <a:pt x="92964" y="24028"/>
                  </a:lnTo>
                  <a:lnTo>
                    <a:pt x="711492" y="24028"/>
                  </a:lnTo>
                  <a:lnTo>
                    <a:pt x="738301" y="29464"/>
                  </a:lnTo>
                  <a:lnTo>
                    <a:pt x="760209" y="44246"/>
                  </a:lnTo>
                  <a:lnTo>
                    <a:pt x="775004" y="66167"/>
                  </a:lnTo>
                  <a:lnTo>
                    <a:pt x="780427" y="92976"/>
                  </a:lnTo>
                  <a:lnTo>
                    <a:pt x="780427" y="32054"/>
                  </a:lnTo>
                  <a:lnTo>
                    <a:pt x="777201" y="27266"/>
                  </a:lnTo>
                  <a:lnTo>
                    <a:pt x="772401" y="24028"/>
                  </a:lnTo>
                  <a:lnTo>
                    <a:pt x="747636" y="7315"/>
                  </a:lnTo>
                  <a:lnTo>
                    <a:pt x="711492" y="0"/>
                  </a:lnTo>
                  <a:lnTo>
                    <a:pt x="92964" y="0"/>
                  </a:lnTo>
                  <a:lnTo>
                    <a:pt x="56807" y="7315"/>
                  </a:lnTo>
                  <a:lnTo>
                    <a:pt x="27254" y="27266"/>
                  </a:lnTo>
                  <a:lnTo>
                    <a:pt x="7315" y="56819"/>
                  </a:lnTo>
                  <a:lnTo>
                    <a:pt x="0" y="92976"/>
                  </a:lnTo>
                  <a:lnTo>
                    <a:pt x="0" y="659688"/>
                  </a:lnTo>
                  <a:lnTo>
                    <a:pt x="7315" y="695845"/>
                  </a:lnTo>
                  <a:lnTo>
                    <a:pt x="27254" y="725398"/>
                  </a:lnTo>
                  <a:lnTo>
                    <a:pt x="56807" y="745350"/>
                  </a:lnTo>
                  <a:lnTo>
                    <a:pt x="92964" y="752665"/>
                  </a:lnTo>
                  <a:lnTo>
                    <a:pt x="711492" y="752665"/>
                  </a:lnTo>
                  <a:lnTo>
                    <a:pt x="747636" y="745350"/>
                  </a:lnTo>
                  <a:lnTo>
                    <a:pt x="772401" y="728637"/>
                  </a:lnTo>
                  <a:lnTo>
                    <a:pt x="777201" y="725398"/>
                  </a:lnTo>
                  <a:lnTo>
                    <a:pt x="797140" y="695845"/>
                  </a:lnTo>
                  <a:lnTo>
                    <a:pt x="804456" y="659688"/>
                  </a:lnTo>
                  <a:lnTo>
                    <a:pt x="804456" y="92976"/>
                  </a:lnTo>
                  <a:close/>
                </a:path>
              </a:pathLst>
            </a:custGeom>
            <a:solidFill>
              <a:srgbClr val="FFFFFF">
                <a:alpha val="79607"/>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12" name="Google Shape;456;p26">
              <a:extLst>
                <a:ext uri="{FF2B5EF4-FFF2-40B4-BE49-F238E27FC236}">
                  <a16:creationId xmlns:a16="http://schemas.microsoft.com/office/drawing/2014/main" id="{30515542-66AC-1E22-AA11-0FBF3159CF7F}"/>
                </a:ext>
              </a:extLst>
            </p:cNvPr>
            <p:cNvPicPr preferRelativeResize="0"/>
            <p:nvPr/>
          </p:nvPicPr>
          <p:blipFill rotWithShape="1">
            <a:blip r:embed="rId14">
              <a:alphaModFix/>
            </a:blip>
            <a:srcRect/>
            <a:stretch/>
          </p:blipFill>
          <p:spPr>
            <a:xfrm>
              <a:off x="9374473" y="1704211"/>
              <a:ext cx="121189" cy="121178"/>
            </a:xfrm>
            <a:prstGeom prst="rect">
              <a:avLst/>
            </a:prstGeom>
            <a:noFill/>
            <a:ln>
              <a:noFill/>
            </a:ln>
          </p:spPr>
        </p:pic>
        <p:sp>
          <p:nvSpPr>
            <p:cNvPr id="213" name="Google Shape;457;p26">
              <a:extLst>
                <a:ext uri="{FF2B5EF4-FFF2-40B4-BE49-F238E27FC236}">
                  <a16:creationId xmlns:a16="http://schemas.microsoft.com/office/drawing/2014/main" id="{5E2C4D93-7309-8C5C-4D7D-474996D235DA}"/>
                </a:ext>
              </a:extLst>
            </p:cNvPr>
            <p:cNvSpPr/>
            <p:nvPr/>
          </p:nvSpPr>
          <p:spPr>
            <a:xfrm>
              <a:off x="9277325" y="1752788"/>
              <a:ext cx="315595" cy="24130"/>
            </a:xfrm>
            <a:custGeom>
              <a:avLst/>
              <a:gdLst/>
              <a:ahLst/>
              <a:cxnLst/>
              <a:rect l="l" t="t" r="r" b="b"/>
              <a:pathLst>
                <a:path w="315595" h="24130" extrusionOk="0">
                  <a:moveTo>
                    <a:pt x="24028" y="5384"/>
                  </a:moveTo>
                  <a:lnTo>
                    <a:pt x="18630" y="0"/>
                  </a:lnTo>
                  <a:lnTo>
                    <a:pt x="12014" y="0"/>
                  </a:lnTo>
                  <a:lnTo>
                    <a:pt x="5384" y="0"/>
                  </a:lnTo>
                  <a:lnTo>
                    <a:pt x="0" y="5384"/>
                  </a:lnTo>
                  <a:lnTo>
                    <a:pt x="0" y="18643"/>
                  </a:lnTo>
                  <a:lnTo>
                    <a:pt x="5384" y="24028"/>
                  </a:lnTo>
                  <a:lnTo>
                    <a:pt x="18630" y="24028"/>
                  </a:lnTo>
                  <a:lnTo>
                    <a:pt x="24028" y="18643"/>
                  </a:lnTo>
                  <a:lnTo>
                    <a:pt x="24028" y="5384"/>
                  </a:lnTo>
                  <a:close/>
                </a:path>
                <a:path w="315595" h="24130" extrusionOk="0">
                  <a:moveTo>
                    <a:pt x="315480" y="5384"/>
                  </a:moveTo>
                  <a:lnTo>
                    <a:pt x="310083" y="0"/>
                  </a:lnTo>
                  <a:lnTo>
                    <a:pt x="303453" y="0"/>
                  </a:lnTo>
                  <a:lnTo>
                    <a:pt x="296837" y="0"/>
                  </a:lnTo>
                  <a:lnTo>
                    <a:pt x="291452" y="5384"/>
                  </a:lnTo>
                  <a:lnTo>
                    <a:pt x="291452" y="18643"/>
                  </a:lnTo>
                  <a:lnTo>
                    <a:pt x="296837" y="24028"/>
                  </a:lnTo>
                  <a:lnTo>
                    <a:pt x="310083" y="24028"/>
                  </a:lnTo>
                  <a:lnTo>
                    <a:pt x="315480" y="18643"/>
                  </a:lnTo>
                  <a:lnTo>
                    <a:pt x="315480" y="5384"/>
                  </a:lnTo>
                  <a:close/>
                </a:path>
              </a:pathLst>
            </a:custGeom>
            <a:solidFill>
              <a:srgbClr val="FFFFFF">
                <a:alpha val="79607"/>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 name="Google Shape;458;p26">
              <a:extLst>
                <a:ext uri="{FF2B5EF4-FFF2-40B4-BE49-F238E27FC236}">
                  <a16:creationId xmlns:a16="http://schemas.microsoft.com/office/drawing/2014/main" id="{44F45CA7-D225-659E-6A32-977F96099BD1}"/>
                </a:ext>
              </a:extLst>
            </p:cNvPr>
            <p:cNvSpPr/>
            <p:nvPr/>
          </p:nvSpPr>
          <p:spPr>
            <a:xfrm>
              <a:off x="10055201" y="1103878"/>
              <a:ext cx="0" cy="1223010"/>
            </a:xfrm>
            <a:custGeom>
              <a:avLst/>
              <a:gdLst/>
              <a:ahLst/>
              <a:cxnLst/>
              <a:rect l="l" t="t" r="r" b="b"/>
              <a:pathLst>
                <a:path w="120000" h="1223010" extrusionOk="0">
                  <a:moveTo>
                    <a:pt x="0" y="0"/>
                  </a:moveTo>
                  <a:lnTo>
                    <a:pt x="0" y="1222783"/>
                  </a:lnTo>
                </a:path>
              </a:pathLst>
            </a:custGeom>
            <a:noFill/>
            <a:ln w="205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 name="Google Shape;459;p26">
              <a:extLst>
                <a:ext uri="{FF2B5EF4-FFF2-40B4-BE49-F238E27FC236}">
                  <a16:creationId xmlns:a16="http://schemas.microsoft.com/office/drawing/2014/main" id="{E8FCD8D5-0B28-99D5-CD12-543823ABD496}"/>
                </a:ext>
              </a:extLst>
            </p:cNvPr>
            <p:cNvSpPr/>
            <p:nvPr/>
          </p:nvSpPr>
          <p:spPr>
            <a:xfrm>
              <a:off x="9032824" y="1106142"/>
              <a:ext cx="2099945" cy="1172845"/>
            </a:xfrm>
            <a:custGeom>
              <a:avLst/>
              <a:gdLst/>
              <a:ahLst/>
              <a:cxnLst/>
              <a:rect l="l" t="t" r="r" b="b"/>
              <a:pathLst>
                <a:path w="2099945" h="1172845" extrusionOk="0">
                  <a:moveTo>
                    <a:pt x="502145" y="1125867"/>
                  </a:moveTo>
                  <a:lnTo>
                    <a:pt x="498652" y="1108595"/>
                  </a:lnTo>
                  <a:lnTo>
                    <a:pt x="489140" y="1094498"/>
                  </a:lnTo>
                  <a:lnTo>
                    <a:pt x="475043" y="1084986"/>
                  </a:lnTo>
                  <a:lnTo>
                    <a:pt x="457771" y="1081493"/>
                  </a:lnTo>
                  <a:lnTo>
                    <a:pt x="44373" y="1081493"/>
                  </a:lnTo>
                  <a:lnTo>
                    <a:pt x="27101" y="1084986"/>
                  </a:lnTo>
                  <a:lnTo>
                    <a:pt x="12992" y="1094498"/>
                  </a:lnTo>
                  <a:lnTo>
                    <a:pt x="3492" y="1108595"/>
                  </a:lnTo>
                  <a:lnTo>
                    <a:pt x="0" y="1125867"/>
                  </a:lnTo>
                  <a:lnTo>
                    <a:pt x="0" y="1128293"/>
                  </a:lnTo>
                  <a:lnTo>
                    <a:pt x="3492" y="1145565"/>
                  </a:lnTo>
                  <a:lnTo>
                    <a:pt x="12992" y="1159675"/>
                  </a:lnTo>
                  <a:lnTo>
                    <a:pt x="27101" y="1169174"/>
                  </a:lnTo>
                  <a:lnTo>
                    <a:pt x="44373" y="1172667"/>
                  </a:lnTo>
                  <a:lnTo>
                    <a:pt x="457771" y="1172667"/>
                  </a:lnTo>
                  <a:lnTo>
                    <a:pt x="475043" y="1169174"/>
                  </a:lnTo>
                  <a:lnTo>
                    <a:pt x="489140" y="1159675"/>
                  </a:lnTo>
                  <a:lnTo>
                    <a:pt x="498652" y="1145565"/>
                  </a:lnTo>
                  <a:lnTo>
                    <a:pt x="502145" y="1128293"/>
                  </a:lnTo>
                  <a:lnTo>
                    <a:pt x="502145" y="1125867"/>
                  </a:lnTo>
                  <a:close/>
                </a:path>
                <a:path w="2099945" h="1172845" extrusionOk="0">
                  <a:moveTo>
                    <a:pt x="804468" y="997115"/>
                  </a:moveTo>
                  <a:lnTo>
                    <a:pt x="801077" y="980274"/>
                  </a:lnTo>
                  <a:lnTo>
                    <a:pt x="791806" y="966533"/>
                  </a:lnTo>
                  <a:lnTo>
                    <a:pt x="778052" y="957262"/>
                  </a:lnTo>
                  <a:lnTo>
                    <a:pt x="761225" y="953858"/>
                  </a:lnTo>
                  <a:lnTo>
                    <a:pt x="43256" y="953858"/>
                  </a:lnTo>
                  <a:lnTo>
                    <a:pt x="26416" y="957262"/>
                  </a:lnTo>
                  <a:lnTo>
                    <a:pt x="12674" y="966533"/>
                  </a:lnTo>
                  <a:lnTo>
                    <a:pt x="3403" y="980274"/>
                  </a:lnTo>
                  <a:lnTo>
                    <a:pt x="0" y="997115"/>
                  </a:lnTo>
                  <a:lnTo>
                    <a:pt x="0" y="1001776"/>
                  </a:lnTo>
                  <a:lnTo>
                    <a:pt x="3403" y="1018616"/>
                  </a:lnTo>
                  <a:lnTo>
                    <a:pt x="12674" y="1032357"/>
                  </a:lnTo>
                  <a:lnTo>
                    <a:pt x="26416" y="1041628"/>
                  </a:lnTo>
                  <a:lnTo>
                    <a:pt x="43256" y="1045032"/>
                  </a:lnTo>
                  <a:lnTo>
                    <a:pt x="761225" y="1045032"/>
                  </a:lnTo>
                  <a:lnTo>
                    <a:pt x="778052" y="1041628"/>
                  </a:lnTo>
                  <a:lnTo>
                    <a:pt x="791806" y="1032357"/>
                  </a:lnTo>
                  <a:lnTo>
                    <a:pt x="801077" y="1018616"/>
                  </a:lnTo>
                  <a:lnTo>
                    <a:pt x="804468" y="1001776"/>
                  </a:lnTo>
                  <a:lnTo>
                    <a:pt x="804468" y="997115"/>
                  </a:lnTo>
                  <a:close/>
                </a:path>
                <a:path w="2099945" h="1172845" extrusionOk="0">
                  <a:moveTo>
                    <a:pt x="1226667" y="0"/>
                  </a:moveTo>
                  <a:lnTo>
                    <a:pt x="1194320" y="0"/>
                  </a:lnTo>
                  <a:lnTo>
                    <a:pt x="1194320" y="330784"/>
                  </a:lnTo>
                  <a:lnTo>
                    <a:pt x="1226667" y="330784"/>
                  </a:lnTo>
                  <a:lnTo>
                    <a:pt x="1226667" y="0"/>
                  </a:lnTo>
                  <a:close/>
                </a:path>
                <a:path w="2099945" h="1172845" extrusionOk="0">
                  <a:moveTo>
                    <a:pt x="1264412" y="190398"/>
                  </a:moveTo>
                  <a:lnTo>
                    <a:pt x="1232065" y="190398"/>
                  </a:lnTo>
                  <a:lnTo>
                    <a:pt x="1232065" y="330784"/>
                  </a:lnTo>
                  <a:lnTo>
                    <a:pt x="1264412" y="330784"/>
                  </a:lnTo>
                  <a:lnTo>
                    <a:pt x="1264412" y="190398"/>
                  </a:lnTo>
                  <a:close/>
                </a:path>
                <a:path w="2099945" h="1172845" extrusionOk="0">
                  <a:moveTo>
                    <a:pt x="1351724" y="99377"/>
                  </a:moveTo>
                  <a:lnTo>
                    <a:pt x="1319390" y="99377"/>
                  </a:lnTo>
                  <a:lnTo>
                    <a:pt x="1319390" y="330784"/>
                  </a:lnTo>
                  <a:lnTo>
                    <a:pt x="1351724" y="330784"/>
                  </a:lnTo>
                  <a:lnTo>
                    <a:pt x="1351724" y="99377"/>
                  </a:lnTo>
                  <a:close/>
                </a:path>
                <a:path w="2099945" h="1172845" extrusionOk="0">
                  <a:moveTo>
                    <a:pt x="1389456" y="49593"/>
                  </a:moveTo>
                  <a:lnTo>
                    <a:pt x="1357122" y="49593"/>
                  </a:lnTo>
                  <a:lnTo>
                    <a:pt x="1357122" y="330784"/>
                  </a:lnTo>
                  <a:lnTo>
                    <a:pt x="1389456" y="330784"/>
                  </a:lnTo>
                  <a:lnTo>
                    <a:pt x="1389456" y="49593"/>
                  </a:lnTo>
                  <a:close/>
                </a:path>
                <a:path w="2099945" h="1172845" extrusionOk="0">
                  <a:moveTo>
                    <a:pt x="1469605" y="99377"/>
                  </a:moveTo>
                  <a:lnTo>
                    <a:pt x="1437284" y="99377"/>
                  </a:lnTo>
                  <a:lnTo>
                    <a:pt x="1437284" y="330784"/>
                  </a:lnTo>
                  <a:lnTo>
                    <a:pt x="1469605" y="330784"/>
                  </a:lnTo>
                  <a:lnTo>
                    <a:pt x="1469605" y="99377"/>
                  </a:lnTo>
                  <a:close/>
                </a:path>
                <a:path w="2099945" h="1172845" extrusionOk="0">
                  <a:moveTo>
                    <a:pt x="1507350" y="44856"/>
                  </a:moveTo>
                  <a:lnTo>
                    <a:pt x="1475016" y="44856"/>
                  </a:lnTo>
                  <a:lnTo>
                    <a:pt x="1475016" y="330784"/>
                  </a:lnTo>
                  <a:lnTo>
                    <a:pt x="1507350" y="330784"/>
                  </a:lnTo>
                  <a:lnTo>
                    <a:pt x="1507350" y="44856"/>
                  </a:lnTo>
                  <a:close/>
                </a:path>
                <a:path w="2099945" h="1172845" extrusionOk="0">
                  <a:moveTo>
                    <a:pt x="1584693" y="99377"/>
                  </a:moveTo>
                  <a:lnTo>
                    <a:pt x="1552359" y="99377"/>
                  </a:lnTo>
                  <a:lnTo>
                    <a:pt x="1552359" y="330784"/>
                  </a:lnTo>
                  <a:lnTo>
                    <a:pt x="1584693" y="330784"/>
                  </a:lnTo>
                  <a:lnTo>
                    <a:pt x="1584693" y="99377"/>
                  </a:lnTo>
                  <a:close/>
                </a:path>
                <a:path w="2099945" h="1172845" extrusionOk="0">
                  <a:moveTo>
                    <a:pt x="1622437" y="238125"/>
                  </a:moveTo>
                  <a:lnTo>
                    <a:pt x="1590103" y="238125"/>
                  </a:lnTo>
                  <a:lnTo>
                    <a:pt x="1590103" y="330784"/>
                  </a:lnTo>
                  <a:lnTo>
                    <a:pt x="1622437" y="330784"/>
                  </a:lnTo>
                  <a:lnTo>
                    <a:pt x="1622437" y="238125"/>
                  </a:lnTo>
                  <a:close/>
                </a:path>
                <a:path w="2099945" h="1172845" extrusionOk="0">
                  <a:moveTo>
                    <a:pt x="1703781" y="16611"/>
                  </a:moveTo>
                  <a:lnTo>
                    <a:pt x="1671447" y="16611"/>
                  </a:lnTo>
                  <a:lnTo>
                    <a:pt x="1671447" y="330796"/>
                  </a:lnTo>
                  <a:lnTo>
                    <a:pt x="1703781" y="330796"/>
                  </a:lnTo>
                  <a:lnTo>
                    <a:pt x="1703781" y="16611"/>
                  </a:lnTo>
                  <a:close/>
                </a:path>
                <a:path w="2099945" h="1172845" extrusionOk="0">
                  <a:moveTo>
                    <a:pt x="1741538" y="217284"/>
                  </a:moveTo>
                  <a:lnTo>
                    <a:pt x="1709191" y="217284"/>
                  </a:lnTo>
                  <a:lnTo>
                    <a:pt x="1709191" y="330784"/>
                  </a:lnTo>
                  <a:lnTo>
                    <a:pt x="1741538" y="330784"/>
                  </a:lnTo>
                  <a:lnTo>
                    <a:pt x="1741538" y="217284"/>
                  </a:lnTo>
                  <a:close/>
                </a:path>
                <a:path w="2099945" h="1172845" extrusionOk="0">
                  <a:moveTo>
                    <a:pt x="1828850" y="50736"/>
                  </a:moveTo>
                  <a:lnTo>
                    <a:pt x="1796516" y="50736"/>
                  </a:lnTo>
                  <a:lnTo>
                    <a:pt x="1796516" y="330796"/>
                  </a:lnTo>
                  <a:lnTo>
                    <a:pt x="1828850" y="330796"/>
                  </a:lnTo>
                  <a:lnTo>
                    <a:pt x="1828850" y="50736"/>
                  </a:lnTo>
                  <a:close/>
                </a:path>
                <a:path w="2099945" h="1172845" extrusionOk="0">
                  <a:moveTo>
                    <a:pt x="1866582" y="103441"/>
                  </a:moveTo>
                  <a:lnTo>
                    <a:pt x="1834248" y="103441"/>
                  </a:lnTo>
                  <a:lnTo>
                    <a:pt x="1834248" y="330784"/>
                  </a:lnTo>
                  <a:lnTo>
                    <a:pt x="1866582" y="330784"/>
                  </a:lnTo>
                  <a:lnTo>
                    <a:pt x="1866582" y="103441"/>
                  </a:lnTo>
                  <a:close/>
                </a:path>
                <a:path w="2099945" h="1172845" extrusionOk="0">
                  <a:moveTo>
                    <a:pt x="1946719" y="143687"/>
                  </a:moveTo>
                  <a:lnTo>
                    <a:pt x="1914398" y="143687"/>
                  </a:lnTo>
                  <a:lnTo>
                    <a:pt x="1914398" y="330784"/>
                  </a:lnTo>
                  <a:lnTo>
                    <a:pt x="1946719" y="330784"/>
                  </a:lnTo>
                  <a:lnTo>
                    <a:pt x="1946719" y="143687"/>
                  </a:lnTo>
                  <a:close/>
                </a:path>
                <a:path w="2099945" h="1172845" extrusionOk="0">
                  <a:moveTo>
                    <a:pt x="1984463" y="51917"/>
                  </a:moveTo>
                  <a:lnTo>
                    <a:pt x="1952129" y="51917"/>
                  </a:lnTo>
                  <a:lnTo>
                    <a:pt x="1952129" y="330796"/>
                  </a:lnTo>
                  <a:lnTo>
                    <a:pt x="1984463" y="330796"/>
                  </a:lnTo>
                  <a:lnTo>
                    <a:pt x="1984463" y="51917"/>
                  </a:lnTo>
                  <a:close/>
                </a:path>
                <a:path w="2099945" h="1172845" extrusionOk="0">
                  <a:moveTo>
                    <a:pt x="2061806" y="272021"/>
                  </a:moveTo>
                  <a:lnTo>
                    <a:pt x="2029485" y="272021"/>
                  </a:lnTo>
                  <a:lnTo>
                    <a:pt x="2029485" y="330784"/>
                  </a:lnTo>
                  <a:lnTo>
                    <a:pt x="2061806" y="330784"/>
                  </a:lnTo>
                  <a:lnTo>
                    <a:pt x="2061806" y="272021"/>
                  </a:lnTo>
                  <a:close/>
                </a:path>
                <a:path w="2099945" h="1172845" extrusionOk="0">
                  <a:moveTo>
                    <a:pt x="2099551" y="255879"/>
                  </a:moveTo>
                  <a:lnTo>
                    <a:pt x="2067229" y="255879"/>
                  </a:lnTo>
                  <a:lnTo>
                    <a:pt x="2067229" y="330796"/>
                  </a:lnTo>
                  <a:lnTo>
                    <a:pt x="2099551" y="330796"/>
                  </a:lnTo>
                  <a:lnTo>
                    <a:pt x="2099551" y="255879"/>
                  </a:lnTo>
                  <a:close/>
                </a:path>
              </a:pathLst>
            </a:custGeom>
            <a:solidFill>
              <a:srgbClr val="FFFFFF">
                <a:alpha val="49803"/>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 name="Google Shape;460;p26">
              <a:extLst>
                <a:ext uri="{FF2B5EF4-FFF2-40B4-BE49-F238E27FC236}">
                  <a16:creationId xmlns:a16="http://schemas.microsoft.com/office/drawing/2014/main" id="{1B25D35F-04B0-6EB9-DAF1-1B8BCD6AB770}"/>
                </a:ext>
              </a:extLst>
            </p:cNvPr>
            <p:cNvSpPr/>
            <p:nvPr/>
          </p:nvSpPr>
          <p:spPr>
            <a:xfrm>
              <a:off x="10222486" y="1950802"/>
              <a:ext cx="909955" cy="338455"/>
            </a:xfrm>
            <a:custGeom>
              <a:avLst/>
              <a:gdLst/>
              <a:ahLst/>
              <a:cxnLst/>
              <a:rect l="l" t="t" r="r" b="b"/>
              <a:pathLst>
                <a:path w="909954" h="338455" extrusionOk="0">
                  <a:moveTo>
                    <a:pt x="538597" y="0"/>
                  </a:moveTo>
                  <a:lnTo>
                    <a:pt x="496121" y="4730"/>
                  </a:lnTo>
                  <a:lnTo>
                    <a:pt x="457192" y="20392"/>
                  </a:lnTo>
                  <a:lnTo>
                    <a:pt x="422844" y="39712"/>
                  </a:lnTo>
                  <a:lnTo>
                    <a:pt x="394110" y="55420"/>
                  </a:lnTo>
                  <a:lnTo>
                    <a:pt x="354366" y="54676"/>
                  </a:lnTo>
                  <a:lnTo>
                    <a:pt x="304561" y="35511"/>
                  </a:lnTo>
                  <a:lnTo>
                    <a:pt x="252308" y="15813"/>
                  </a:lnTo>
                  <a:lnTo>
                    <a:pt x="205219" y="13471"/>
                  </a:lnTo>
                  <a:lnTo>
                    <a:pt x="168273" y="31269"/>
                  </a:lnTo>
                  <a:lnTo>
                    <a:pt x="135902" y="33876"/>
                  </a:lnTo>
                  <a:lnTo>
                    <a:pt x="106886" y="27659"/>
                  </a:lnTo>
                  <a:lnTo>
                    <a:pt x="80007" y="18988"/>
                  </a:lnTo>
                  <a:lnTo>
                    <a:pt x="54045" y="14231"/>
                  </a:lnTo>
                  <a:lnTo>
                    <a:pt x="27782" y="19757"/>
                  </a:lnTo>
                  <a:lnTo>
                    <a:pt x="0" y="41932"/>
                  </a:lnTo>
                  <a:lnTo>
                    <a:pt x="0" y="338064"/>
                  </a:lnTo>
                  <a:lnTo>
                    <a:pt x="909902" y="338064"/>
                  </a:lnTo>
                  <a:lnTo>
                    <a:pt x="909902" y="41932"/>
                  </a:lnTo>
                  <a:lnTo>
                    <a:pt x="881884" y="21588"/>
                  </a:lnTo>
                  <a:lnTo>
                    <a:pt x="848922" y="14743"/>
                  </a:lnTo>
                  <a:lnTo>
                    <a:pt x="811663" y="17047"/>
                  </a:lnTo>
                  <a:lnTo>
                    <a:pt x="726847" y="31693"/>
                  </a:lnTo>
                  <a:lnTo>
                    <a:pt x="680584" y="35330"/>
                  </a:lnTo>
                  <a:lnTo>
                    <a:pt x="632615" y="30706"/>
                  </a:lnTo>
                  <a:lnTo>
                    <a:pt x="583586" y="13471"/>
                  </a:lnTo>
                  <a:lnTo>
                    <a:pt x="538597" y="0"/>
                  </a:lnTo>
                  <a:close/>
                </a:path>
              </a:pathLst>
            </a:custGeom>
            <a:solidFill>
              <a:srgbClr val="FFFFFF">
                <a:alpha val="24705"/>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 name="Google Shape;461;p26">
              <a:extLst>
                <a:ext uri="{FF2B5EF4-FFF2-40B4-BE49-F238E27FC236}">
                  <a16:creationId xmlns:a16="http://schemas.microsoft.com/office/drawing/2014/main" id="{13E411CD-E30F-45FB-C8DA-A3C06A8A377B}"/>
                </a:ext>
              </a:extLst>
            </p:cNvPr>
            <p:cNvSpPr/>
            <p:nvPr/>
          </p:nvSpPr>
          <p:spPr>
            <a:xfrm>
              <a:off x="10222484" y="1939236"/>
              <a:ext cx="909955" cy="210820"/>
            </a:xfrm>
            <a:custGeom>
              <a:avLst/>
              <a:gdLst/>
              <a:ahLst/>
              <a:cxnLst/>
              <a:rect l="l" t="t" r="r" b="b"/>
              <a:pathLst>
                <a:path w="909954" h="210819" extrusionOk="0">
                  <a:moveTo>
                    <a:pt x="28790" y="105321"/>
                  </a:moveTo>
                  <a:lnTo>
                    <a:pt x="27190" y="105321"/>
                  </a:lnTo>
                  <a:lnTo>
                    <a:pt x="25615" y="111379"/>
                  </a:lnTo>
                  <a:lnTo>
                    <a:pt x="24904" y="114223"/>
                  </a:lnTo>
                  <a:lnTo>
                    <a:pt x="24638" y="115531"/>
                  </a:lnTo>
                  <a:lnTo>
                    <a:pt x="24434" y="114274"/>
                  </a:lnTo>
                  <a:lnTo>
                    <a:pt x="24117" y="112852"/>
                  </a:lnTo>
                  <a:lnTo>
                    <a:pt x="22313" y="105321"/>
                  </a:lnTo>
                  <a:lnTo>
                    <a:pt x="20688" y="105321"/>
                  </a:lnTo>
                  <a:lnTo>
                    <a:pt x="18288" y="114350"/>
                  </a:lnTo>
                  <a:lnTo>
                    <a:pt x="18110" y="115557"/>
                  </a:lnTo>
                  <a:lnTo>
                    <a:pt x="17856" y="114388"/>
                  </a:lnTo>
                  <a:lnTo>
                    <a:pt x="17538" y="112903"/>
                  </a:lnTo>
                  <a:lnTo>
                    <a:pt x="15748" y="105321"/>
                  </a:lnTo>
                  <a:lnTo>
                    <a:pt x="14109" y="105321"/>
                  </a:lnTo>
                  <a:lnTo>
                    <a:pt x="17157" y="117335"/>
                  </a:lnTo>
                  <a:lnTo>
                    <a:pt x="18770" y="117335"/>
                  </a:lnTo>
                  <a:lnTo>
                    <a:pt x="20485" y="111086"/>
                  </a:lnTo>
                  <a:lnTo>
                    <a:pt x="20942" y="109524"/>
                  </a:lnTo>
                  <a:lnTo>
                    <a:pt x="21221" y="108343"/>
                  </a:lnTo>
                  <a:lnTo>
                    <a:pt x="21424" y="107149"/>
                  </a:lnTo>
                  <a:lnTo>
                    <a:pt x="21628" y="108369"/>
                  </a:lnTo>
                  <a:lnTo>
                    <a:pt x="21869" y="109537"/>
                  </a:lnTo>
                  <a:lnTo>
                    <a:pt x="23761" y="117335"/>
                  </a:lnTo>
                  <a:lnTo>
                    <a:pt x="25387" y="117335"/>
                  </a:lnTo>
                  <a:lnTo>
                    <a:pt x="28790" y="105321"/>
                  </a:lnTo>
                  <a:close/>
                </a:path>
                <a:path w="909954" h="210819" extrusionOk="0">
                  <a:moveTo>
                    <a:pt x="38887" y="116039"/>
                  </a:moveTo>
                  <a:lnTo>
                    <a:pt x="33680" y="116039"/>
                  </a:lnTo>
                  <a:lnTo>
                    <a:pt x="33680" y="111696"/>
                  </a:lnTo>
                  <a:lnTo>
                    <a:pt x="38354" y="111696"/>
                  </a:lnTo>
                  <a:lnTo>
                    <a:pt x="38354" y="110413"/>
                  </a:lnTo>
                  <a:lnTo>
                    <a:pt x="33680" y="110413"/>
                  </a:lnTo>
                  <a:lnTo>
                    <a:pt x="33680" y="106616"/>
                  </a:lnTo>
                  <a:lnTo>
                    <a:pt x="38620" y="106616"/>
                  </a:lnTo>
                  <a:lnTo>
                    <a:pt x="38620" y="105308"/>
                  </a:lnTo>
                  <a:lnTo>
                    <a:pt x="32131" y="105308"/>
                  </a:lnTo>
                  <a:lnTo>
                    <a:pt x="32131" y="117335"/>
                  </a:lnTo>
                  <a:lnTo>
                    <a:pt x="38887" y="117335"/>
                  </a:lnTo>
                  <a:lnTo>
                    <a:pt x="38887" y="116039"/>
                  </a:lnTo>
                  <a:close/>
                </a:path>
                <a:path w="909954" h="210819" extrusionOk="0">
                  <a:moveTo>
                    <a:pt x="49491" y="116039"/>
                  </a:moveTo>
                  <a:lnTo>
                    <a:pt x="44284" y="116039"/>
                  </a:lnTo>
                  <a:lnTo>
                    <a:pt x="44284" y="111696"/>
                  </a:lnTo>
                  <a:lnTo>
                    <a:pt x="48958" y="111696"/>
                  </a:lnTo>
                  <a:lnTo>
                    <a:pt x="48958" y="110413"/>
                  </a:lnTo>
                  <a:lnTo>
                    <a:pt x="44284" y="110413"/>
                  </a:lnTo>
                  <a:lnTo>
                    <a:pt x="44284" y="106616"/>
                  </a:lnTo>
                  <a:lnTo>
                    <a:pt x="49225" y="106616"/>
                  </a:lnTo>
                  <a:lnTo>
                    <a:pt x="49225" y="105308"/>
                  </a:lnTo>
                  <a:lnTo>
                    <a:pt x="42735" y="105308"/>
                  </a:lnTo>
                  <a:lnTo>
                    <a:pt x="42735" y="117335"/>
                  </a:lnTo>
                  <a:lnTo>
                    <a:pt x="49491" y="117335"/>
                  </a:lnTo>
                  <a:lnTo>
                    <a:pt x="49491" y="116039"/>
                  </a:lnTo>
                  <a:close/>
                </a:path>
                <a:path w="909954" h="210819" extrusionOk="0">
                  <a:moveTo>
                    <a:pt x="61810" y="117335"/>
                  </a:moveTo>
                  <a:lnTo>
                    <a:pt x="57124" y="110426"/>
                  </a:lnTo>
                  <a:lnTo>
                    <a:pt x="61480" y="105308"/>
                  </a:lnTo>
                  <a:lnTo>
                    <a:pt x="59550" y="105308"/>
                  </a:lnTo>
                  <a:lnTo>
                    <a:pt x="55880" y="109829"/>
                  </a:lnTo>
                  <a:lnTo>
                    <a:pt x="55245" y="110642"/>
                  </a:lnTo>
                  <a:lnTo>
                    <a:pt x="54927" y="111112"/>
                  </a:lnTo>
                  <a:lnTo>
                    <a:pt x="54876" y="105308"/>
                  </a:lnTo>
                  <a:lnTo>
                    <a:pt x="53327" y="105308"/>
                  </a:lnTo>
                  <a:lnTo>
                    <a:pt x="53327" y="117335"/>
                  </a:lnTo>
                  <a:lnTo>
                    <a:pt x="54876" y="117335"/>
                  </a:lnTo>
                  <a:lnTo>
                    <a:pt x="54876" y="112750"/>
                  </a:lnTo>
                  <a:lnTo>
                    <a:pt x="56019" y="111442"/>
                  </a:lnTo>
                  <a:lnTo>
                    <a:pt x="59982" y="117335"/>
                  </a:lnTo>
                  <a:lnTo>
                    <a:pt x="61810" y="117335"/>
                  </a:lnTo>
                  <a:close/>
                </a:path>
                <a:path w="909954" h="210819" extrusionOk="0">
                  <a:moveTo>
                    <a:pt x="74777" y="105740"/>
                  </a:moveTo>
                  <a:lnTo>
                    <a:pt x="73444" y="105740"/>
                  </a:lnTo>
                  <a:lnTo>
                    <a:pt x="70904" y="107099"/>
                  </a:lnTo>
                  <a:lnTo>
                    <a:pt x="71208" y="108292"/>
                  </a:lnTo>
                  <a:lnTo>
                    <a:pt x="73228" y="107200"/>
                  </a:lnTo>
                  <a:lnTo>
                    <a:pt x="73253" y="117335"/>
                  </a:lnTo>
                  <a:lnTo>
                    <a:pt x="74777" y="117335"/>
                  </a:lnTo>
                  <a:lnTo>
                    <a:pt x="74777" y="105740"/>
                  </a:lnTo>
                  <a:close/>
                </a:path>
                <a:path w="909954" h="210819" extrusionOk="0">
                  <a:moveTo>
                    <a:pt x="204089" y="146126"/>
                  </a:moveTo>
                  <a:lnTo>
                    <a:pt x="202488" y="146126"/>
                  </a:lnTo>
                  <a:lnTo>
                    <a:pt x="200901" y="152184"/>
                  </a:lnTo>
                  <a:lnTo>
                    <a:pt x="200190" y="155028"/>
                  </a:lnTo>
                  <a:lnTo>
                    <a:pt x="199936" y="156337"/>
                  </a:lnTo>
                  <a:lnTo>
                    <a:pt x="199732" y="155079"/>
                  </a:lnTo>
                  <a:lnTo>
                    <a:pt x="199402" y="153657"/>
                  </a:lnTo>
                  <a:lnTo>
                    <a:pt x="197599" y="146126"/>
                  </a:lnTo>
                  <a:lnTo>
                    <a:pt x="195986" y="146126"/>
                  </a:lnTo>
                  <a:lnTo>
                    <a:pt x="193586" y="155155"/>
                  </a:lnTo>
                  <a:lnTo>
                    <a:pt x="193395" y="156362"/>
                  </a:lnTo>
                  <a:lnTo>
                    <a:pt x="193141" y="155206"/>
                  </a:lnTo>
                  <a:lnTo>
                    <a:pt x="192824" y="153708"/>
                  </a:lnTo>
                  <a:lnTo>
                    <a:pt x="191033" y="146126"/>
                  </a:lnTo>
                  <a:lnTo>
                    <a:pt x="189395" y="146126"/>
                  </a:lnTo>
                  <a:lnTo>
                    <a:pt x="192443" y="158140"/>
                  </a:lnTo>
                  <a:lnTo>
                    <a:pt x="194068" y="158140"/>
                  </a:lnTo>
                  <a:lnTo>
                    <a:pt x="195783" y="151892"/>
                  </a:lnTo>
                  <a:lnTo>
                    <a:pt x="196227" y="150329"/>
                  </a:lnTo>
                  <a:lnTo>
                    <a:pt x="196507" y="149148"/>
                  </a:lnTo>
                  <a:lnTo>
                    <a:pt x="196710" y="147955"/>
                  </a:lnTo>
                  <a:lnTo>
                    <a:pt x="196913" y="149174"/>
                  </a:lnTo>
                  <a:lnTo>
                    <a:pt x="197167" y="150355"/>
                  </a:lnTo>
                  <a:lnTo>
                    <a:pt x="199047" y="158140"/>
                  </a:lnTo>
                  <a:lnTo>
                    <a:pt x="200672" y="158140"/>
                  </a:lnTo>
                  <a:lnTo>
                    <a:pt x="204089" y="146126"/>
                  </a:lnTo>
                  <a:close/>
                </a:path>
                <a:path w="909954" h="210819" extrusionOk="0">
                  <a:moveTo>
                    <a:pt x="214185" y="156845"/>
                  </a:moveTo>
                  <a:lnTo>
                    <a:pt x="208965" y="156845"/>
                  </a:lnTo>
                  <a:lnTo>
                    <a:pt x="208965" y="152501"/>
                  </a:lnTo>
                  <a:lnTo>
                    <a:pt x="213652" y="152501"/>
                  </a:lnTo>
                  <a:lnTo>
                    <a:pt x="213652" y="151218"/>
                  </a:lnTo>
                  <a:lnTo>
                    <a:pt x="208965" y="151218"/>
                  </a:lnTo>
                  <a:lnTo>
                    <a:pt x="208965" y="147421"/>
                  </a:lnTo>
                  <a:lnTo>
                    <a:pt x="213918" y="147421"/>
                  </a:lnTo>
                  <a:lnTo>
                    <a:pt x="213918" y="146113"/>
                  </a:lnTo>
                  <a:lnTo>
                    <a:pt x="207429" y="146113"/>
                  </a:lnTo>
                  <a:lnTo>
                    <a:pt x="207429" y="158140"/>
                  </a:lnTo>
                  <a:lnTo>
                    <a:pt x="214185" y="158140"/>
                  </a:lnTo>
                  <a:lnTo>
                    <a:pt x="214185" y="156845"/>
                  </a:lnTo>
                  <a:close/>
                </a:path>
                <a:path w="909954" h="210819" extrusionOk="0">
                  <a:moveTo>
                    <a:pt x="224777" y="156845"/>
                  </a:moveTo>
                  <a:lnTo>
                    <a:pt x="219570" y="156845"/>
                  </a:lnTo>
                  <a:lnTo>
                    <a:pt x="219570" y="152501"/>
                  </a:lnTo>
                  <a:lnTo>
                    <a:pt x="224243" y="152501"/>
                  </a:lnTo>
                  <a:lnTo>
                    <a:pt x="224243" y="151218"/>
                  </a:lnTo>
                  <a:lnTo>
                    <a:pt x="219570" y="151218"/>
                  </a:lnTo>
                  <a:lnTo>
                    <a:pt x="219570" y="147421"/>
                  </a:lnTo>
                  <a:lnTo>
                    <a:pt x="224510" y="147421"/>
                  </a:lnTo>
                  <a:lnTo>
                    <a:pt x="224510" y="146113"/>
                  </a:lnTo>
                  <a:lnTo>
                    <a:pt x="218020" y="146113"/>
                  </a:lnTo>
                  <a:lnTo>
                    <a:pt x="218020" y="158140"/>
                  </a:lnTo>
                  <a:lnTo>
                    <a:pt x="224777" y="158140"/>
                  </a:lnTo>
                  <a:lnTo>
                    <a:pt x="224777" y="156845"/>
                  </a:lnTo>
                  <a:close/>
                </a:path>
                <a:path w="909954" h="210819" extrusionOk="0">
                  <a:moveTo>
                    <a:pt x="237109" y="158140"/>
                  </a:moveTo>
                  <a:lnTo>
                    <a:pt x="232422" y="151231"/>
                  </a:lnTo>
                  <a:lnTo>
                    <a:pt x="236766" y="146113"/>
                  </a:lnTo>
                  <a:lnTo>
                    <a:pt x="234835" y="146113"/>
                  </a:lnTo>
                  <a:lnTo>
                    <a:pt x="231165" y="150634"/>
                  </a:lnTo>
                  <a:lnTo>
                    <a:pt x="230543" y="151447"/>
                  </a:lnTo>
                  <a:lnTo>
                    <a:pt x="230225" y="151917"/>
                  </a:lnTo>
                  <a:lnTo>
                    <a:pt x="230162" y="146113"/>
                  </a:lnTo>
                  <a:lnTo>
                    <a:pt x="228612" y="146113"/>
                  </a:lnTo>
                  <a:lnTo>
                    <a:pt x="228612" y="158140"/>
                  </a:lnTo>
                  <a:lnTo>
                    <a:pt x="230162" y="158140"/>
                  </a:lnTo>
                  <a:lnTo>
                    <a:pt x="230162" y="153555"/>
                  </a:lnTo>
                  <a:lnTo>
                    <a:pt x="231305" y="152247"/>
                  </a:lnTo>
                  <a:lnTo>
                    <a:pt x="235267" y="158140"/>
                  </a:lnTo>
                  <a:lnTo>
                    <a:pt x="237109" y="158140"/>
                  </a:lnTo>
                  <a:close/>
                </a:path>
                <a:path w="909954" h="210819" extrusionOk="0">
                  <a:moveTo>
                    <a:pt x="252539" y="156845"/>
                  </a:moveTo>
                  <a:lnTo>
                    <a:pt x="247332" y="156845"/>
                  </a:lnTo>
                  <a:lnTo>
                    <a:pt x="248272" y="155943"/>
                  </a:lnTo>
                  <a:lnTo>
                    <a:pt x="250710" y="153606"/>
                  </a:lnTo>
                  <a:lnTo>
                    <a:pt x="252260" y="151866"/>
                  </a:lnTo>
                  <a:lnTo>
                    <a:pt x="252260" y="148056"/>
                  </a:lnTo>
                  <a:lnTo>
                    <a:pt x="251206" y="146354"/>
                  </a:lnTo>
                  <a:lnTo>
                    <a:pt x="247370" y="146354"/>
                  </a:lnTo>
                  <a:lnTo>
                    <a:pt x="246227" y="146850"/>
                  </a:lnTo>
                  <a:lnTo>
                    <a:pt x="245427" y="147523"/>
                  </a:lnTo>
                  <a:lnTo>
                    <a:pt x="245922" y="148640"/>
                  </a:lnTo>
                  <a:lnTo>
                    <a:pt x="246456" y="148183"/>
                  </a:lnTo>
                  <a:lnTo>
                    <a:pt x="247332" y="147650"/>
                  </a:lnTo>
                  <a:lnTo>
                    <a:pt x="250113" y="147650"/>
                  </a:lnTo>
                  <a:lnTo>
                    <a:pt x="250685" y="148742"/>
                  </a:lnTo>
                  <a:lnTo>
                    <a:pt x="250672" y="151676"/>
                  </a:lnTo>
                  <a:lnTo>
                    <a:pt x="249339" y="153174"/>
                  </a:lnTo>
                  <a:lnTo>
                    <a:pt x="245135" y="157175"/>
                  </a:lnTo>
                  <a:lnTo>
                    <a:pt x="245135" y="158140"/>
                  </a:lnTo>
                  <a:lnTo>
                    <a:pt x="252539" y="158140"/>
                  </a:lnTo>
                  <a:lnTo>
                    <a:pt x="252539" y="156845"/>
                  </a:lnTo>
                  <a:close/>
                </a:path>
                <a:path w="909954" h="210819" extrusionOk="0">
                  <a:moveTo>
                    <a:pt x="364756" y="198145"/>
                  </a:moveTo>
                  <a:lnTo>
                    <a:pt x="363156" y="198145"/>
                  </a:lnTo>
                  <a:lnTo>
                    <a:pt x="361581" y="204216"/>
                  </a:lnTo>
                  <a:lnTo>
                    <a:pt x="360857" y="207048"/>
                  </a:lnTo>
                  <a:lnTo>
                    <a:pt x="360603" y="208368"/>
                  </a:lnTo>
                  <a:lnTo>
                    <a:pt x="360400" y="207098"/>
                  </a:lnTo>
                  <a:lnTo>
                    <a:pt x="360083" y="205676"/>
                  </a:lnTo>
                  <a:lnTo>
                    <a:pt x="358279" y="198145"/>
                  </a:lnTo>
                  <a:lnTo>
                    <a:pt x="356654" y="198145"/>
                  </a:lnTo>
                  <a:lnTo>
                    <a:pt x="354253" y="207187"/>
                  </a:lnTo>
                  <a:lnTo>
                    <a:pt x="354076" y="208381"/>
                  </a:lnTo>
                  <a:lnTo>
                    <a:pt x="353822" y="207225"/>
                  </a:lnTo>
                  <a:lnTo>
                    <a:pt x="353504" y="205727"/>
                  </a:lnTo>
                  <a:lnTo>
                    <a:pt x="351713" y="198145"/>
                  </a:lnTo>
                  <a:lnTo>
                    <a:pt x="350075" y="198145"/>
                  </a:lnTo>
                  <a:lnTo>
                    <a:pt x="353123" y="210172"/>
                  </a:lnTo>
                  <a:lnTo>
                    <a:pt x="354736" y="210172"/>
                  </a:lnTo>
                  <a:lnTo>
                    <a:pt x="356450" y="203911"/>
                  </a:lnTo>
                  <a:lnTo>
                    <a:pt x="356908" y="202361"/>
                  </a:lnTo>
                  <a:lnTo>
                    <a:pt x="357187" y="201193"/>
                  </a:lnTo>
                  <a:lnTo>
                    <a:pt x="357390" y="199986"/>
                  </a:lnTo>
                  <a:lnTo>
                    <a:pt x="357593" y="201193"/>
                  </a:lnTo>
                  <a:lnTo>
                    <a:pt x="357835" y="202374"/>
                  </a:lnTo>
                  <a:lnTo>
                    <a:pt x="359727" y="210172"/>
                  </a:lnTo>
                  <a:lnTo>
                    <a:pt x="361340" y="210172"/>
                  </a:lnTo>
                  <a:lnTo>
                    <a:pt x="364756" y="198145"/>
                  </a:lnTo>
                  <a:close/>
                </a:path>
                <a:path w="909954" h="210819" extrusionOk="0">
                  <a:moveTo>
                    <a:pt x="374853" y="208876"/>
                  </a:moveTo>
                  <a:lnTo>
                    <a:pt x="369646" y="208876"/>
                  </a:lnTo>
                  <a:lnTo>
                    <a:pt x="369646" y="204533"/>
                  </a:lnTo>
                  <a:lnTo>
                    <a:pt x="374319" y="204533"/>
                  </a:lnTo>
                  <a:lnTo>
                    <a:pt x="374319" y="203250"/>
                  </a:lnTo>
                  <a:lnTo>
                    <a:pt x="369646" y="203250"/>
                  </a:lnTo>
                  <a:lnTo>
                    <a:pt x="369646" y="199440"/>
                  </a:lnTo>
                  <a:lnTo>
                    <a:pt x="374586" y="199440"/>
                  </a:lnTo>
                  <a:lnTo>
                    <a:pt x="374586" y="198145"/>
                  </a:lnTo>
                  <a:lnTo>
                    <a:pt x="368096" y="198145"/>
                  </a:lnTo>
                  <a:lnTo>
                    <a:pt x="368096" y="210172"/>
                  </a:lnTo>
                  <a:lnTo>
                    <a:pt x="374853" y="210172"/>
                  </a:lnTo>
                  <a:lnTo>
                    <a:pt x="374853" y="208876"/>
                  </a:lnTo>
                  <a:close/>
                </a:path>
                <a:path w="909954" h="210819" extrusionOk="0">
                  <a:moveTo>
                    <a:pt x="385457" y="208876"/>
                  </a:moveTo>
                  <a:lnTo>
                    <a:pt x="380238" y="208876"/>
                  </a:lnTo>
                  <a:lnTo>
                    <a:pt x="380238" y="204533"/>
                  </a:lnTo>
                  <a:lnTo>
                    <a:pt x="384924" y="204533"/>
                  </a:lnTo>
                  <a:lnTo>
                    <a:pt x="384924" y="203250"/>
                  </a:lnTo>
                  <a:lnTo>
                    <a:pt x="380238" y="203250"/>
                  </a:lnTo>
                  <a:lnTo>
                    <a:pt x="380238" y="199440"/>
                  </a:lnTo>
                  <a:lnTo>
                    <a:pt x="385191" y="199440"/>
                  </a:lnTo>
                  <a:lnTo>
                    <a:pt x="385191" y="198145"/>
                  </a:lnTo>
                  <a:lnTo>
                    <a:pt x="378701" y="198145"/>
                  </a:lnTo>
                  <a:lnTo>
                    <a:pt x="378701" y="210172"/>
                  </a:lnTo>
                  <a:lnTo>
                    <a:pt x="385457" y="210172"/>
                  </a:lnTo>
                  <a:lnTo>
                    <a:pt x="385457" y="208876"/>
                  </a:lnTo>
                  <a:close/>
                </a:path>
                <a:path w="909954" h="210819" extrusionOk="0">
                  <a:moveTo>
                    <a:pt x="397776" y="210172"/>
                  </a:moveTo>
                  <a:lnTo>
                    <a:pt x="393090" y="203250"/>
                  </a:lnTo>
                  <a:lnTo>
                    <a:pt x="397446" y="198145"/>
                  </a:lnTo>
                  <a:lnTo>
                    <a:pt x="395516" y="198145"/>
                  </a:lnTo>
                  <a:lnTo>
                    <a:pt x="391845" y="202653"/>
                  </a:lnTo>
                  <a:lnTo>
                    <a:pt x="391210" y="203479"/>
                  </a:lnTo>
                  <a:lnTo>
                    <a:pt x="390893" y="203936"/>
                  </a:lnTo>
                  <a:lnTo>
                    <a:pt x="390842" y="198145"/>
                  </a:lnTo>
                  <a:lnTo>
                    <a:pt x="389293" y="198145"/>
                  </a:lnTo>
                  <a:lnTo>
                    <a:pt x="389293" y="210172"/>
                  </a:lnTo>
                  <a:lnTo>
                    <a:pt x="390842" y="210172"/>
                  </a:lnTo>
                  <a:lnTo>
                    <a:pt x="390842" y="205587"/>
                  </a:lnTo>
                  <a:lnTo>
                    <a:pt x="391985" y="204266"/>
                  </a:lnTo>
                  <a:lnTo>
                    <a:pt x="395947" y="210172"/>
                  </a:lnTo>
                  <a:lnTo>
                    <a:pt x="397776" y="210172"/>
                  </a:lnTo>
                  <a:close/>
                </a:path>
                <a:path w="909954" h="210819" extrusionOk="0">
                  <a:moveTo>
                    <a:pt x="413004" y="205257"/>
                  </a:moveTo>
                  <a:lnTo>
                    <a:pt x="411848" y="204190"/>
                  </a:lnTo>
                  <a:lnTo>
                    <a:pt x="410425" y="203911"/>
                  </a:lnTo>
                  <a:lnTo>
                    <a:pt x="411848" y="203352"/>
                  </a:lnTo>
                  <a:lnTo>
                    <a:pt x="412559" y="202336"/>
                  </a:lnTo>
                  <a:lnTo>
                    <a:pt x="412559" y="199732"/>
                  </a:lnTo>
                  <a:lnTo>
                    <a:pt x="411530" y="198374"/>
                  </a:lnTo>
                  <a:lnTo>
                    <a:pt x="407987" y="198374"/>
                  </a:lnTo>
                  <a:lnTo>
                    <a:pt x="406819" y="198818"/>
                  </a:lnTo>
                  <a:lnTo>
                    <a:pt x="406209" y="199275"/>
                  </a:lnTo>
                  <a:lnTo>
                    <a:pt x="406615" y="200406"/>
                  </a:lnTo>
                  <a:lnTo>
                    <a:pt x="407111" y="200050"/>
                  </a:lnTo>
                  <a:lnTo>
                    <a:pt x="408012" y="199644"/>
                  </a:lnTo>
                  <a:lnTo>
                    <a:pt x="410375" y="199644"/>
                  </a:lnTo>
                  <a:lnTo>
                    <a:pt x="410972" y="200456"/>
                  </a:lnTo>
                  <a:lnTo>
                    <a:pt x="410972" y="202768"/>
                  </a:lnTo>
                  <a:lnTo>
                    <a:pt x="409524" y="203352"/>
                  </a:lnTo>
                  <a:lnTo>
                    <a:pt x="407504" y="203352"/>
                  </a:lnTo>
                  <a:lnTo>
                    <a:pt x="407504" y="204533"/>
                  </a:lnTo>
                  <a:lnTo>
                    <a:pt x="409892" y="204533"/>
                  </a:lnTo>
                  <a:lnTo>
                    <a:pt x="411365" y="205232"/>
                  </a:lnTo>
                  <a:lnTo>
                    <a:pt x="411403" y="207810"/>
                  </a:lnTo>
                  <a:lnTo>
                    <a:pt x="410768" y="209092"/>
                  </a:lnTo>
                  <a:lnTo>
                    <a:pt x="407670" y="209092"/>
                  </a:lnTo>
                  <a:lnTo>
                    <a:pt x="406641" y="208661"/>
                  </a:lnTo>
                  <a:lnTo>
                    <a:pt x="406196" y="208368"/>
                  </a:lnTo>
                  <a:lnTo>
                    <a:pt x="405765" y="209575"/>
                  </a:lnTo>
                  <a:lnTo>
                    <a:pt x="406336" y="209956"/>
                  </a:lnTo>
                  <a:lnTo>
                    <a:pt x="407479" y="210362"/>
                  </a:lnTo>
                  <a:lnTo>
                    <a:pt x="411556" y="210362"/>
                  </a:lnTo>
                  <a:lnTo>
                    <a:pt x="413004" y="208749"/>
                  </a:lnTo>
                  <a:lnTo>
                    <a:pt x="413004" y="205257"/>
                  </a:lnTo>
                  <a:close/>
                </a:path>
                <a:path w="909954" h="210819" extrusionOk="0">
                  <a:moveTo>
                    <a:pt x="519836" y="144856"/>
                  </a:moveTo>
                  <a:lnTo>
                    <a:pt x="518236" y="144856"/>
                  </a:lnTo>
                  <a:lnTo>
                    <a:pt x="516661" y="150914"/>
                  </a:lnTo>
                  <a:lnTo>
                    <a:pt x="515937" y="153758"/>
                  </a:lnTo>
                  <a:lnTo>
                    <a:pt x="515683" y="155067"/>
                  </a:lnTo>
                  <a:lnTo>
                    <a:pt x="515480" y="153809"/>
                  </a:lnTo>
                  <a:lnTo>
                    <a:pt x="515162" y="152387"/>
                  </a:lnTo>
                  <a:lnTo>
                    <a:pt x="513359" y="144856"/>
                  </a:lnTo>
                  <a:lnTo>
                    <a:pt x="511733" y="144856"/>
                  </a:lnTo>
                  <a:lnTo>
                    <a:pt x="509333" y="153885"/>
                  </a:lnTo>
                  <a:lnTo>
                    <a:pt x="509155" y="155092"/>
                  </a:lnTo>
                  <a:lnTo>
                    <a:pt x="508901" y="153936"/>
                  </a:lnTo>
                  <a:lnTo>
                    <a:pt x="508571" y="152438"/>
                  </a:lnTo>
                  <a:lnTo>
                    <a:pt x="506793" y="144856"/>
                  </a:lnTo>
                  <a:lnTo>
                    <a:pt x="505155" y="144856"/>
                  </a:lnTo>
                  <a:lnTo>
                    <a:pt x="508203" y="156870"/>
                  </a:lnTo>
                  <a:lnTo>
                    <a:pt x="509816" y="156870"/>
                  </a:lnTo>
                  <a:lnTo>
                    <a:pt x="511530" y="150622"/>
                  </a:lnTo>
                  <a:lnTo>
                    <a:pt x="511987" y="149059"/>
                  </a:lnTo>
                  <a:lnTo>
                    <a:pt x="512254" y="147891"/>
                  </a:lnTo>
                  <a:lnTo>
                    <a:pt x="512470" y="146697"/>
                  </a:lnTo>
                  <a:lnTo>
                    <a:pt x="512673" y="147904"/>
                  </a:lnTo>
                  <a:lnTo>
                    <a:pt x="512914" y="149085"/>
                  </a:lnTo>
                  <a:lnTo>
                    <a:pt x="514807" y="156870"/>
                  </a:lnTo>
                  <a:lnTo>
                    <a:pt x="516420" y="156870"/>
                  </a:lnTo>
                  <a:lnTo>
                    <a:pt x="519836" y="144856"/>
                  </a:lnTo>
                  <a:close/>
                </a:path>
                <a:path w="909954" h="210819" extrusionOk="0">
                  <a:moveTo>
                    <a:pt x="529932" y="155575"/>
                  </a:moveTo>
                  <a:lnTo>
                    <a:pt x="524725" y="155575"/>
                  </a:lnTo>
                  <a:lnTo>
                    <a:pt x="524725" y="151231"/>
                  </a:lnTo>
                  <a:lnTo>
                    <a:pt x="529399" y="151231"/>
                  </a:lnTo>
                  <a:lnTo>
                    <a:pt x="529399" y="149961"/>
                  </a:lnTo>
                  <a:lnTo>
                    <a:pt x="524725" y="149961"/>
                  </a:lnTo>
                  <a:lnTo>
                    <a:pt x="524725" y="146151"/>
                  </a:lnTo>
                  <a:lnTo>
                    <a:pt x="529666" y="146151"/>
                  </a:lnTo>
                  <a:lnTo>
                    <a:pt x="529666" y="144843"/>
                  </a:lnTo>
                  <a:lnTo>
                    <a:pt x="523176" y="144843"/>
                  </a:lnTo>
                  <a:lnTo>
                    <a:pt x="523176" y="156883"/>
                  </a:lnTo>
                  <a:lnTo>
                    <a:pt x="529932" y="156883"/>
                  </a:lnTo>
                  <a:lnTo>
                    <a:pt x="529932" y="155575"/>
                  </a:lnTo>
                  <a:close/>
                </a:path>
                <a:path w="909954" h="210819" extrusionOk="0">
                  <a:moveTo>
                    <a:pt x="540537" y="155575"/>
                  </a:moveTo>
                  <a:lnTo>
                    <a:pt x="535317" y="155575"/>
                  </a:lnTo>
                  <a:lnTo>
                    <a:pt x="535317" y="151231"/>
                  </a:lnTo>
                  <a:lnTo>
                    <a:pt x="540004" y="151231"/>
                  </a:lnTo>
                  <a:lnTo>
                    <a:pt x="540004" y="149961"/>
                  </a:lnTo>
                  <a:lnTo>
                    <a:pt x="535317" y="149961"/>
                  </a:lnTo>
                  <a:lnTo>
                    <a:pt x="535317" y="146151"/>
                  </a:lnTo>
                  <a:lnTo>
                    <a:pt x="540270" y="146151"/>
                  </a:lnTo>
                  <a:lnTo>
                    <a:pt x="540270" y="144843"/>
                  </a:lnTo>
                  <a:lnTo>
                    <a:pt x="533768" y="144843"/>
                  </a:lnTo>
                  <a:lnTo>
                    <a:pt x="533768" y="156883"/>
                  </a:lnTo>
                  <a:lnTo>
                    <a:pt x="540537" y="156883"/>
                  </a:lnTo>
                  <a:lnTo>
                    <a:pt x="540537" y="155575"/>
                  </a:lnTo>
                  <a:close/>
                </a:path>
                <a:path w="909954" h="210819" extrusionOk="0">
                  <a:moveTo>
                    <a:pt x="552856" y="156870"/>
                  </a:moveTo>
                  <a:lnTo>
                    <a:pt x="548170" y="149961"/>
                  </a:lnTo>
                  <a:lnTo>
                    <a:pt x="552513" y="144856"/>
                  </a:lnTo>
                  <a:lnTo>
                    <a:pt x="550595" y="144856"/>
                  </a:lnTo>
                  <a:lnTo>
                    <a:pt x="546912" y="149364"/>
                  </a:lnTo>
                  <a:lnTo>
                    <a:pt x="546290" y="150190"/>
                  </a:lnTo>
                  <a:lnTo>
                    <a:pt x="545973" y="150647"/>
                  </a:lnTo>
                  <a:lnTo>
                    <a:pt x="545909" y="144856"/>
                  </a:lnTo>
                  <a:lnTo>
                    <a:pt x="544360" y="144856"/>
                  </a:lnTo>
                  <a:lnTo>
                    <a:pt x="544360" y="156870"/>
                  </a:lnTo>
                  <a:lnTo>
                    <a:pt x="545909" y="156870"/>
                  </a:lnTo>
                  <a:lnTo>
                    <a:pt x="545909" y="152285"/>
                  </a:lnTo>
                  <a:lnTo>
                    <a:pt x="547065" y="150977"/>
                  </a:lnTo>
                  <a:lnTo>
                    <a:pt x="551027" y="156870"/>
                  </a:lnTo>
                  <a:lnTo>
                    <a:pt x="552856" y="156870"/>
                  </a:lnTo>
                  <a:close/>
                </a:path>
                <a:path w="909954" h="210819" extrusionOk="0">
                  <a:moveTo>
                    <a:pt x="568858" y="152488"/>
                  </a:moveTo>
                  <a:lnTo>
                    <a:pt x="567232" y="152488"/>
                  </a:lnTo>
                  <a:lnTo>
                    <a:pt x="567232" y="146799"/>
                  </a:lnTo>
                  <a:lnTo>
                    <a:pt x="567232" y="145275"/>
                  </a:lnTo>
                  <a:lnTo>
                    <a:pt x="565797" y="145275"/>
                  </a:lnTo>
                  <a:lnTo>
                    <a:pt x="565797" y="146799"/>
                  </a:lnTo>
                  <a:lnTo>
                    <a:pt x="565746" y="152488"/>
                  </a:lnTo>
                  <a:lnTo>
                    <a:pt x="561949" y="152488"/>
                  </a:lnTo>
                  <a:lnTo>
                    <a:pt x="564769" y="148513"/>
                  </a:lnTo>
                  <a:lnTo>
                    <a:pt x="565111" y="147980"/>
                  </a:lnTo>
                  <a:lnTo>
                    <a:pt x="565746" y="146799"/>
                  </a:lnTo>
                  <a:lnTo>
                    <a:pt x="565797" y="145275"/>
                  </a:lnTo>
                  <a:lnTo>
                    <a:pt x="565531" y="145275"/>
                  </a:lnTo>
                  <a:lnTo>
                    <a:pt x="560362" y="152679"/>
                  </a:lnTo>
                  <a:lnTo>
                    <a:pt x="560362" y="153720"/>
                  </a:lnTo>
                  <a:lnTo>
                    <a:pt x="565746" y="153720"/>
                  </a:lnTo>
                  <a:lnTo>
                    <a:pt x="565746" y="156883"/>
                  </a:lnTo>
                  <a:lnTo>
                    <a:pt x="567232" y="156883"/>
                  </a:lnTo>
                  <a:lnTo>
                    <a:pt x="567232" y="153720"/>
                  </a:lnTo>
                  <a:lnTo>
                    <a:pt x="568858" y="153720"/>
                  </a:lnTo>
                  <a:lnTo>
                    <a:pt x="568858" y="152488"/>
                  </a:lnTo>
                  <a:close/>
                </a:path>
                <a:path w="909954" h="210819" extrusionOk="0">
                  <a:moveTo>
                    <a:pt x="668782" y="175895"/>
                  </a:moveTo>
                  <a:lnTo>
                    <a:pt x="667181" y="175895"/>
                  </a:lnTo>
                  <a:lnTo>
                    <a:pt x="665607" y="181965"/>
                  </a:lnTo>
                  <a:lnTo>
                    <a:pt x="664883" y="184797"/>
                  </a:lnTo>
                  <a:lnTo>
                    <a:pt x="664629" y="186118"/>
                  </a:lnTo>
                  <a:lnTo>
                    <a:pt x="664425" y="184848"/>
                  </a:lnTo>
                  <a:lnTo>
                    <a:pt x="664108" y="183426"/>
                  </a:lnTo>
                  <a:lnTo>
                    <a:pt x="662305" y="175895"/>
                  </a:lnTo>
                  <a:lnTo>
                    <a:pt x="660679" y="175895"/>
                  </a:lnTo>
                  <a:lnTo>
                    <a:pt x="658279" y="184937"/>
                  </a:lnTo>
                  <a:lnTo>
                    <a:pt x="658101" y="186131"/>
                  </a:lnTo>
                  <a:lnTo>
                    <a:pt x="657847" y="184975"/>
                  </a:lnTo>
                  <a:lnTo>
                    <a:pt x="657529" y="183476"/>
                  </a:lnTo>
                  <a:lnTo>
                    <a:pt x="655739" y="175895"/>
                  </a:lnTo>
                  <a:lnTo>
                    <a:pt x="654100" y="175895"/>
                  </a:lnTo>
                  <a:lnTo>
                    <a:pt x="657148" y="187921"/>
                  </a:lnTo>
                  <a:lnTo>
                    <a:pt x="658761" y="187921"/>
                  </a:lnTo>
                  <a:lnTo>
                    <a:pt x="660476" y="181660"/>
                  </a:lnTo>
                  <a:lnTo>
                    <a:pt x="660933" y="180111"/>
                  </a:lnTo>
                  <a:lnTo>
                    <a:pt x="661200" y="178930"/>
                  </a:lnTo>
                  <a:lnTo>
                    <a:pt x="661416" y="177736"/>
                  </a:lnTo>
                  <a:lnTo>
                    <a:pt x="661619" y="178943"/>
                  </a:lnTo>
                  <a:lnTo>
                    <a:pt x="661860" y="180124"/>
                  </a:lnTo>
                  <a:lnTo>
                    <a:pt x="663752" y="187921"/>
                  </a:lnTo>
                  <a:lnTo>
                    <a:pt x="665365" y="187921"/>
                  </a:lnTo>
                  <a:lnTo>
                    <a:pt x="668782" y="175895"/>
                  </a:lnTo>
                  <a:close/>
                </a:path>
                <a:path w="909954" h="210819" extrusionOk="0">
                  <a:moveTo>
                    <a:pt x="678878" y="186626"/>
                  </a:moveTo>
                  <a:lnTo>
                    <a:pt x="673671" y="186626"/>
                  </a:lnTo>
                  <a:lnTo>
                    <a:pt x="673671" y="182283"/>
                  </a:lnTo>
                  <a:lnTo>
                    <a:pt x="678345" y="182283"/>
                  </a:lnTo>
                  <a:lnTo>
                    <a:pt x="678345" y="181000"/>
                  </a:lnTo>
                  <a:lnTo>
                    <a:pt x="673671" y="181000"/>
                  </a:lnTo>
                  <a:lnTo>
                    <a:pt x="673671" y="177190"/>
                  </a:lnTo>
                  <a:lnTo>
                    <a:pt x="678611" y="177190"/>
                  </a:lnTo>
                  <a:lnTo>
                    <a:pt x="678611" y="175895"/>
                  </a:lnTo>
                  <a:lnTo>
                    <a:pt x="672122" y="175895"/>
                  </a:lnTo>
                  <a:lnTo>
                    <a:pt x="672122" y="187921"/>
                  </a:lnTo>
                  <a:lnTo>
                    <a:pt x="678878" y="187921"/>
                  </a:lnTo>
                  <a:lnTo>
                    <a:pt x="678878" y="186626"/>
                  </a:lnTo>
                  <a:close/>
                </a:path>
                <a:path w="909954" h="210819" extrusionOk="0">
                  <a:moveTo>
                    <a:pt x="689483" y="186626"/>
                  </a:moveTo>
                  <a:lnTo>
                    <a:pt x="684263" y="186626"/>
                  </a:lnTo>
                  <a:lnTo>
                    <a:pt x="684263" y="182283"/>
                  </a:lnTo>
                  <a:lnTo>
                    <a:pt x="688949" y="182283"/>
                  </a:lnTo>
                  <a:lnTo>
                    <a:pt x="688949" y="181000"/>
                  </a:lnTo>
                  <a:lnTo>
                    <a:pt x="684263" y="181000"/>
                  </a:lnTo>
                  <a:lnTo>
                    <a:pt x="684263" y="177190"/>
                  </a:lnTo>
                  <a:lnTo>
                    <a:pt x="689216" y="177190"/>
                  </a:lnTo>
                  <a:lnTo>
                    <a:pt x="689216" y="175895"/>
                  </a:lnTo>
                  <a:lnTo>
                    <a:pt x="682713" y="175895"/>
                  </a:lnTo>
                  <a:lnTo>
                    <a:pt x="682713" y="187921"/>
                  </a:lnTo>
                  <a:lnTo>
                    <a:pt x="689483" y="187921"/>
                  </a:lnTo>
                  <a:lnTo>
                    <a:pt x="689483" y="186626"/>
                  </a:lnTo>
                  <a:close/>
                </a:path>
                <a:path w="909954" h="210819" extrusionOk="0">
                  <a:moveTo>
                    <a:pt x="701802" y="187921"/>
                  </a:moveTo>
                  <a:lnTo>
                    <a:pt x="697115" y="181000"/>
                  </a:lnTo>
                  <a:lnTo>
                    <a:pt x="701471" y="175895"/>
                  </a:lnTo>
                  <a:lnTo>
                    <a:pt x="699541" y="175895"/>
                  </a:lnTo>
                  <a:lnTo>
                    <a:pt x="695871" y="180403"/>
                  </a:lnTo>
                  <a:lnTo>
                    <a:pt x="695236" y="181229"/>
                  </a:lnTo>
                  <a:lnTo>
                    <a:pt x="694918" y="181686"/>
                  </a:lnTo>
                  <a:lnTo>
                    <a:pt x="694867" y="175895"/>
                  </a:lnTo>
                  <a:lnTo>
                    <a:pt x="693318" y="175895"/>
                  </a:lnTo>
                  <a:lnTo>
                    <a:pt x="693318" y="187921"/>
                  </a:lnTo>
                  <a:lnTo>
                    <a:pt x="694867" y="187921"/>
                  </a:lnTo>
                  <a:lnTo>
                    <a:pt x="694867" y="183337"/>
                  </a:lnTo>
                  <a:lnTo>
                    <a:pt x="696010" y="182016"/>
                  </a:lnTo>
                  <a:lnTo>
                    <a:pt x="699973" y="187921"/>
                  </a:lnTo>
                  <a:lnTo>
                    <a:pt x="701802" y="187921"/>
                  </a:lnTo>
                  <a:close/>
                </a:path>
                <a:path w="909954" h="210819" extrusionOk="0">
                  <a:moveTo>
                    <a:pt x="716991" y="182689"/>
                  </a:moveTo>
                  <a:lnTo>
                    <a:pt x="716241" y="181698"/>
                  </a:lnTo>
                  <a:lnTo>
                    <a:pt x="714629" y="180746"/>
                  </a:lnTo>
                  <a:lnTo>
                    <a:pt x="713727" y="180555"/>
                  </a:lnTo>
                  <a:lnTo>
                    <a:pt x="712406" y="180555"/>
                  </a:lnTo>
                  <a:lnTo>
                    <a:pt x="711885" y="180632"/>
                  </a:lnTo>
                  <a:lnTo>
                    <a:pt x="712343" y="177647"/>
                  </a:lnTo>
                  <a:lnTo>
                    <a:pt x="716762" y="177647"/>
                  </a:lnTo>
                  <a:lnTo>
                    <a:pt x="716762" y="176326"/>
                  </a:lnTo>
                  <a:lnTo>
                    <a:pt x="711212" y="176326"/>
                  </a:lnTo>
                  <a:lnTo>
                    <a:pt x="710463" y="181889"/>
                  </a:lnTo>
                  <a:lnTo>
                    <a:pt x="711415" y="181762"/>
                  </a:lnTo>
                  <a:lnTo>
                    <a:pt x="714387" y="181762"/>
                  </a:lnTo>
                  <a:lnTo>
                    <a:pt x="715391" y="182829"/>
                  </a:lnTo>
                  <a:lnTo>
                    <a:pt x="715403" y="185889"/>
                  </a:lnTo>
                  <a:lnTo>
                    <a:pt x="714133" y="186842"/>
                  </a:lnTo>
                  <a:lnTo>
                    <a:pt x="711606" y="186842"/>
                  </a:lnTo>
                  <a:lnTo>
                    <a:pt x="710653" y="186499"/>
                  </a:lnTo>
                  <a:lnTo>
                    <a:pt x="710171" y="186207"/>
                  </a:lnTo>
                  <a:lnTo>
                    <a:pt x="709790" y="187413"/>
                  </a:lnTo>
                  <a:lnTo>
                    <a:pt x="710336" y="187756"/>
                  </a:lnTo>
                  <a:lnTo>
                    <a:pt x="711415" y="188112"/>
                  </a:lnTo>
                  <a:lnTo>
                    <a:pt x="715200" y="188112"/>
                  </a:lnTo>
                  <a:lnTo>
                    <a:pt x="716991" y="186423"/>
                  </a:lnTo>
                  <a:lnTo>
                    <a:pt x="716991" y="182689"/>
                  </a:lnTo>
                  <a:close/>
                </a:path>
                <a:path w="909954" h="210819" extrusionOk="0">
                  <a:moveTo>
                    <a:pt x="836104" y="157035"/>
                  </a:moveTo>
                  <a:lnTo>
                    <a:pt x="834504" y="157035"/>
                  </a:lnTo>
                  <a:lnTo>
                    <a:pt x="832929" y="163093"/>
                  </a:lnTo>
                  <a:lnTo>
                    <a:pt x="832205" y="165938"/>
                  </a:lnTo>
                  <a:lnTo>
                    <a:pt x="831951" y="167246"/>
                  </a:lnTo>
                  <a:lnTo>
                    <a:pt x="831748" y="165989"/>
                  </a:lnTo>
                  <a:lnTo>
                    <a:pt x="831430" y="164553"/>
                  </a:lnTo>
                  <a:lnTo>
                    <a:pt x="829614" y="157035"/>
                  </a:lnTo>
                  <a:lnTo>
                    <a:pt x="828001" y="157035"/>
                  </a:lnTo>
                  <a:lnTo>
                    <a:pt x="825601" y="166065"/>
                  </a:lnTo>
                  <a:lnTo>
                    <a:pt x="825411" y="167271"/>
                  </a:lnTo>
                  <a:lnTo>
                    <a:pt x="825157" y="166103"/>
                  </a:lnTo>
                  <a:lnTo>
                    <a:pt x="824839" y="164604"/>
                  </a:lnTo>
                  <a:lnTo>
                    <a:pt x="823061" y="157035"/>
                  </a:lnTo>
                  <a:lnTo>
                    <a:pt x="821410" y="157035"/>
                  </a:lnTo>
                  <a:lnTo>
                    <a:pt x="824458" y="169049"/>
                  </a:lnTo>
                  <a:lnTo>
                    <a:pt x="826084" y="169049"/>
                  </a:lnTo>
                  <a:lnTo>
                    <a:pt x="827798" y="162788"/>
                  </a:lnTo>
                  <a:lnTo>
                    <a:pt x="828243" y="161239"/>
                  </a:lnTo>
                  <a:lnTo>
                    <a:pt x="828522" y="160058"/>
                  </a:lnTo>
                  <a:lnTo>
                    <a:pt x="828725" y="158864"/>
                  </a:lnTo>
                  <a:lnTo>
                    <a:pt x="828929" y="160070"/>
                  </a:lnTo>
                  <a:lnTo>
                    <a:pt x="829183" y="161251"/>
                  </a:lnTo>
                  <a:lnTo>
                    <a:pt x="831062" y="169049"/>
                  </a:lnTo>
                  <a:lnTo>
                    <a:pt x="832688" y="169049"/>
                  </a:lnTo>
                  <a:lnTo>
                    <a:pt x="836104" y="157035"/>
                  </a:lnTo>
                  <a:close/>
                </a:path>
                <a:path w="909954" h="210819" extrusionOk="0">
                  <a:moveTo>
                    <a:pt x="846201" y="167754"/>
                  </a:moveTo>
                  <a:lnTo>
                    <a:pt x="840994" y="167754"/>
                  </a:lnTo>
                  <a:lnTo>
                    <a:pt x="840994" y="163410"/>
                  </a:lnTo>
                  <a:lnTo>
                    <a:pt x="845667" y="163410"/>
                  </a:lnTo>
                  <a:lnTo>
                    <a:pt x="845667" y="162128"/>
                  </a:lnTo>
                  <a:lnTo>
                    <a:pt x="840994" y="162128"/>
                  </a:lnTo>
                  <a:lnTo>
                    <a:pt x="840994" y="158330"/>
                  </a:lnTo>
                  <a:lnTo>
                    <a:pt x="845934" y="158330"/>
                  </a:lnTo>
                  <a:lnTo>
                    <a:pt x="845934" y="157022"/>
                  </a:lnTo>
                  <a:lnTo>
                    <a:pt x="839444" y="157022"/>
                  </a:lnTo>
                  <a:lnTo>
                    <a:pt x="839444" y="169049"/>
                  </a:lnTo>
                  <a:lnTo>
                    <a:pt x="846201" y="169049"/>
                  </a:lnTo>
                  <a:lnTo>
                    <a:pt x="846201" y="167754"/>
                  </a:lnTo>
                  <a:close/>
                </a:path>
                <a:path w="909954" h="210819" extrusionOk="0">
                  <a:moveTo>
                    <a:pt x="856792" y="167754"/>
                  </a:moveTo>
                  <a:lnTo>
                    <a:pt x="851585" y="167754"/>
                  </a:lnTo>
                  <a:lnTo>
                    <a:pt x="851585" y="163410"/>
                  </a:lnTo>
                  <a:lnTo>
                    <a:pt x="856259" y="163410"/>
                  </a:lnTo>
                  <a:lnTo>
                    <a:pt x="856259" y="162128"/>
                  </a:lnTo>
                  <a:lnTo>
                    <a:pt x="851585" y="162128"/>
                  </a:lnTo>
                  <a:lnTo>
                    <a:pt x="851585" y="158330"/>
                  </a:lnTo>
                  <a:lnTo>
                    <a:pt x="856526" y="158330"/>
                  </a:lnTo>
                  <a:lnTo>
                    <a:pt x="856526" y="157022"/>
                  </a:lnTo>
                  <a:lnTo>
                    <a:pt x="850036" y="157022"/>
                  </a:lnTo>
                  <a:lnTo>
                    <a:pt x="850036" y="169049"/>
                  </a:lnTo>
                  <a:lnTo>
                    <a:pt x="856792" y="169049"/>
                  </a:lnTo>
                  <a:lnTo>
                    <a:pt x="856792" y="167754"/>
                  </a:lnTo>
                  <a:close/>
                </a:path>
                <a:path w="909954" h="210819" extrusionOk="0">
                  <a:moveTo>
                    <a:pt x="869124" y="169049"/>
                  </a:moveTo>
                  <a:lnTo>
                    <a:pt x="864438" y="162140"/>
                  </a:lnTo>
                  <a:lnTo>
                    <a:pt x="868781" y="157022"/>
                  </a:lnTo>
                  <a:lnTo>
                    <a:pt x="866851" y="157022"/>
                  </a:lnTo>
                  <a:lnTo>
                    <a:pt x="863180" y="161544"/>
                  </a:lnTo>
                  <a:lnTo>
                    <a:pt x="862558" y="162356"/>
                  </a:lnTo>
                  <a:lnTo>
                    <a:pt x="862241" y="162826"/>
                  </a:lnTo>
                  <a:lnTo>
                    <a:pt x="862177" y="157022"/>
                  </a:lnTo>
                  <a:lnTo>
                    <a:pt x="860628" y="157022"/>
                  </a:lnTo>
                  <a:lnTo>
                    <a:pt x="860628" y="169049"/>
                  </a:lnTo>
                  <a:lnTo>
                    <a:pt x="862177" y="169049"/>
                  </a:lnTo>
                  <a:lnTo>
                    <a:pt x="862177" y="164465"/>
                  </a:lnTo>
                  <a:lnTo>
                    <a:pt x="863333" y="163144"/>
                  </a:lnTo>
                  <a:lnTo>
                    <a:pt x="867283" y="169049"/>
                  </a:lnTo>
                  <a:lnTo>
                    <a:pt x="869124" y="169049"/>
                  </a:lnTo>
                  <a:close/>
                </a:path>
                <a:path w="909954" h="210819" extrusionOk="0">
                  <a:moveTo>
                    <a:pt x="884910" y="162902"/>
                  </a:moveTo>
                  <a:lnTo>
                    <a:pt x="884618" y="162598"/>
                  </a:lnTo>
                  <a:lnTo>
                    <a:pt x="883475" y="161417"/>
                  </a:lnTo>
                  <a:lnTo>
                    <a:pt x="883323" y="161417"/>
                  </a:lnTo>
                  <a:lnTo>
                    <a:pt x="883323" y="163588"/>
                  </a:lnTo>
                  <a:lnTo>
                    <a:pt x="883323" y="166916"/>
                  </a:lnTo>
                  <a:lnTo>
                    <a:pt x="882421" y="168033"/>
                  </a:lnTo>
                  <a:lnTo>
                    <a:pt x="879424" y="168033"/>
                  </a:lnTo>
                  <a:lnTo>
                    <a:pt x="878547" y="166624"/>
                  </a:lnTo>
                  <a:lnTo>
                    <a:pt x="878586" y="164198"/>
                  </a:lnTo>
                  <a:lnTo>
                    <a:pt x="879119" y="163182"/>
                  </a:lnTo>
                  <a:lnTo>
                    <a:pt x="879767" y="162750"/>
                  </a:lnTo>
                  <a:lnTo>
                    <a:pt x="879995" y="162598"/>
                  </a:lnTo>
                  <a:lnTo>
                    <a:pt x="882383" y="162598"/>
                  </a:lnTo>
                  <a:lnTo>
                    <a:pt x="883323" y="163588"/>
                  </a:lnTo>
                  <a:lnTo>
                    <a:pt x="883323" y="161417"/>
                  </a:lnTo>
                  <a:lnTo>
                    <a:pt x="880135" y="161417"/>
                  </a:lnTo>
                  <a:lnTo>
                    <a:pt x="879170" y="162013"/>
                  </a:lnTo>
                  <a:lnTo>
                    <a:pt x="878624" y="162750"/>
                  </a:lnTo>
                  <a:lnTo>
                    <a:pt x="878840" y="160845"/>
                  </a:lnTo>
                  <a:lnTo>
                    <a:pt x="880135" y="159042"/>
                  </a:lnTo>
                  <a:lnTo>
                    <a:pt x="883043" y="158559"/>
                  </a:lnTo>
                  <a:lnTo>
                    <a:pt x="883462" y="158546"/>
                  </a:lnTo>
                  <a:lnTo>
                    <a:pt x="883780" y="158559"/>
                  </a:lnTo>
                  <a:lnTo>
                    <a:pt x="883780" y="157276"/>
                  </a:lnTo>
                  <a:lnTo>
                    <a:pt x="883094" y="157289"/>
                  </a:lnTo>
                  <a:lnTo>
                    <a:pt x="881176" y="157543"/>
                  </a:lnTo>
                  <a:lnTo>
                    <a:pt x="879894" y="158127"/>
                  </a:lnTo>
                  <a:lnTo>
                    <a:pt x="877785" y="160223"/>
                  </a:lnTo>
                  <a:lnTo>
                    <a:pt x="876973" y="162013"/>
                  </a:lnTo>
                  <a:lnTo>
                    <a:pt x="876973" y="167322"/>
                  </a:lnTo>
                  <a:lnTo>
                    <a:pt x="878586" y="169252"/>
                  </a:lnTo>
                  <a:lnTo>
                    <a:pt x="883475" y="169252"/>
                  </a:lnTo>
                  <a:lnTo>
                    <a:pt x="884364" y="168033"/>
                  </a:lnTo>
                  <a:lnTo>
                    <a:pt x="884885" y="167322"/>
                  </a:lnTo>
                  <a:lnTo>
                    <a:pt x="884910" y="162902"/>
                  </a:lnTo>
                  <a:close/>
                </a:path>
                <a:path w="909954" h="210819" extrusionOk="0">
                  <a:moveTo>
                    <a:pt x="909904" y="54394"/>
                  </a:moveTo>
                  <a:lnTo>
                    <a:pt x="909815" y="47967"/>
                  </a:lnTo>
                  <a:lnTo>
                    <a:pt x="881875" y="27686"/>
                  </a:lnTo>
                  <a:lnTo>
                    <a:pt x="879538" y="27203"/>
                  </a:lnTo>
                  <a:lnTo>
                    <a:pt x="863498" y="23876"/>
                  </a:lnTo>
                  <a:lnTo>
                    <a:pt x="863498" y="20561"/>
                  </a:lnTo>
                  <a:lnTo>
                    <a:pt x="857935" y="15113"/>
                  </a:lnTo>
                  <a:lnTo>
                    <a:pt x="851179" y="15113"/>
                  </a:lnTo>
                  <a:lnTo>
                    <a:pt x="844524" y="15113"/>
                  </a:lnTo>
                  <a:lnTo>
                    <a:pt x="838949" y="20561"/>
                  </a:lnTo>
                  <a:lnTo>
                    <a:pt x="838949" y="21463"/>
                  </a:lnTo>
                  <a:lnTo>
                    <a:pt x="811657" y="23152"/>
                  </a:lnTo>
                  <a:lnTo>
                    <a:pt x="726846" y="37795"/>
                  </a:lnTo>
                  <a:lnTo>
                    <a:pt x="696366" y="40195"/>
                  </a:lnTo>
                  <a:lnTo>
                    <a:pt x="691603" y="35521"/>
                  </a:lnTo>
                  <a:lnTo>
                    <a:pt x="684847" y="35521"/>
                  </a:lnTo>
                  <a:lnTo>
                    <a:pt x="678192" y="35521"/>
                  </a:lnTo>
                  <a:lnTo>
                    <a:pt x="672896" y="40690"/>
                  </a:lnTo>
                  <a:lnTo>
                    <a:pt x="632612" y="36804"/>
                  </a:lnTo>
                  <a:lnTo>
                    <a:pt x="583577" y="19570"/>
                  </a:lnTo>
                  <a:lnTo>
                    <a:pt x="559828" y="12458"/>
                  </a:lnTo>
                  <a:lnTo>
                    <a:pt x="545693" y="8229"/>
                  </a:lnTo>
                  <a:lnTo>
                    <a:pt x="545693" y="5448"/>
                  </a:lnTo>
                  <a:lnTo>
                    <a:pt x="540143" y="0"/>
                  </a:lnTo>
                  <a:lnTo>
                    <a:pt x="533374" y="0"/>
                  </a:lnTo>
                  <a:lnTo>
                    <a:pt x="526719" y="0"/>
                  </a:lnTo>
                  <a:lnTo>
                    <a:pt x="521157" y="5448"/>
                  </a:lnTo>
                  <a:lnTo>
                    <a:pt x="521157" y="8051"/>
                  </a:lnTo>
                  <a:lnTo>
                    <a:pt x="496112" y="10833"/>
                  </a:lnTo>
                  <a:lnTo>
                    <a:pt x="457187" y="26492"/>
                  </a:lnTo>
                  <a:lnTo>
                    <a:pt x="422846" y="45808"/>
                  </a:lnTo>
                  <a:lnTo>
                    <a:pt x="394106" y="61518"/>
                  </a:lnTo>
                  <a:lnTo>
                    <a:pt x="387807" y="61404"/>
                  </a:lnTo>
                  <a:lnTo>
                    <a:pt x="385102" y="58699"/>
                  </a:lnTo>
                  <a:lnTo>
                    <a:pt x="378333" y="58699"/>
                  </a:lnTo>
                  <a:lnTo>
                    <a:pt x="371563" y="58699"/>
                  </a:lnTo>
                  <a:lnTo>
                    <a:pt x="369252" y="61061"/>
                  </a:lnTo>
                  <a:lnTo>
                    <a:pt x="354368" y="60782"/>
                  </a:lnTo>
                  <a:lnTo>
                    <a:pt x="262966" y="25933"/>
                  </a:lnTo>
                  <a:lnTo>
                    <a:pt x="252310" y="21920"/>
                  </a:lnTo>
                  <a:lnTo>
                    <a:pt x="233591" y="20993"/>
                  </a:lnTo>
                  <a:lnTo>
                    <a:pt x="233591" y="15252"/>
                  </a:lnTo>
                  <a:lnTo>
                    <a:pt x="228155" y="9817"/>
                  </a:lnTo>
                  <a:lnTo>
                    <a:pt x="221386" y="9817"/>
                  </a:lnTo>
                  <a:lnTo>
                    <a:pt x="214617" y="9817"/>
                  </a:lnTo>
                  <a:lnTo>
                    <a:pt x="209181" y="15252"/>
                  </a:lnTo>
                  <a:lnTo>
                    <a:pt x="209181" y="19773"/>
                  </a:lnTo>
                  <a:lnTo>
                    <a:pt x="205219" y="19570"/>
                  </a:lnTo>
                  <a:lnTo>
                    <a:pt x="168275" y="37376"/>
                  </a:lnTo>
                  <a:lnTo>
                    <a:pt x="135902" y="39979"/>
                  </a:lnTo>
                  <a:lnTo>
                    <a:pt x="106883" y="33756"/>
                  </a:lnTo>
                  <a:lnTo>
                    <a:pt x="84975" y="26695"/>
                  </a:lnTo>
                  <a:lnTo>
                    <a:pt x="80010" y="25095"/>
                  </a:lnTo>
                  <a:lnTo>
                    <a:pt x="62001" y="21793"/>
                  </a:lnTo>
                  <a:lnTo>
                    <a:pt x="62001" y="20015"/>
                  </a:lnTo>
                  <a:lnTo>
                    <a:pt x="56578" y="14452"/>
                  </a:lnTo>
                  <a:lnTo>
                    <a:pt x="49809" y="14452"/>
                  </a:lnTo>
                  <a:lnTo>
                    <a:pt x="43040" y="14452"/>
                  </a:lnTo>
                  <a:lnTo>
                    <a:pt x="37592" y="20015"/>
                  </a:lnTo>
                  <a:lnTo>
                    <a:pt x="37592" y="23799"/>
                  </a:lnTo>
                  <a:lnTo>
                    <a:pt x="27774" y="25857"/>
                  </a:lnTo>
                  <a:lnTo>
                    <a:pt x="76" y="47967"/>
                  </a:lnTo>
                  <a:lnTo>
                    <a:pt x="0" y="54394"/>
                  </a:lnTo>
                  <a:lnTo>
                    <a:pt x="27774" y="32219"/>
                  </a:lnTo>
                  <a:lnTo>
                    <a:pt x="37592" y="30162"/>
                  </a:lnTo>
                  <a:lnTo>
                    <a:pt x="37592" y="33553"/>
                  </a:lnTo>
                  <a:lnTo>
                    <a:pt x="43040" y="38989"/>
                  </a:lnTo>
                  <a:lnTo>
                    <a:pt x="48094" y="38989"/>
                  </a:lnTo>
                  <a:lnTo>
                    <a:pt x="48094" y="98056"/>
                  </a:lnTo>
                  <a:lnTo>
                    <a:pt x="49796" y="98056"/>
                  </a:lnTo>
                  <a:lnTo>
                    <a:pt x="49796" y="38989"/>
                  </a:lnTo>
                  <a:lnTo>
                    <a:pt x="56578" y="38989"/>
                  </a:lnTo>
                  <a:lnTo>
                    <a:pt x="62001" y="33540"/>
                  </a:lnTo>
                  <a:lnTo>
                    <a:pt x="62001" y="28155"/>
                  </a:lnTo>
                  <a:lnTo>
                    <a:pt x="80010" y="31445"/>
                  </a:lnTo>
                  <a:lnTo>
                    <a:pt x="106883" y="40119"/>
                  </a:lnTo>
                  <a:lnTo>
                    <a:pt x="135902" y="46342"/>
                  </a:lnTo>
                  <a:lnTo>
                    <a:pt x="168275" y="43726"/>
                  </a:lnTo>
                  <a:lnTo>
                    <a:pt x="176060" y="39979"/>
                  </a:lnTo>
                  <a:lnTo>
                    <a:pt x="205219" y="25933"/>
                  </a:lnTo>
                  <a:lnTo>
                    <a:pt x="209181" y="26136"/>
                  </a:lnTo>
                  <a:lnTo>
                    <a:pt x="209181" y="28790"/>
                  </a:lnTo>
                  <a:lnTo>
                    <a:pt x="214617" y="34226"/>
                  </a:lnTo>
                  <a:lnTo>
                    <a:pt x="220484" y="34226"/>
                  </a:lnTo>
                  <a:lnTo>
                    <a:pt x="220484" y="138709"/>
                  </a:lnTo>
                  <a:lnTo>
                    <a:pt x="222199" y="138709"/>
                  </a:lnTo>
                  <a:lnTo>
                    <a:pt x="222199" y="34226"/>
                  </a:lnTo>
                  <a:lnTo>
                    <a:pt x="228155" y="34226"/>
                  </a:lnTo>
                  <a:lnTo>
                    <a:pt x="233591" y="28790"/>
                  </a:lnTo>
                  <a:lnTo>
                    <a:pt x="233591" y="27355"/>
                  </a:lnTo>
                  <a:lnTo>
                    <a:pt x="252310" y="28270"/>
                  </a:lnTo>
                  <a:lnTo>
                    <a:pt x="354368" y="67132"/>
                  </a:lnTo>
                  <a:lnTo>
                    <a:pt x="366128" y="67360"/>
                  </a:lnTo>
                  <a:lnTo>
                    <a:pt x="366128" y="77673"/>
                  </a:lnTo>
                  <a:lnTo>
                    <a:pt x="371563" y="83235"/>
                  </a:lnTo>
                  <a:lnTo>
                    <a:pt x="378053" y="83235"/>
                  </a:lnTo>
                  <a:lnTo>
                    <a:pt x="378053" y="187921"/>
                  </a:lnTo>
                  <a:lnTo>
                    <a:pt x="379755" y="187921"/>
                  </a:lnTo>
                  <a:lnTo>
                    <a:pt x="379755" y="83235"/>
                  </a:lnTo>
                  <a:lnTo>
                    <a:pt x="385102" y="83235"/>
                  </a:lnTo>
                  <a:lnTo>
                    <a:pt x="390677" y="77673"/>
                  </a:lnTo>
                  <a:lnTo>
                    <a:pt x="390677" y="67818"/>
                  </a:lnTo>
                  <a:lnTo>
                    <a:pt x="394106" y="67881"/>
                  </a:lnTo>
                  <a:lnTo>
                    <a:pt x="405739" y="61518"/>
                  </a:lnTo>
                  <a:lnTo>
                    <a:pt x="422846" y="52171"/>
                  </a:lnTo>
                  <a:lnTo>
                    <a:pt x="457187" y="32854"/>
                  </a:lnTo>
                  <a:lnTo>
                    <a:pt x="496112" y="17195"/>
                  </a:lnTo>
                  <a:lnTo>
                    <a:pt x="521157" y="14414"/>
                  </a:lnTo>
                  <a:lnTo>
                    <a:pt x="521157" y="18973"/>
                  </a:lnTo>
                  <a:lnTo>
                    <a:pt x="526719" y="24422"/>
                  </a:lnTo>
                  <a:lnTo>
                    <a:pt x="533463" y="24422"/>
                  </a:lnTo>
                  <a:lnTo>
                    <a:pt x="533463" y="134924"/>
                  </a:lnTo>
                  <a:lnTo>
                    <a:pt x="535165" y="134924"/>
                  </a:lnTo>
                  <a:lnTo>
                    <a:pt x="535165" y="24422"/>
                  </a:lnTo>
                  <a:lnTo>
                    <a:pt x="540143" y="24422"/>
                  </a:lnTo>
                  <a:lnTo>
                    <a:pt x="545693" y="18973"/>
                  </a:lnTo>
                  <a:lnTo>
                    <a:pt x="545693" y="14592"/>
                  </a:lnTo>
                  <a:lnTo>
                    <a:pt x="583577" y="25933"/>
                  </a:lnTo>
                  <a:lnTo>
                    <a:pt x="632612" y="43167"/>
                  </a:lnTo>
                  <a:lnTo>
                    <a:pt x="672617" y="47028"/>
                  </a:lnTo>
                  <a:lnTo>
                    <a:pt x="672617" y="54495"/>
                  </a:lnTo>
                  <a:lnTo>
                    <a:pt x="678192" y="59944"/>
                  </a:lnTo>
                  <a:lnTo>
                    <a:pt x="684911" y="59944"/>
                  </a:lnTo>
                  <a:lnTo>
                    <a:pt x="684911" y="165849"/>
                  </a:lnTo>
                  <a:lnTo>
                    <a:pt x="686612" y="165849"/>
                  </a:lnTo>
                  <a:lnTo>
                    <a:pt x="686612" y="59944"/>
                  </a:lnTo>
                  <a:lnTo>
                    <a:pt x="691603" y="59944"/>
                  </a:lnTo>
                  <a:lnTo>
                    <a:pt x="697166" y="54495"/>
                  </a:lnTo>
                  <a:lnTo>
                    <a:pt x="697166" y="46494"/>
                  </a:lnTo>
                  <a:lnTo>
                    <a:pt x="726846" y="44157"/>
                  </a:lnTo>
                  <a:lnTo>
                    <a:pt x="742683" y="41427"/>
                  </a:lnTo>
                  <a:lnTo>
                    <a:pt x="811657" y="29502"/>
                  </a:lnTo>
                  <a:lnTo>
                    <a:pt x="838949" y="27825"/>
                  </a:lnTo>
                  <a:lnTo>
                    <a:pt x="838949" y="34086"/>
                  </a:lnTo>
                  <a:lnTo>
                    <a:pt x="844524" y="39535"/>
                  </a:lnTo>
                  <a:lnTo>
                    <a:pt x="850226" y="39535"/>
                  </a:lnTo>
                  <a:lnTo>
                    <a:pt x="850226" y="145669"/>
                  </a:lnTo>
                  <a:lnTo>
                    <a:pt x="851928" y="145669"/>
                  </a:lnTo>
                  <a:lnTo>
                    <a:pt x="851928" y="39535"/>
                  </a:lnTo>
                  <a:lnTo>
                    <a:pt x="857935" y="39535"/>
                  </a:lnTo>
                  <a:lnTo>
                    <a:pt x="863498" y="34086"/>
                  </a:lnTo>
                  <a:lnTo>
                    <a:pt x="863498" y="30238"/>
                  </a:lnTo>
                  <a:lnTo>
                    <a:pt x="881875" y="34048"/>
                  </a:lnTo>
                  <a:lnTo>
                    <a:pt x="909904" y="54394"/>
                  </a:lnTo>
                  <a:close/>
                </a:path>
              </a:pathLst>
            </a:custGeom>
            <a:solidFill>
              <a:srgbClr val="FFFFFF">
                <a:alpha val="49803"/>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18" name="Google Shape;462;p26">
              <a:extLst>
                <a:ext uri="{FF2B5EF4-FFF2-40B4-BE49-F238E27FC236}">
                  <a16:creationId xmlns:a16="http://schemas.microsoft.com/office/drawing/2014/main" id="{7D350B61-1469-D162-B149-BA419C37BC67}"/>
                </a:ext>
              </a:extLst>
            </p:cNvPr>
            <p:cNvPicPr preferRelativeResize="0"/>
            <p:nvPr/>
          </p:nvPicPr>
          <p:blipFill rotWithShape="1">
            <a:blip r:embed="rId15">
              <a:alphaModFix/>
            </a:blip>
            <a:srcRect/>
            <a:stretch/>
          </p:blipFill>
          <p:spPr>
            <a:xfrm>
              <a:off x="10205712" y="1554246"/>
              <a:ext cx="282622" cy="282624"/>
            </a:xfrm>
            <a:prstGeom prst="rect">
              <a:avLst/>
            </a:prstGeom>
            <a:noFill/>
            <a:ln>
              <a:noFill/>
            </a:ln>
          </p:spPr>
        </p:pic>
        <p:pic>
          <p:nvPicPr>
            <p:cNvPr id="219" name="Google Shape;463;p26">
              <a:extLst>
                <a:ext uri="{FF2B5EF4-FFF2-40B4-BE49-F238E27FC236}">
                  <a16:creationId xmlns:a16="http://schemas.microsoft.com/office/drawing/2014/main" id="{0B8FFFE8-E5F6-4779-C1F5-3AA655DCF02B}"/>
                </a:ext>
              </a:extLst>
            </p:cNvPr>
            <p:cNvPicPr preferRelativeResize="0"/>
            <p:nvPr/>
          </p:nvPicPr>
          <p:blipFill rotWithShape="1">
            <a:blip r:embed="rId16">
              <a:alphaModFix/>
            </a:blip>
            <a:srcRect/>
            <a:stretch/>
          </p:blipFill>
          <p:spPr>
            <a:xfrm>
              <a:off x="10347054" y="1554252"/>
              <a:ext cx="141281" cy="141271"/>
            </a:xfrm>
            <a:prstGeom prst="rect">
              <a:avLst/>
            </a:prstGeom>
            <a:noFill/>
            <a:ln>
              <a:noFill/>
            </a:ln>
          </p:spPr>
        </p:pic>
        <p:pic>
          <p:nvPicPr>
            <p:cNvPr id="220" name="Google Shape;464;p26">
              <a:extLst>
                <a:ext uri="{FF2B5EF4-FFF2-40B4-BE49-F238E27FC236}">
                  <a16:creationId xmlns:a16="http://schemas.microsoft.com/office/drawing/2014/main" id="{0558C473-CE8B-AF3C-DA11-84090E9BAF38}"/>
                </a:ext>
              </a:extLst>
            </p:cNvPr>
            <p:cNvPicPr preferRelativeResize="0"/>
            <p:nvPr/>
          </p:nvPicPr>
          <p:blipFill rotWithShape="1">
            <a:blip r:embed="rId8">
              <a:alphaModFix/>
            </a:blip>
            <a:srcRect/>
            <a:stretch/>
          </p:blipFill>
          <p:spPr>
            <a:xfrm>
              <a:off x="10512694" y="1554246"/>
              <a:ext cx="282622" cy="282624"/>
            </a:xfrm>
            <a:prstGeom prst="rect">
              <a:avLst/>
            </a:prstGeom>
            <a:noFill/>
            <a:ln>
              <a:noFill/>
            </a:ln>
          </p:spPr>
        </p:pic>
        <p:sp>
          <p:nvSpPr>
            <p:cNvPr id="221" name="Google Shape;465;p26">
              <a:extLst>
                <a:ext uri="{FF2B5EF4-FFF2-40B4-BE49-F238E27FC236}">
                  <a16:creationId xmlns:a16="http://schemas.microsoft.com/office/drawing/2014/main" id="{29AE81BE-1783-9C50-DB57-B999A63759D2}"/>
                </a:ext>
              </a:extLst>
            </p:cNvPr>
            <p:cNvSpPr/>
            <p:nvPr/>
          </p:nvSpPr>
          <p:spPr>
            <a:xfrm>
              <a:off x="10654033" y="1554244"/>
              <a:ext cx="141605" cy="283210"/>
            </a:xfrm>
            <a:custGeom>
              <a:avLst/>
              <a:gdLst/>
              <a:ahLst/>
              <a:cxnLst/>
              <a:rect l="l" t="t" r="r" b="b"/>
              <a:pathLst>
                <a:path w="141604" h="283210" extrusionOk="0">
                  <a:moveTo>
                    <a:pt x="0" y="0"/>
                  </a:moveTo>
                  <a:lnTo>
                    <a:pt x="0" y="25476"/>
                  </a:lnTo>
                  <a:lnTo>
                    <a:pt x="45068" y="34579"/>
                  </a:lnTo>
                  <a:lnTo>
                    <a:pt x="81879" y="59402"/>
                  </a:lnTo>
                  <a:lnTo>
                    <a:pt x="106701" y="96212"/>
                  </a:lnTo>
                  <a:lnTo>
                    <a:pt x="115804" y="141281"/>
                  </a:lnTo>
                  <a:lnTo>
                    <a:pt x="106701" y="186385"/>
                  </a:lnTo>
                  <a:lnTo>
                    <a:pt x="81879" y="223214"/>
                  </a:lnTo>
                  <a:lnTo>
                    <a:pt x="45068" y="248043"/>
                  </a:lnTo>
                  <a:lnTo>
                    <a:pt x="0" y="257147"/>
                  </a:lnTo>
                  <a:lnTo>
                    <a:pt x="0" y="282624"/>
                  </a:lnTo>
                  <a:lnTo>
                    <a:pt x="44668" y="275417"/>
                  </a:lnTo>
                  <a:lnTo>
                    <a:pt x="83453" y="255350"/>
                  </a:lnTo>
                  <a:lnTo>
                    <a:pt x="114031" y="224751"/>
                  </a:lnTo>
                  <a:lnTo>
                    <a:pt x="134081" y="185952"/>
                  </a:lnTo>
                  <a:lnTo>
                    <a:pt x="141281" y="141281"/>
                  </a:lnTo>
                  <a:lnTo>
                    <a:pt x="134081" y="96616"/>
                  </a:lnTo>
                  <a:lnTo>
                    <a:pt x="114031" y="57832"/>
                  </a:lnTo>
                  <a:lnTo>
                    <a:pt x="83453" y="27252"/>
                  </a:lnTo>
                  <a:lnTo>
                    <a:pt x="44668" y="7200"/>
                  </a:lnTo>
                  <a:lnTo>
                    <a:pt x="0" y="0"/>
                  </a:lnTo>
                  <a:close/>
                </a:path>
              </a:pathLst>
            </a:custGeom>
            <a:solidFill>
              <a:srgbClr val="FFFFFF">
                <a:alpha val="49803"/>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 name="Google Shape;466;p26">
              <a:extLst>
                <a:ext uri="{FF2B5EF4-FFF2-40B4-BE49-F238E27FC236}">
                  <a16:creationId xmlns:a16="http://schemas.microsoft.com/office/drawing/2014/main" id="{AE7F6279-1D39-B35B-C66A-F0131DF41B61}"/>
                </a:ext>
              </a:extLst>
            </p:cNvPr>
            <p:cNvSpPr/>
            <p:nvPr/>
          </p:nvSpPr>
          <p:spPr>
            <a:xfrm>
              <a:off x="10819668" y="1554244"/>
              <a:ext cx="283210" cy="283210"/>
            </a:xfrm>
            <a:custGeom>
              <a:avLst/>
              <a:gdLst/>
              <a:ahLst/>
              <a:cxnLst/>
              <a:rect l="l" t="t" r="r" b="b"/>
              <a:pathLst>
                <a:path w="283209" h="283210" extrusionOk="0">
                  <a:moveTo>
                    <a:pt x="141342" y="0"/>
                  </a:moveTo>
                  <a:lnTo>
                    <a:pt x="96671" y="7200"/>
                  </a:lnTo>
                  <a:lnTo>
                    <a:pt x="57872" y="27252"/>
                  </a:lnTo>
                  <a:lnTo>
                    <a:pt x="27274" y="57832"/>
                  </a:lnTo>
                  <a:lnTo>
                    <a:pt x="7206" y="96616"/>
                  </a:lnTo>
                  <a:lnTo>
                    <a:pt x="0" y="141281"/>
                  </a:lnTo>
                  <a:lnTo>
                    <a:pt x="7206" y="185952"/>
                  </a:lnTo>
                  <a:lnTo>
                    <a:pt x="27274" y="224751"/>
                  </a:lnTo>
                  <a:lnTo>
                    <a:pt x="57872" y="255350"/>
                  </a:lnTo>
                  <a:lnTo>
                    <a:pt x="96671" y="275417"/>
                  </a:lnTo>
                  <a:lnTo>
                    <a:pt x="141342" y="282624"/>
                  </a:lnTo>
                  <a:lnTo>
                    <a:pt x="186011" y="275417"/>
                  </a:lnTo>
                  <a:lnTo>
                    <a:pt x="221322" y="257147"/>
                  </a:lnTo>
                  <a:lnTo>
                    <a:pt x="141342" y="257147"/>
                  </a:lnTo>
                  <a:lnTo>
                    <a:pt x="96238" y="248043"/>
                  </a:lnTo>
                  <a:lnTo>
                    <a:pt x="59409" y="223214"/>
                  </a:lnTo>
                  <a:lnTo>
                    <a:pt x="34580" y="186385"/>
                  </a:lnTo>
                  <a:lnTo>
                    <a:pt x="25476" y="141281"/>
                  </a:lnTo>
                  <a:lnTo>
                    <a:pt x="34580" y="96212"/>
                  </a:lnTo>
                  <a:lnTo>
                    <a:pt x="59409" y="59402"/>
                  </a:lnTo>
                  <a:lnTo>
                    <a:pt x="96238" y="34579"/>
                  </a:lnTo>
                  <a:lnTo>
                    <a:pt x="141342" y="25476"/>
                  </a:lnTo>
                  <a:lnTo>
                    <a:pt x="221364" y="25476"/>
                  </a:lnTo>
                  <a:lnTo>
                    <a:pt x="186012" y="7200"/>
                  </a:lnTo>
                  <a:lnTo>
                    <a:pt x="141342" y="0"/>
                  </a:lnTo>
                  <a:close/>
                </a:path>
                <a:path w="283209" h="283210" extrusionOk="0">
                  <a:moveTo>
                    <a:pt x="221364" y="25476"/>
                  </a:moveTo>
                  <a:lnTo>
                    <a:pt x="141342" y="25476"/>
                  </a:lnTo>
                  <a:lnTo>
                    <a:pt x="186417" y="34579"/>
                  </a:lnTo>
                  <a:lnTo>
                    <a:pt x="223230" y="59402"/>
                  </a:lnTo>
                  <a:lnTo>
                    <a:pt x="248054" y="96212"/>
                  </a:lnTo>
                  <a:lnTo>
                    <a:pt x="257157" y="141281"/>
                  </a:lnTo>
                  <a:lnTo>
                    <a:pt x="248054" y="186385"/>
                  </a:lnTo>
                  <a:lnTo>
                    <a:pt x="223230" y="223214"/>
                  </a:lnTo>
                  <a:lnTo>
                    <a:pt x="186417" y="248043"/>
                  </a:lnTo>
                  <a:lnTo>
                    <a:pt x="141342" y="257147"/>
                  </a:lnTo>
                  <a:lnTo>
                    <a:pt x="221322" y="257147"/>
                  </a:lnTo>
                  <a:lnTo>
                    <a:pt x="224796" y="255350"/>
                  </a:lnTo>
                  <a:lnTo>
                    <a:pt x="255374" y="224751"/>
                  </a:lnTo>
                  <a:lnTo>
                    <a:pt x="275424" y="185952"/>
                  </a:lnTo>
                  <a:lnTo>
                    <a:pt x="282624" y="141281"/>
                  </a:lnTo>
                  <a:lnTo>
                    <a:pt x="275428" y="96616"/>
                  </a:lnTo>
                  <a:lnTo>
                    <a:pt x="255379" y="57832"/>
                  </a:lnTo>
                  <a:lnTo>
                    <a:pt x="224799" y="27252"/>
                  </a:lnTo>
                  <a:lnTo>
                    <a:pt x="221364" y="25476"/>
                  </a:lnTo>
                  <a:close/>
                </a:path>
              </a:pathLst>
            </a:custGeom>
            <a:solidFill>
              <a:srgbClr val="FFFFFF">
                <a:alpha val="24705"/>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23" name="Google Shape;467;p26">
              <a:extLst>
                <a:ext uri="{FF2B5EF4-FFF2-40B4-BE49-F238E27FC236}">
                  <a16:creationId xmlns:a16="http://schemas.microsoft.com/office/drawing/2014/main" id="{BA872750-C2F7-85D8-F96C-05D42FFA4C36}"/>
                </a:ext>
              </a:extLst>
            </p:cNvPr>
            <p:cNvPicPr preferRelativeResize="0"/>
            <p:nvPr/>
          </p:nvPicPr>
          <p:blipFill rotWithShape="1">
            <a:blip r:embed="rId17">
              <a:alphaModFix/>
            </a:blip>
            <a:srcRect/>
            <a:stretch/>
          </p:blipFill>
          <p:spPr>
            <a:xfrm>
              <a:off x="10819676" y="1554247"/>
              <a:ext cx="141332" cy="141271"/>
            </a:xfrm>
            <a:prstGeom prst="rect">
              <a:avLst/>
            </a:prstGeom>
            <a:noFill/>
            <a:ln>
              <a:noFill/>
            </a:ln>
          </p:spPr>
        </p:pic>
      </p:grpSp>
      <p:grpSp>
        <p:nvGrpSpPr>
          <p:cNvPr id="2" name="Group 1">
            <a:extLst>
              <a:ext uri="{FF2B5EF4-FFF2-40B4-BE49-F238E27FC236}">
                <a16:creationId xmlns:a16="http://schemas.microsoft.com/office/drawing/2014/main" id="{54F63AE8-87A0-1AB5-2C49-06C380891C58}"/>
              </a:ext>
            </a:extLst>
          </p:cNvPr>
          <p:cNvGrpSpPr/>
          <p:nvPr/>
        </p:nvGrpSpPr>
        <p:grpSpPr>
          <a:xfrm>
            <a:off x="584960" y="3788226"/>
            <a:ext cx="741463" cy="2641901"/>
            <a:chOff x="954660" y="4113820"/>
            <a:chExt cx="741463" cy="2641901"/>
          </a:xfrm>
        </p:grpSpPr>
        <p:sp>
          <p:nvSpPr>
            <p:cNvPr id="104" name="Google Shape;408;p26">
              <a:extLst>
                <a:ext uri="{FF2B5EF4-FFF2-40B4-BE49-F238E27FC236}">
                  <a16:creationId xmlns:a16="http://schemas.microsoft.com/office/drawing/2014/main" id="{2F67FC67-1CFD-B45A-E4FA-AE2549C6D4C6}"/>
                </a:ext>
              </a:extLst>
            </p:cNvPr>
            <p:cNvSpPr/>
            <p:nvPr/>
          </p:nvSpPr>
          <p:spPr>
            <a:xfrm>
              <a:off x="1075539" y="5035238"/>
              <a:ext cx="499708" cy="774495"/>
            </a:xfrm>
            <a:custGeom>
              <a:avLst/>
              <a:gdLst/>
              <a:ahLst/>
              <a:cxnLst/>
              <a:rect l="l" t="t" r="r" b="b"/>
              <a:pathLst>
                <a:path w="1221739" h="1893570" extrusionOk="0">
                  <a:moveTo>
                    <a:pt x="871702" y="752144"/>
                  </a:moveTo>
                  <a:lnTo>
                    <a:pt x="864387" y="709841"/>
                  </a:lnTo>
                  <a:lnTo>
                    <a:pt x="845273" y="670090"/>
                  </a:lnTo>
                  <a:lnTo>
                    <a:pt x="843534" y="667486"/>
                  </a:lnTo>
                  <a:lnTo>
                    <a:pt x="835406" y="658050"/>
                  </a:lnTo>
                  <a:lnTo>
                    <a:pt x="818032" y="637870"/>
                  </a:lnTo>
                  <a:lnTo>
                    <a:pt x="810234" y="632383"/>
                  </a:lnTo>
                  <a:lnTo>
                    <a:pt x="810234" y="767422"/>
                  </a:lnTo>
                  <a:lnTo>
                    <a:pt x="801547" y="799020"/>
                  </a:lnTo>
                  <a:lnTo>
                    <a:pt x="782180" y="826592"/>
                  </a:lnTo>
                  <a:lnTo>
                    <a:pt x="596976" y="1011847"/>
                  </a:lnTo>
                  <a:lnTo>
                    <a:pt x="411708" y="826554"/>
                  </a:lnTo>
                  <a:lnTo>
                    <a:pt x="399516" y="811784"/>
                  </a:lnTo>
                  <a:lnTo>
                    <a:pt x="390563" y="795045"/>
                  </a:lnTo>
                  <a:lnTo>
                    <a:pt x="385064" y="776884"/>
                  </a:lnTo>
                  <a:lnTo>
                    <a:pt x="383209" y="757821"/>
                  </a:lnTo>
                  <a:lnTo>
                    <a:pt x="384454" y="742797"/>
                  </a:lnTo>
                  <a:lnTo>
                    <a:pt x="387934" y="728218"/>
                  </a:lnTo>
                  <a:lnTo>
                    <a:pt x="393547" y="714324"/>
                  </a:lnTo>
                  <a:lnTo>
                    <a:pt x="401231" y="701357"/>
                  </a:lnTo>
                  <a:lnTo>
                    <a:pt x="416979" y="683183"/>
                  </a:lnTo>
                  <a:lnTo>
                    <a:pt x="436295" y="669569"/>
                  </a:lnTo>
                  <a:lnTo>
                    <a:pt x="458330" y="661022"/>
                  </a:lnTo>
                  <a:lnTo>
                    <a:pt x="482130" y="658050"/>
                  </a:lnTo>
                  <a:lnTo>
                    <a:pt x="499262" y="660171"/>
                  </a:lnTo>
                  <a:lnTo>
                    <a:pt x="515137" y="666305"/>
                  </a:lnTo>
                  <a:lnTo>
                    <a:pt x="529056" y="676109"/>
                  </a:lnTo>
                  <a:lnTo>
                    <a:pt x="540334" y="689203"/>
                  </a:lnTo>
                  <a:lnTo>
                    <a:pt x="571576" y="736079"/>
                  </a:lnTo>
                  <a:lnTo>
                    <a:pt x="580961" y="744474"/>
                  </a:lnTo>
                  <a:lnTo>
                    <a:pt x="592455" y="748474"/>
                  </a:lnTo>
                  <a:lnTo>
                    <a:pt x="604596" y="747877"/>
                  </a:lnTo>
                  <a:lnTo>
                    <a:pt x="615975" y="742480"/>
                  </a:lnTo>
                  <a:lnTo>
                    <a:pt x="618413" y="740664"/>
                  </a:lnTo>
                  <a:lnTo>
                    <a:pt x="620560" y="738505"/>
                  </a:lnTo>
                  <a:lnTo>
                    <a:pt x="622376" y="736079"/>
                  </a:lnTo>
                  <a:lnTo>
                    <a:pt x="653618" y="689203"/>
                  </a:lnTo>
                  <a:lnTo>
                    <a:pt x="664895" y="676109"/>
                  </a:lnTo>
                  <a:lnTo>
                    <a:pt x="678802" y="666305"/>
                  </a:lnTo>
                  <a:lnTo>
                    <a:pt x="684339" y="664171"/>
                  </a:lnTo>
                  <a:lnTo>
                    <a:pt x="694677" y="660171"/>
                  </a:lnTo>
                  <a:lnTo>
                    <a:pt x="735634" y="660996"/>
                  </a:lnTo>
                  <a:lnTo>
                    <a:pt x="776998" y="683120"/>
                  </a:lnTo>
                  <a:lnTo>
                    <a:pt x="807948" y="734733"/>
                  </a:lnTo>
                  <a:lnTo>
                    <a:pt x="810234" y="767422"/>
                  </a:lnTo>
                  <a:lnTo>
                    <a:pt x="810234" y="632383"/>
                  </a:lnTo>
                  <a:lnTo>
                    <a:pt x="786536" y="615683"/>
                  </a:lnTo>
                  <a:lnTo>
                    <a:pt x="750620" y="601776"/>
                  </a:lnTo>
                  <a:lnTo>
                    <a:pt x="711822" y="596976"/>
                  </a:lnTo>
                  <a:lnTo>
                    <a:pt x="679678" y="600964"/>
                  </a:lnTo>
                  <a:lnTo>
                    <a:pt x="649986" y="612444"/>
                  </a:lnTo>
                  <a:lnTo>
                    <a:pt x="623912" y="630796"/>
                  </a:lnTo>
                  <a:lnTo>
                    <a:pt x="602805" y="655307"/>
                  </a:lnTo>
                  <a:lnTo>
                    <a:pt x="596976" y="664171"/>
                  </a:lnTo>
                  <a:lnTo>
                    <a:pt x="592912" y="658050"/>
                  </a:lnTo>
                  <a:lnTo>
                    <a:pt x="543979" y="612482"/>
                  </a:lnTo>
                  <a:lnTo>
                    <a:pt x="482130" y="596976"/>
                  </a:lnTo>
                  <a:lnTo>
                    <a:pt x="431647" y="605624"/>
                  </a:lnTo>
                  <a:lnTo>
                    <a:pt x="387832" y="628611"/>
                  </a:lnTo>
                  <a:lnTo>
                    <a:pt x="353275" y="663359"/>
                  </a:lnTo>
                  <a:lnTo>
                    <a:pt x="330517" y="707301"/>
                  </a:lnTo>
                  <a:lnTo>
                    <a:pt x="322148" y="757821"/>
                  </a:lnTo>
                  <a:lnTo>
                    <a:pt x="325158" y="788873"/>
                  </a:lnTo>
                  <a:lnTo>
                    <a:pt x="348691" y="845693"/>
                  </a:lnTo>
                  <a:lnTo>
                    <a:pt x="575386" y="1076617"/>
                  </a:lnTo>
                  <a:lnTo>
                    <a:pt x="596976" y="1085557"/>
                  </a:lnTo>
                  <a:lnTo>
                    <a:pt x="608457" y="1083322"/>
                  </a:lnTo>
                  <a:lnTo>
                    <a:pt x="618566" y="1076617"/>
                  </a:lnTo>
                  <a:lnTo>
                    <a:pt x="683336" y="1011847"/>
                  </a:lnTo>
                  <a:lnTo>
                    <a:pt x="825411" y="869772"/>
                  </a:lnTo>
                  <a:lnTo>
                    <a:pt x="851979" y="834555"/>
                  </a:lnTo>
                  <a:lnTo>
                    <a:pt x="867498" y="794524"/>
                  </a:lnTo>
                  <a:lnTo>
                    <a:pt x="871702" y="752144"/>
                  </a:lnTo>
                  <a:close/>
                </a:path>
                <a:path w="1221739" h="1893570" extrusionOk="0">
                  <a:moveTo>
                    <a:pt x="977163" y="580199"/>
                  </a:moveTo>
                  <a:lnTo>
                    <a:pt x="970991" y="549656"/>
                  </a:lnTo>
                  <a:lnTo>
                    <a:pt x="969962" y="544537"/>
                  </a:lnTo>
                  <a:lnTo>
                    <a:pt x="950328" y="515416"/>
                  </a:lnTo>
                  <a:lnTo>
                    <a:pt x="921207" y="495782"/>
                  </a:lnTo>
                  <a:lnTo>
                    <a:pt x="916089" y="494753"/>
                  </a:lnTo>
                  <a:lnTo>
                    <a:pt x="916089" y="580199"/>
                  </a:lnTo>
                  <a:lnTo>
                    <a:pt x="916089" y="1190929"/>
                  </a:lnTo>
                  <a:lnTo>
                    <a:pt x="916089" y="1252004"/>
                  </a:lnTo>
                  <a:lnTo>
                    <a:pt x="916089" y="1313078"/>
                  </a:lnTo>
                  <a:lnTo>
                    <a:pt x="913688" y="1324965"/>
                  </a:lnTo>
                  <a:lnTo>
                    <a:pt x="907148" y="1334668"/>
                  </a:lnTo>
                  <a:lnTo>
                    <a:pt x="897432" y="1341208"/>
                  </a:lnTo>
                  <a:lnTo>
                    <a:pt x="885558" y="1343609"/>
                  </a:lnTo>
                  <a:lnTo>
                    <a:pt x="335889" y="1343609"/>
                  </a:lnTo>
                  <a:lnTo>
                    <a:pt x="324015" y="1341208"/>
                  </a:lnTo>
                  <a:lnTo>
                    <a:pt x="314299" y="1334668"/>
                  </a:lnTo>
                  <a:lnTo>
                    <a:pt x="307759" y="1324965"/>
                  </a:lnTo>
                  <a:lnTo>
                    <a:pt x="305358" y="1313078"/>
                  </a:lnTo>
                  <a:lnTo>
                    <a:pt x="305358" y="1252004"/>
                  </a:lnTo>
                  <a:lnTo>
                    <a:pt x="458038" y="1252004"/>
                  </a:lnTo>
                  <a:lnTo>
                    <a:pt x="468096" y="1250302"/>
                  </a:lnTo>
                  <a:lnTo>
                    <a:pt x="476821" y="1245539"/>
                  </a:lnTo>
                  <a:lnTo>
                    <a:pt x="483565" y="1238224"/>
                  </a:lnTo>
                  <a:lnTo>
                    <a:pt x="487654" y="1228877"/>
                  </a:lnTo>
                  <a:lnTo>
                    <a:pt x="492798" y="1208455"/>
                  </a:lnTo>
                  <a:lnTo>
                    <a:pt x="520700" y="1292186"/>
                  </a:lnTo>
                  <a:lnTo>
                    <a:pt x="549643" y="1313078"/>
                  </a:lnTo>
                  <a:lnTo>
                    <a:pt x="558076" y="1311897"/>
                  </a:lnTo>
                  <a:lnTo>
                    <a:pt x="565721" y="1308519"/>
                  </a:lnTo>
                  <a:lnTo>
                    <a:pt x="572160" y="1303197"/>
                  </a:lnTo>
                  <a:lnTo>
                    <a:pt x="576973" y="1296187"/>
                  </a:lnTo>
                  <a:lnTo>
                    <a:pt x="614502" y="1221092"/>
                  </a:lnTo>
                  <a:lnTo>
                    <a:pt x="646391" y="1268945"/>
                  </a:lnTo>
                  <a:lnTo>
                    <a:pt x="651916" y="1275168"/>
                  </a:lnTo>
                  <a:lnTo>
                    <a:pt x="658761" y="1279639"/>
                  </a:lnTo>
                  <a:lnTo>
                    <a:pt x="666534" y="1282153"/>
                  </a:lnTo>
                  <a:lnTo>
                    <a:pt x="674839" y="1282534"/>
                  </a:lnTo>
                  <a:lnTo>
                    <a:pt x="682955" y="1280553"/>
                  </a:lnTo>
                  <a:lnTo>
                    <a:pt x="690092" y="1276527"/>
                  </a:lnTo>
                  <a:lnTo>
                    <a:pt x="695921" y="1270762"/>
                  </a:lnTo>
                  <a:lnTo>
                    <a:pt x="700049" y="1263510"/>
                  </a:lnTo>
                  <a:lnTo>
                    <a:pt x="717003" y="1221092"/>
                  </a:lnTo>
                  <a:lnTo>
                    <a:pt x="722058" y="1208455"/>
                  </a:lnTo>
                  <a:lnTo>
                    <a:pt x="724281" y="1202905"/>
                  </a:lnTo>
                  <a:lnTo>
                    <a:pt x="730745" y="1186738"/>
                  </a:lnTo>
                  <a:lnTo>
                    <a:pt x="735926" y="1173797"/>
                  </a:lnTo>
                  <a:lnTo>
                    <a:pt x="766457" y="1235113"/>
                  </a:lnTo>
                  <a:lnTo>
                    <a:pt x="793940" y="1252004"/>
                  </a:lnTo>
                  <a:lnTo>
                    <a:pt x="916089" y="1252004"/>
                  </a:lnTo>
                  <a:lnTo>
                    <a:pt x="916089" y="1190929"/>
                  </a:lnTo>
                  <a:lnTo>
                    <a:pt x="812812" y="1190929"/>
                  </a:lnTo>
                  <a:lnTo>
                    <a:pt x="804278" y="1173797"/>
                  </a:lnTo>
                  <a:lnTo>
                    <a:pt x="760349" y="1085659"/>
                  </a:lnTo>
                  <a:lnTo>
                    <a:pt x="731583" y="1068781"/>
                  </a:lnTo>
                  <a:lnTo>
                    <a:pt x="722909" y="1070406"/>
                  </a:lnTo>
                  <a:lnTo>
                    <a:pt x="715213" y="1074356"/>
                  </a:lnTo>
                  <a:lnTo>
                    <a:pt x="708926" y="1080300"/>
                  </a:lnTo>
                  <a:lnTo>
                    <a:pt x="704494" y="1087932"/>
                  </a:lnTo>
                  <a:lnTo>
                    <a:pt x="664984" y="1186738"/>
                  </a:lnTo>
                  <a:lnTo>
                    <a:pt x="636130" y="1143419"/>
                  </a:lnTo>
                  <a:lnTo>
                    <a:pt x="630872" y="1137323"/>
                  </a:lnTo>
                  <a:lnTo>
                    <a:pt x="624306" y="1132903"/>
                  </a:lnTo>
                  <a:lnTo>
                    <a:pt x="616826" y="1130350"/>
                  </a:lnTo>
                  <a:lnTo>
                    <a:pt x="608799" y="1129855"/>
                  </a:lnTo>
                  <a:lnTo>
                    <a:pt x="600925" y="1131404"/>
                  </a:lnTo>
                  <a:lnTo>
                    <a:pt x="593852" y="1134872"/>
                  </a:lnTo>
                  <a:lnTo>
                    <a:pt x="587883" y="1140040"/>
                  </a:lnTo>
                  <a:lnTo>
                    <a:pt x="583387" y="1146683"/>
                  </a:lnTo>
                  <a:lnTo>
                    <a:pt x="555332" y="1202905"/>
                  </a:lnTo>
                  <a:lnTo>
                    <a:pt x="551332" y="1190929"/>
                  </a:lnTo>
                  <a:lnTo>
                    <a:pt x="517525" y="1089609"/>
                  </a:lnTo>
                  <a:lnTo>
                    <a:pt x="487426" y="1068781"/>
                  </a:lnTo>
                  <a:lnTo>
                    <a:pt x="477710" y="1070749"/>
                  </a:lnTo>
                  <a:lnTo>
                    <a:pt x="469341" y="1075575"/>
                  </a:lnTo>
                  <a:lnTo>
                    <a:pt x="462889" y="1082776"/>
                  </a:lnTo>
                  <a:lnTo>
                    <a:pt x="458965" y="1091869"/>
                  </a:lnTo>
                  <a:lnTo>
                    <a:pt x="434187" y="1190929"/>
                  </a:lnTo>
                  <a:lnTo>
                    <a:pt x="305358" y="1190929"/>
                  </a:lnTo>
                  <a:lnTo>
                    <a:pt x="305358" y="580199"/>
                  </a:lnTo>
                  <a:lnTo>
                    <a:pt x="307759" y="568312"/>
                  </a:lnTo>
                  <a:lnTo>
                    <a:pt x="314299" y="558596"/>
                  </a:lnTo>
                  <a:lnTo>
                    <a:pt x="324015" y="552056"/>
                  </a:lnTo>
                  <a:lnTo>
                    <a:pt x="335889" y="549656"/>
                  </a:lnTo>
                  <a:lnTo>
                    <a:pt x="885558" y="549656"/>
                  </a:lnTo>
                  <a:lnTo>
                    <a:pt x="897432" y="552056"/>
                  </a:lnTo>
                  <a:lnTo>
                    <a:pt x="907148" y="558596"/>
                  </a:lnTo>
                  <a:lnTo>
                    <a:pt x="913688" y="568312"/>
                  </a:lnTo>
                  <a:lnTo>
                    <a:pt x="916089" y="580199"/>
                  </a:lnTo>
                  <a:lnTo>
                    <a:pt x="916089" y="494753"/>
                  </a:lnTo>
                  <a:lnTo>
                    <a:pt x="885558" y="488594"/>
                  </a:lnTo>
                  <a:lnTo>
                    <a:pt x="335889" y="488594"/>
                  </a:lnTo>
                  <a:lnTo>
                    <a:pt x="300240" y="495782"/>
                  </a:lnTo>
                  <a:lnTo>
                    <a:pt x="271119" y="515416"/>
                  </a:lnTo>
                  <a:lnTo>
                    <a:pt x="251485" y="544537"/>
                  </a:lnTo>
                  <a:lnTo>
                    <a:pt x="244284" y="580199"/>
                  </a:lnTo>
                  <a:lnTo>
                    <a:pt x="244284" y="1313078"/>
                  </a:lnTo>
                  <a:lnTo>
                    <a:pt x="251485" y="1348740"/>
                  </a:lnTo>
                  <a:lnTo>
                    <a:pt x="271119" y="1377861"/>
                  </a:lnTo>
                  <a:lnTo>
                    <a:pt x="300240" y="1397482"/>
                  </a:lnTo>
                  <a:lnTo>
                    <a:pt x="335889" y="1404683"/>
                  </a:lnTo>
                  <a:lnTo>
                    <a:pt x="885558" y="1404683"/>
                  </a:lnTo>
                  <a:lnTo>
                    <a:pt x="950328" y="1377861"/>
                  </a:lnTo>
                  <a:lnTo>
                    <a:pt x="971003" y="1343609"/>
                  </a:lnTo>
                  <a:lnTo>
                    <a:pt x="977163" y="1313078"/>
                  </a:lnTo>
                  <a:lnTo>
                    <a:pt x="977163" y="1190929"/>
                  </a:lnTo>
                  <a:lnTo>
                    <a:pt x="977163" y="580199"/>
                  </a:lnTo>
                  <a:close/>
                </a:path>
                <a:path w="1221739" h="1893570" extrusionOk="0">
                  <a:moveTo>
                    <a:pt x="1221460" y="763409"/>
                  </a:moveTo>
                  <a:lnTo>
                    <a:pt x="1215288" y="732878"/>
                  </a:lnTo>
                  <a:lnTo>
                    <a:pt x="1214259" y="727760"/>
                  </a:lnTo>
                  <a:lnTo>
                    <a:pt x="1194625" y="698639"/>
                  </a:lnTo>
                  <a:lnTo>
                    <a:pt x="1165504" y="679005"/>
                  </a:lnTo>
                  <a:lnTo>
                    <a:pt x="1160373" y="677976"/>
                  </a:lnTo>
                  <a:lnTo>
                    <a:pt x="1160373" y="763409"/>
                  </a:lnTo>
                  <a:lnTo>
                    <a:pt x="1160373" y="824496"/>
                  </a:lnTo>
                  <a:lnTo>
                    <a:pt x="1157973" y="836371"/>
                  </a:lnTo>
                  <a:lnTo>
                    <a:pt x="1151432" y="846086"/>
                  </a:lnTo>
                  <a:lnTo>
                    <a:pt x="1141730" y="852627"/>
                  </a:lnTo>
                  <a:lnTo>
                    <a:pt x="1129842" y="855027"/>
                  </a:lnTo>
                  <a:lnTo>
                    <a:pt x="1099312" y="855027"/>
                  </a:lnTo>
                  <a:lnTo>
                    <a:pt x="1099312" y="732878"/>
                  </a:lnTo>
                  <a:lnTo>
                    <a:pt x="1129842" y="732878"/>
                  </a:lnTo>
                  <a:lnTo>
                    <a:pt x="1141730" y="735279"/>
                  </a:lnTo>
                  <a:lnTo>
                    <a:pt x="1151432" y="741832"/>
                  </a:lnTo>
                  <a:lnTo>
                    <a:pt x="1157973" y="751535"/>
                  </a:lnTo>
                  <a:lnTo>
                    <a:pt x="1160373" y="763409"/>
                  </a:lnTo>
                  <a:lnTo>
                    <a:pt x="1160373" y="677976"/>
                  </a:lnTo>
                  <a:lnTo>
                    <a:pt x="1129842" y="671804"/>
                  </a:lnTo>
                  <a:lnTo>
                    <a:pt x="1099312" y="671804"/>
                  </a:lnTo>
                  <a:lnTo>
                    <a:pt x="1099312" y="580199"/>
                  </a:lnTo>
                  <a:lnTo>
                    <a:pt x="1094105" y="533539"/>
                  </a:lnTo>
                  <a:lnTo>
                    <a:pt x="1079271" y="490118"/>
                  </a:lnTo>
                  <a:lnTo>
                    <a:pt x="1055801" y="451231"/>
                  </a:lnTo>
                  <a:lnTo>
                    <a:pt x="1038237" y="432574"/>
                  </a:lnTo>
                  <a:lnTo>
                    <a:pt x="1038237" y="580199"/>
                  </a:lnTo>
                  <a:lnTo>
                    <a:pt x="1038237" y="1313078"/>
                  </a:lnTo>
                  <a:lnTo>
                    <a:pt x="1030414" y="1361313"/>
                  </a:lnTo>
                  <a:lnTo>
                    <a:pt x="1008722" y="1403197"/>
                  </a:lnTo>
                  <a:lnTo>
                    <a:pt x="975677" y="1436243"/>
                  </a:lnTo>
                  <a:lnTo>
                    <a:pt x="933780" y="1457934"/>
                  </a:lnTo>
                  <a:lnTo>
                    <a:pt x="885545" y="1465757"/>
                  </a:lnTo>
                  <a:lnTo>
                    <a:pt x="880046" y="1465757"/>
                  </a:lnTo>
                  <a:lnTo>
                    <a:pt x="880046" y="1526832"/>
                  </a:lnTo>
                  <a:lnTo>
                    <a:pt x="829144" y="1832203"/>
                  </a:lnTo>
                  <a:lnTo>
                    <a:pt x="392290" y="1832203"/>
                  </a:lnTo>
                  <a:lnTo>
                    <a:pt x="341388" y="1526832"/>
                  </a:lnTo>
                  <a:lnTo>
                    <a:pt x="880046" y="1526832"/>
                  </a:lnTo>
                  <a:lnTo>
                    <a:pt x="880046" y="1465757"/>
                  </a:lnTo>
                  <a:lnTo>
                    <a:pt x="335889" y="1465757"/>
                  </a:lnTo>
                  <a:lnTo>
                    <a:pt x="287655" y="1457934"/>
                  </a:lnTo>
                  <a:lnTo>
                    <a:pt x="245770" y="1436243"/>
                  </a:lnTo>
                  <a:lnTo>
                    <a:pt x="212725" y="1403197"/>
                  </a:lnTo>
                  <a:lnTo>
                    <a:pt x="191033" y="1361313"/>
                  </a:lnTo>
                  <a:lnTo>
                    <a:pt x="183210" y="1313078"/>
                  </a:lnTo>
                  <a:lnTo>
                    <a:pt x="183210" y="1007706"/>
                  </a:lnTo>
                  <a:lnTo>
                    <a:pt x="183210" y="885558"/>
                  </a:lnTo>
                  <a:lnTo>
                    <a:pt x="183210" y="580199"/>
                  </a:lnTo>
                  <a:lnTo>
                    <a:pt x="191033" y="531964"/>
                  </a:lnTo>
                  <a:lnTo>
                    <a:pt x="212725" y="490067"/>
                  </a:lnTo>
                  <a:lnTo>
                    <a:pt x="245770" y="457022"/>
                  </a:lnTo>
                  <a:lnTo>
                    <a:pt x="287655" y="435343"/>
                  </a:lnTo>
                  <a:lnTo>
                    <a:pt x="335889" y="427507"/>
                  </a:lnTo>
                  <a:lnTo>
                    <a:pt x="885545" y="427507"/>
                  </a:lnTo>
                  <a:lnTo>
                    <a:pt x="933780" y="435343"/>
                  </a:lnTo>
                  <a:lnTo>
                    <a:pt x="975677" y="457022"/>
                  </a:lnTo>
                  <a:lnTo>
                    <a:pt x="1008722" y="490067"/>
                  </a:lnTo>
                  <a:lnTo>
                    <a:pt x="1030414" y="531964"/>
                  </a:lnTo>
                  <a:lnTo>
                    <a:pt x="1038237" y="580199"/>
                  </a:lnTo>
                  <a:lnTo>
                    <a:pt x="1038237" y="432574"/>
                  </a:lnTo>
                  <a:lnTo>
                    <a:pt x="1033475" y="427507"/>
                  </a:lnTo>
                  <a:lnTo>
                    <a:pt x="1024674" y="418160"/>
                  </a:lnTo>
                  <a:lnTo>
                    <a:pt x="986853" y="392188"/>
                  </a:lnTo>
                  <a:lnTo>
                    <a:pt x="943317" y="374599"/>
                  </a:lnTo>
                  <a:lnTo>
                    <a:pt x="941959" y="366445"/>
                  </a:lnTo>
                  <a:lnTo>
                    <a:pt x="891057" y="61074"/>
                  </a:lnTo>
                  <a:lnTo>
                    <a:pt x="885126" y="25501"/>
                  </a:lnTo>
                  <a:lnTo>
                    <a:pt x="881481" y="15303"/>
                  </a:lnTo>
                  <a:lnTo>
                    <a:pt x="880046" y="13589"/>
                  </a:lnTo>
                  <a:lnTo>
                    <a:pt x="880046" y="366445"/>
                  </a:lnTo>
                  <a:lnTo>
                    <a:pt x="341388" y="366445"/>
                  </a:lnTo>
                  <a:lnTo>
                    <a:pt x="392290" y="61074"/>
                  </a:lnTo>
                  <a:lnTo>
                    <a:pt x="829144" y="61074"/>
                  </a:lnTo>
                  <a:lnTo>
                    <a:pt x="880046" y="366445"/>
                  </a:lnTo>
                  <a:lnTo>
                    <a:pt x="880046" y="13589"/>
                  </a:lnTo>
                  <a:lnTo>
                    <a:pt x="874737" y="7239"/>
                  </a:lnTo>
                  <a:lnTo>
                    <a:pt x="865670" y="1917"/>
                  </a:lnTo>
                  <a:lnTo>
                    <a:pt x="855014" y="0"/>
                  </a:lnTo>
                  <a:lnTo>
                    <a:pt x="366433" y="0"/>
                  </a:lnTo>
                  <a:lnTo>
                    <a:pt x="336321" y="25501"/>
                  </a:lnTo>
                  <a:lnTo>
                    <a:pt x="278117" y="374599"/>
                  </a:lnTo>
                  <a:lnTo>
                    <a:pt x="234581" y="392188"/>
                  </a:lnTo>
                  <a:lnTo>
                    <a:pt x="196773" y="418160"/>
                  </a:lnTo>
                  <a:lnTo>
                    <a:pt x="165646" y="451231"/>
                  </a:lnTo>
                  <a:lnTo>
                    <a:pt x="142176" y="490118"/>
                  </a:lnTo>
                  <a:lnTo>
                    <a:pt x="127355" y="533539"/>
                  </a:lnTo>
                  <a:lnTo>
                    <a:pt x="122135" y="580199"/>
                  </a:lnTo>
                  <a:lnTo>
                    <a:pt x="122135" y="824496"/>
                  </a:lnTo>
                  <a:lnTo>
                    <a:pt x="122135" y="885558"/>
                  </a:lnTo>
                  <a:lnTo>
                    <a:pt x="122135" y="1007706"/>
                  </a:lnTo>
                  <a:lnTo>
                    <a:pt x="91605" y="1007706"/>
                  </a:lnTo>
                  <a:lnTo>
                    <a:pt x="79717" y="1005306"/>
                  </a:lnTo>
                  <a:lnTo>
                    <a:pt x="70002" y="998766"/>
                  </a:lnTo>
                  <a:lnTo>
                    <a:pt x="63461" y="989063"/>
                  </a:lnTo>
                  <a:lnTo>
                    <a:pt x="61061" y="977163"/>
                  </a:lnTo>
                  <a:lnTo>
                    <a:pt x="61061" y="916101"/>
                  </a:lnTo>
                  <a:lnTo>
                    <a:pt x="63461" y="904214"/>
                  </a:lnTo>
                  <a:lnTo>
                    <a:pt x="70002" y="894499"/>
                  </a:lnTo>
                  <a:lnTo>
                    <a:pt x="79717" y="887958"/>
                  </a:lnTo>
                  <a:lnTo>
                    <a:pt x="91605" y="885558"/>
                  </a:lnTo>
                  <a:lnTo>
                    <a:pt x="122135" y="885558"/>
                  </a:lnTo>
                  <a:lnTo>
                    <a:pt x="122135" y="824496"/>
                  </a:lnTo>
                  <a:lnTo>
                    <a:pt x="91605" y="824496"/>
                  </a:lnTo>
                  <a:lnTo>
                    <a:pt x="55943" y="831697"/>
                  </a:lnTo>
                  <a:lnTo>
                    <a:pt x="26822" y="851319"/>
                  </a:lnTo>
                  <a:lnTo>
                    <a:pt x="7188" y="880440"/>
                  </a:lnTo>
                  <a:lnTo>
                    <a:pt x="0" y="916101"/>
                  </a:lnTo>
                  <a:lnTo>
                    <a:pt x="0" y="977163"/>
                  </a:lnTo>
                  <a:lnTo>
                    <a:pt x="7188" y="1012825"/>
                  </a:lnTo>
                  <a:lnTo>
                    <a:pt x="26822" y="1041946"/>
                  </a:lnTo>
                  <a:lnTo>
                    <a:pt x="55943" y="1061580"/>
                  </a:lnTo>
                  <a:lnTo>
                    <a:pt x="91605" y="1068781"/>
                  </a:lnTo>
                  <a:lnTo>
                    <a:pt x="122135" y="1068781"/>
                  </a:lnTo>
                  <a:lnTo>
                    <a:pt x="122135" y="1313078"/>
                  </a:lnTo>
                  <a:lnTo>
                    <a:pt x="127355" y="1359738"/>
                  </a:lnTo>
                  <a:lnTo>
                    <a:pt x="142176" y="1403146"/>
                  </a:lnTo>
                  <a:lnTo>
                    <a:pt x="165646" y="1442034"/>
                  </a:lnTo>
                  <a:lnTo>
                    <a:pt x="196773" y="1475105"/>
                  </a:lnTo>
                  <a:lnTo>
                    <a:pt x="234581" y="1501089"/>
                  </a:lnTo>
                  <a:lnTo>
                    <a:pt x="278117" y="1518678"/>
                  </a:lnTo>
                  <a:lnTo>
                    <a:pt x="336321" y="1867763"/>
                  </a:lnTo>
                  <a:lnTo>
                    <a:pt x="339966" y="1877961"/>
                  </a:lnTo>
                  <a:lnTo>
                    <a:pt x="346710" y="1886038"/>
                  </a:lnTo>
                  <a:lnTo>
                    <a:pt x="355777" y="1891347"/>
                  </a:lnTo>
                  <a:lnTo>
                    <a:pt x="366433" y="1893265"/>
                  </a:lnTo>
                  <a:lnTo>
                    <a:pt x="855014" y="1893265"/>
                  </a:lnTo>
                  <a:lnTo>
                    <a:pt x="885126" y="1867763"/>
                  </a:lnTo>
                  <a:lnTo>
                    <a:pt x="941959" y="1526832"/>
                  </a:lnTo>
                  <a:lnTo>
                    <a:pt x="943317" y="1518678"/>
                  </a:lnTo>
                  <a:lnTo>
                    <a:pt x="986853" y="1501089"/>
                  </a:lnTo>
                  <a:lnTo>
                    <a:pt x="1024674" y="1475105"/>
                  </a:lnTo>
                  <a:lnTo>
                    <a:pt x="1055801" y="1442034"/>
                  </a:lnTo>
                  <a:lnTo>
                    <a:pt x="1079271" y="1403146"/>
                  </a:lnTo>
                  <a:lnTo>
                    <a:pt x="1094105" y="1359738"/>
                  </a:lnTo>
                  <a:lnTo>
                    <a:pt x="1099312" y="1313078"/>
                  </a:lnTo>
                  <a:lnTo>
                    <a:pt x="1099312" y="1221460"/>
                  </a:lnTo>
                  <a:lnTo>
                    <a:pt x="1129842" y="1221460"/>
                  </a:lnTo>
                  <a:lnTo>
                    <a:pt x="1165504" y="1214259"/>
                  </a:lnTo>
                  <a:lnTo>
                    <a:pt x="1194625" y="1194638"/>
                  </a:lnTo>
                  <a:lnTo>
                    <a:pt x="1214259" y="1165517"/>
                  </a:lnTo>
                  <a:lnTo>
                    <a:pt x="1215288" y="1160386"/>
                  </a:lnTo>
                  <a:lnTo>
                    <a:pt x="1221460" y="1129855"/>
                  </a:lnTo>
                  <a:lnTo>
                    <a:pt x="1221460" y="1068781"/>
                  </a:lnTo>
                  <a:lnTo>
                    <a:pt x="1215288" y="1038250"/>
                  </a:lnTo>
                  <a:lnTo>
                    <a:pt x="1214259" y="1033119"/>
                  </a:lnTo>
                  <a:lnTo>
                    <a:pt x="1194625" y="1003998"/>
                  </a:lnTo>
                  <a:lnTo>
                    <a:pt x="1165504" y="984364"/>
                  </a:lnTo>
                  <a:lnTo>
                    <a:pt x="1160373" y="983335"/>
                  </a:lnTo>
                  <a:lnTo>
                    <a:pt x="1160373" y="1068781"/>
                  </a:lnTo>
                  <a:lnTo>
                    <a:pt x="1160373" y="1129855"/>
                  </a:lnTo>
                  <a:lnTo>
                    <a:pt x="1157973" y="1141742"/>
                  </a:lnTo>
                  <a:lnTo>
                    <a:pt x="1151432" y="1151445"/>
                  </a:lnTo>
                  <a:lnTo>
                    <a:pt x="1141730" y="1157986"/>
                  </a:lnTo>
                  <a:lnTo>
                    <a:pt x="1129842" y="1160386"/>
                  </a:lnTo>
                  <a:lnTo>
                    <a:pt x="1099312" y="1160386"/>
                  </a:lnTo>
                  <a:lnTo>
                    <a:pt x="1099312" y="1038250"/>
                  </a:lnTo>
                  <a:lnTo>
                    <a:pt x="1129842" y="1038250"/>
                  </a:lnTo>
                  <a:lnTo>
                    <a:pt x="1141730" y="1040650"/>
                  </a:lnTo>
                  <a:lnTo>
                    <a:pt x="1151432" y="1047191"/>
                  </a:lnTo>
                  <a:lnTo>
                    <a:pt x="1157973" y="1056894"/>
                  </a:lnTo>
                  <a:lnTo>
                    <a:pt x="1160373" y="1068781"/>
                  </a:lnTo>
                  <a:lnTo>
                    <a:pt x="1160373" y="983335"/>
                  </a:lnTo>
                  <a:lnTo>
                    <a:pt x="1129842" y="977163"/>
                  </a:lnTo>
                  <a:lnTo>
                    <a:pt x="1099312" y="977163"/>
                  </a:lnTo>
                  <a:lnTo>
                    <a:pt x="1099312" y="916101"/>
                  </a:lnTo>
                  <a:lnTo>
                    <a:pt x="1129842" y="916101"/>
                  </a:lnTo>
                  <a:lnTo>
                    <a:pt x="1165504" y="908900"/>
                  </a:lnTo>
                  <a:lnTo>
                    <a:pt x="1194625" y="889266"/>
                  </a:lnTo>
                  <a:lnTo>
                    <a:pt x="1214259" y="860145"/>
                  </a:lnTo>
                  <a:lnTo>
                    <a:pt x="1215288" y="855027"/>
                  </a:lnTo>
                  <a:lnTo>
                    <a:pt x="1221460" y="824496"/>
                  </a:lnTo>
                  <a:lnTo>
                    <a:pt x="1221460" y="763409"/>
                  </a:lnTo>
                  <a:close/>
                </a:path>
              </a:pathLst>
            </a:custGeom>
            <a:solidFill>
              <a:srgbClr val="4B268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 name="Google Shape;409;p26">
              <a:extLst>
                <a:ext uri="{FF2B5EF4-FFF2-40B4-BE49-F238E27FC236}">
                  <a16:creationId xmlns:a16="http://schemas.microsoft.com/office/drawing/2014/main" id="{799C9224-8031-4ED3-0126-64B78105BCA2}"/>
                </a:ext>
              </a:extLst>
            </p:cNvPr>
            <p:cNvSpPr/>
            <p:nvPr/>
          </p:nvSpPr>
          <p:spPr>
            <a:xfrm>
              <a:off x="1046969" y="4113820"/>
              <a:ext cx="556847" cy="675281"/>
            </a:xfrm>
            <a:custGeom>
              <a:avLst/>
              <a:gdLst/>
              <a:ahLst/>
              <a:cxnLst/>
              <a:rect l="l" t="t" r="r" b="b"/>
              <a:pathLst>
                <a:path w="1361439" h="1651000" extrusionOk="0">
                  <a:moveTo>
                    <a:pt x="378223" y="0"/>
                  </a:moveTo>
                  <a:lnTo>
                    <a:pt x="332254" y="0"/>
                  </a:lnTo>
                  <a:lnTo>
                    <a:pt x="284984" y="12699"/>
                  </a:lnTo>
                  <a:lnTo>
                    <a:pt x="246341" y="38099"/>
                  </a:lnTo>
                  <a:lnTo>
                    <a:pt x="220264" y="76199"/>
                  </a:lnTo>
                  <a:lnTo>
                    <a:pt x="210696" y="114299"/>
                  </a:lnTo>
                  <a:lnTo>
                    <a:pt x="220264" y="165099"/>
                  </a:lnTo>
                  <a:lnTo>
                    <a:pt x="246341" y="203199"/>
                  </a:lnTo>
                  <a:lnTo>
                    <a:pt x="284984" y="228599"/>
                  </a:lnTo>
                  <a:lnTo>
                    <a:pt x="332254" y="241299"/>
                  </a:lnTo>
                  <a:lnTo>
                    <a:pt x="363912" y="253999"/>
                  </a:lnTo>
                  <a:lnTo>
                    <a:pt x="398244" y="266699"/>
                  </a:lnTo>
                  <a:lnTo>
                    <a:pt x="432575" y="292099"/>
                  </a:lnTo>
                  <a:lnTo>
                    <a:pt x="464233" y="317499"/>
                  </a:lnTo>
                  <a:lnTo>
                    <a:pt x="249618" y="317499"/>
                  </a:lnTo>
                  <a:lnTo>
                    <a:pt x="216203" y="330199"/>
                  </a:lnTo>
                  <a:lnTo>
                    <a:pt x="184877" y="355599"/>
                  </a:lnTo>
                  <a:lnTo>
                    <a:pt x="155486" y="368299"/>
                  </a:lnTo>
                  <a:lnTo>
                    <a:pt x="128125" y="393699"/>
                  </a:lnTo>
                  <a:lnTo>
                    <a:pt x="102891" y="419099"/>
                  </a:lnTo>
                  <a:lnTo>
                    <a:pt x="79821" y="444499"/>
                  </a:lnTo>
                  <a:lnTo>
                    <a:pt x="59488" y="482599"/>
                  </a:lnTo>
                  <a:lnTo>
                    <a:pt x="41964" y="507999"/>
                  </a:lnTo>
                  <a:lnTo>
                    <a:pt x="27322" y="546099"/>
                  </a:lnTo>
                  <a:lnTo>
                    <a:pt x="15390" y="584199"/>
                  </a:lnTo>
                  <a:lnTo>
                    <a:pt x="6842" y="622299"/>
                  </a:lnTo>
                  <a:lnTo>
                    <a:pt x="1703" y="673099"/>
                  </a:lnTo>
                  <a:lnTo>
                    <a:pt x="0" y="711199"/>
                  </a:lnTo>
                  <a:lnTo>
                    <a:pt x="998" y="749299"/>
                  </a:lnTo>
                  <a:lnTo>
                    <a:pt x="8783" y="812799"/>
                  </a:lnTo>
                  <a:lnTo>
                    <a:pt x="15528" y="850899"/>
                  </a:lnTo>
                  <a:lnTo>
                    <a:pt x="27825" y="901699"/>
                  </a:lnTo>
                  <a:lnTo>
                    <a:pt x="43569" y="952499"/>
                  </a:lnTo>
                  <a:lnTo>
                    <a:pt x="47276" y="965199"/>
                  </a:lnTo>
                  <a:lnTo>
                    <a:pt x="52095" y="977899"/>
                  </a:lnTo>
                  <a:lnTo>
                    <a:pt x="56467" y="990599"/>
                  </a:lnTo>
                  <a:lnTo>
                    <a:pt x="58830" y="1003299"/>
                  </a:lnTo>
                  <a:lnTo>
                    <a:pt x="76884" y="1041399"/>
                  </a:lnTo>
                  <a:lnTo>
                    <a:pt x="96786" y="1092199"/>
                  </a:lnTo>
                  <a:lnTo>
                    <a:pt x="118483" y="1142999"/>
                  </a:lnTo>
                  <a:lnTo>
                    <a:pt x="141927" y="1181099"/>
                  </a:lnTo>
                  <a:lnTo>
                    <a:pt x="167065" y="1231899"/>
                  </a:lnTo>
                  <a:lnTo>
                    <a:pt x="194830" y="1269999"/>
                  </a:lnTo>
                  <a:lnTo>
                    <a:pt x="223739" y="1320799"/>
                  </a:lnTo>
                  <a:lnTo>
                    <a:pt x="253726" y="1358899"/>
                  </a:lnTo>
                  <a:lnTo>
                    <a:pt x="284720" y="1396999"/>
                  </a:lnTo>
                  <a:lnTo>
                    <a:pt x="316654" y="1435099"/>
                  </a:lnTo>
                  <a:lnTo>
                    <a:pt x="352106" y="1473199"/>
                  </a:lnTo>
                  <a:lnTo>
                    <a:pt x="387995" y="1511299"/>
                  </a:lnTo>
                  <a:lnTo>
                    <a:pt x="424239" y="1549399"/>
                  </a:lnTo>
                  <a:lnTo>
                    <a:pt x="497464" y="1600199"/>
                  </a:lnTo>
                  <a:lnTo>
                    <a:pt x="549052" y="1625599"/>
                  </a:lnTo>
                  <a:lnTo>
                    <a:pt x="651387" y="1650999"/>
                  </a:lnTo>
                  <a:lnTo>
                    <a:pt x="814929" y="1650999"/>
                  </a:lnTo>
                  <a:lnTo>
                    <a:pt x="838743" y="1638299"/>
                  </a:lnTo>
                  <a:lnTo>
                    <a:pt x="860973" y="1638299"/>
                  </a:lnTo>
                  <a:lnTo>
                    <a:pt x="881763" y="1625599"/>
                  </a:lnTo>
                  <a:lnTo>
                    <a:pt x="901256" y="1625599"/>
                  </a:lnTo>
                  <a:lnTo>
                    <a:pt x="933538" y="1600199"/>
                  </a:lnTo>
                  <a:lnTo>
                    <a:pt x="947679" y="1587499"/>
                  </a:lnTo>
                  <a:lnTo>
                    <a:pt x="657412" y="1587499"/>
                  </a:lnTo>
                  <a:lnTo>
                    <a:pt x="566985" y="1562099"/>
                  </a:lnTo>
                  <a:lnTo>
                    <a:pt x="520758" y="1536699"/>
                  </a:lnTo>
                  <a:lnTo>
                    <a:pt x="473987" y="1498599"/>
                  </a:lnTo>
                  <a:lnTo>
                    <a:pt x="410899" y="1447799"/>
                  </a:lnTo>
                  <a:lnTo>
                    <a:pt x="379729" y="1409699"/>
                  </a:lnTo>
                  <a:lnTo>
                    <a:pt x="349027" y="1384299"/>
                  </a:lnTo>
                  <a:lnTo>
                    <a:pt x="318954" y="1346199"/>
                  </a:lnTo>
                  <a:lnTo>
                    <a:pt x="289675" y="1295399"/>
                  </a:lnTo>
                  <a:lnTo>
                    <a:pt x="261352" y="1257299"/>
                  </a:lnTo>
                  <a:lnTo>
                    <a:pt x="234149" y="1219199"/>
                  </a:lnTo>
                  <a:lnTo>
                    <a:pt x="208228" y="1168399"/>
                  </a:lnTo>
                  <a:lnTo>
                    <a:pt x="183752" y="1117599"/>
                  </a:lnTo>
                  <a:lnTo>
                    <a:pt x="169707" y="1092199"/>
                  </a:lnTo>
                  <a:lnTo>
                    <a:pt x="156445" y="1066799"/>
                  </a:lnTo>
                  <a:lnTo>
                    <a:pt x="143982" y="1041399"/>
                  </a:lnTo>
                  <a:lnTo>
                    <a:pt x="132337" y="1003299"/>
                  </a:lnTo>
                  <a:lnTo>
                    <a:pt x="620745" y="1003299"/>
                  </a:lnTo>
                  <a:lnTo>
                    <a:pt x="620745" y="939799"/>
                  </a:lnTo>
                  <a:lnTo>
                    <a:pt x="108860" y="939799"/>
                  </a:lnTo>
                  <a:lnTo>
                    <a:pt x="103038" y="927099"/>
                  </a:lnTo>
                  <a:lnTo>
                    <a:pt x="97605" y="914399"/>
                  </a:lnTo>
                  <a:lnTo>
                    <a:pt x="92567" y="888999"/>
                  </a:lnTo>
                  <a:lnTo>
                    <a:pt x="87927" y="876299"/>
                  </a:lnTo>
                  <a:lnTo>
                    <a:pt x="194983" y="876299"/>
                  </a:lnTo>
                  <a:lnTo>
                    <a:pt x="203229" y="863599"/>
                  </a:lnTo>
                  <a:lnTo>
                    <a:pt x="261625" y="812799"/>
                  </a:lnTo>
                  <a:lnTo>
                    <a:pt x="73927" y="812799"/>
                  </a:lnTo>
                  <a:lnTo>
                    <a:pt x="69952" y="787399"/>
                  </a:lnTo>
                  <a:lnTo>
                    <a:pt x="67090" y="761999"/>
                  </a:lnTo>
                  <a:lnTo>
                    <a:pt x="65373" y="736599"/>
                  </a:lnTo>
                  <a:lnTo>
                    <a:pt x="64830" y="711199"/>
                  </a:lnTo>
                  <a:lnTo>
                    <a:pt x="68487" y="660399"/>
                  </a:lnTo>
                  <a:lnTo>
                    <a:pt x="79239" y="596899"/>
                  </a:lnTo>
                  <a:lnTo>
                    <a:pt x="96813" y="546099"/>
                  </a:lnTo>
                  <a:lnTo>
                    <a:pt x="120939" y="507999"/>
                  </a:lnTo>
                  <a:lnTo>
                    <a:pt x="151342" y="469899"/>
                  </a:lnTo>
                  <a:lnTo>
                    <a:pt x="186239" y="431799"/>
                  </a:lnTo>
                  <a:lnTo>
                    <a:pt x="225184" y="406399"/>
                  </a:lnTo>
                  <a:lnTo>
                    <a:pt x="267501" y="380999"/>
                  </a:lnTo>
                  <a:lnTo>
                    <a:pt x="312511" y="368299"/>
                  </a:lnTo>
                  <a:lnTo>
                    <a:pt x="611854" y="368299"/>
                  </a:lnTo>
                  <a:lnTo>
                    <a:pt x="646749" y="330199"/>
                  </a:lnTo>
                  <a:lnTo>
                    <a:pt x="554663" y="330199"/>
                  </a:lnTo>
                  <a:lnTo>
                    <a:pt x="529003" y="304799"/>
                  </a:lnTo>
                  <a:lnTo>
                    <a:pt x="496721" y="266699"/>
                  </a:lnTo>
                  <a:lnTo>
                    <a:pt x="459626" y="228599"/>
                  </a:lnTo>
                  <a:lnTo>
                    <a:pt x="419526" y="203199"/>
                  </a:lnTo>
                  <a:lnTo>
                    <a:pt x="433825" y="190499"/>
                  </a:lnTo>
                  <a:lnTo>
                    <a:pt x="439219" y="177799"/>
                  </a:lnTo>
                  <a:lnTo>
                    <a:pt x="310193" y="177799"/>
                  </a:lnTo>
                  <a:lnTo>
                    <a:pt x="292160" y="165099"/>
                  </a:lnTo>
                  <a:lnTo>
                    <a:pt x="279991" y="139699"/>
                  </a:lnTo>
                  <a:lnTo>
                    <a:pt x="275526" y="114299"/>
                  </a:lnTo>
                  <a:lnTo>
                    <a:pt x="279991" y="101599"/>
                  </a:lnTo>
                  <a:lnTo>
                    <a:pt x="292160" y="76199"/>
                  </a:lnTo>
                  <a:lnTo>
                    <a:pt x="310193" y="63499"/>
                  </a:lnTo>
                  <a:lnTo>
                    <a:pt x="535360" y="63499"/>
                  </a:lnTo>
                  <a:lnTo>
                    <a:pt x="468808" y="25399"/>
                  </a:lnTo>
                  <a:lnTo>
                    <a:pt x="378223" y="0"/>
                  </a:lnTo>
                  <a:close/>
                </a:path>
                <a:path w="1361439" h="1651000" extrusionOk="0">
                  <a:moveTo>
                    <a:pt x="1004784" y="1473199"/>
                  </a:moveTo>
                  <a:lnTo>
                    <a:pt x="952934" y="1473199"/>
                  </a:lnTo>
                  <a:lnTo>
                    <a:pt x="947830" y="1485899"/>
                  </a:lnTo>
                  <a:lnTo>
                    <a:pt x="932711" y="1511299"/>
                  </a:lnTo>
                  <a:lnTo>
                    <a:pt x="915450" y="1523999"/>
                  </a:lnTo>
                  <a:lnTo>
                    <a:pt x="895318" y="1549399"/>
                  </a:lnTo>
                  <a:lnTo>
                    <a:pt x="871585" y="1562099"/>
                  </a:lnTo>
                  <a:lnTo>
                    <a:pt x="838550" y="1574799"/>
                  </a:lnTo>
                  <a:lnTo>
                    <a:pt x="799494" y="1587499"/>
                  </a:lnTo>
                  <a:lnTo>
                    <a:pt x="947679" y="1587499"/>
                  </a:lnTo>
                  <a:lnTo>
                    <a:pt x="961820" y="1574799"/>
                  </a:lnTo>
                  <a:lnTo>
                    <a:pt x="986017" y="1549399"/>
                  </a:lnTo>
                  <a:lnTo>
                    <a:pt x="1006046" y="1511299"/>
                  </a:lnTo>
                  <a:lnTo>
                    <a:pt x="1008300" y="1498599"/>
                  </a:lnTo>
                  <a:lnTo>
                    <a:pt x="1009317" y="1498599"/>
                  </a:lnTo>
                  <a:lnTo>
                    <a:pt x="1009089" y="1485899"/>
                  </a:lnTo>
                  <a:lnTo>
                    <a:pt x="1007604" y="1485899"/>
                  </a:lnTo>
                  <a:lnTo>
                    <a:pt x="1004784" y="1473199"/>
                  </a:lnTo>
                  <a:close/>
                </a:path>
                <a:path w="1361439" h="1651000" extrusionOk="0">
                  <a:moveTo>
                    <a:pt x="986692" y="1460499"/>
                  </a:moveTo>
                  <a:lnTo>
                    <a:pt x="967907" y="1460499"/>
                  </a:lnTo>
                  <a:lnTo>
                    <a:pt x="959761" y="1473199"/>
                  </a:lnTo>
                  <a:lnTo>
                    <a:pt x="998979" y="1473199"/>
                  </a:lnTo>
                  <a:lnTo>
                    <a:pt x="986692" y="1460499"/>
                  </a:lnTo>
                  <a:close/>
                </a:path>
                <a:path w="1361439" h="1651000" extrusionOk="0">
                  <a:moveTo>
                    <a:pt x="482959" y="1155699"/>
                  </a:moveTo>
                  <a:lnTo>
                    <a:pt x="414808" y="1155699"/>
                  </a:lnTo>
                  <a:lnTo>
                    <a:pt x="383895" y="1181099"/>
                  </a:lnTo>
                  <a:lnTo>
                    <a:pt x="363036" y="1206499"/>
                  </a:lnTo>
                  <a:lnTo>
                    <a:pt x="355382" y="1244599"/>
                  </a:lnTo>
                  <a:lnTo>
                    <a:pt x="363036" y="1282699"/>
                  </a:lnTo>
                  <a:lnTo>
                    <a:pt x="383895" y="1320799"/>
                  </a:lnTo>
                  <a:lnTo>
                    <a:pt x="414808" y="1333499"/>
                  </a:lnTo>
                  <a:lnTo>
                    <a:pt x="452623" y="1346199"/>
                  </a:lnTo>
                  <a:lnTo>
                    <a:pt x="482829" y="1333499"/>
                  </a:lnTo>
                  <a:lnTo>
                    <a:pt x="509181" y="1320799"/>
                  </a:lnTo>
                  <a:lnTo>
                    <a:pt x="530149" y="1308099"/>
                  </a:lnTo>
                  <a:lnTo>
                    <a:pt x="544202" y="1282699"/>
                  </a:lnTo>
                  <a:lnTo>
                    <a:pt x="440017" y="1282699"/>
                  </a:lnTo>
                  <a:lnTo>
                    <a:pt x="429714" y="1269999"/>
                  </a:lnTo>
                  <a:lnTo>
                    <a:pt x="422763" y="1257299"/>
                  </a:lnTo>
                  <a:lnTo>
                    <a:pt x="420213" y="1244599"/>
                  </a:lnTo>
                  <a:lnTo>
                    <a:pt x="422763" y="1231899"/>
                  </a:lnTo>
                  <a:lnTo>
                    <a:pt x="429714" y="1219199"/>
                  </a:lnTo>
                  <a:lnTo>
                    <a:pt x="544376" y="1219199"/>
                  </a:lnTo>
                  <a:lnTo>
                    <a:pt x="530384" y="1193799"/>
                  </a:lnTo>
                  <a:lnTo>
                    <a:pt x="509396" y="1168399"/>
                  </a:lnTo>
                  <a:lnTo>
                    <a:pt x="482959" y="1155699"/>
                  </a:lnTo>
                  <a:close/>
                </a:path>
                <a:path w="1361439" h="1651000" extrusionOk="0">
                  <a:moveTo>
                    <a:pt x="750406" y="1142999"/>
                  </a:moveTo>
                  <a:lnTo>
                    <a:pt x="685575" y="1142999"/>
                  </a:lnTo>
                  <a:lnTo>
                    <a:pt x="685575" y="1219199"/>
                  </a:lnTo>
                  <a:lnTo>
                    <a:pt x="475537" y="1219199"/>
                  </a:lnTo>
                  <a:lnTo>
                    <a:pt x="482491" y="1231899"/>
                  </a:lnTo>
                  <a:lnTo>
                    <a:pt x="485043" y="1244599"/>
                  </a:lnTo>
                  <a:lnTo>
                    <a:pt x="482490" y="1257299"/>
                  </a:lnTo>
                  <a:lnTo>
                    <a:pt x="475533" y="1269999"/>
                  </a:lnTo>
                  <a:lnTo>
                    <a:pt x="465226" y="1282699"/>
                  </a:lnTo>
                  <a:lnTo>
                    <a:pt x="730602" y="1282699"/>
                  </a:lnTo>
                  <a:lnTo>
                    <a:pt x="740907" y="1269999"/>
                  </a:lnTo>
                  <a:lnTo>
                    <a:pt x="747857" y="1257299"/>
                  </a:lnTo>
                  <a:lnTo>
                    <a:pt x="750406" y="1244599"/>
                  </a:lnTo>
                  <a:lnTo>
                    <a:pt x="750406" y="1142999"/>
                  </a:lnTo>
                  <a:close/>
                </a:path>
                <a:path w="1361439" h="1651000" extrusionOk="0">
                  <a:moveTo>
                    <a:pt x="880056" y="1142999"/>
                  </a:moveTo>
                  <a:lnTo>
                    <a:pt x="815226" y="1142999"/>
                  </a:lnTo>
                  <a:lnTo>
                    <a:pt x="815226" y="1231899"/>
                  </a:lnTo>
                  <a:lnTo>
                    <a:pt x="817775" y="1244599"/>
                  </a:lnTo>
                  <a:lnTo>
                    <a:pt x="824725" y="1257299"/>
                  </a:lnTo>
                  <a:lnTo>
                    <a:pt x="835030" y="1269999"/>
                  </a:lnTo>
                  <a:lnTo>
                    <a:pt x="860261" y="1269999"/>
                  </a:lnTo>
                  <a:lnTo>
                    <a:pt x="870563" y="1257299"/>
                  </a:lnTo>
                  <a:lnTo>
                    <a:pt x="877509" y="1244599"/>
                  </a:lnTo>
                  <a:lnTo>
                    <a:pt x="880056" y="1231899"/>
                  </a:lnTo>
                  <a:lnTo>
                    <a:pt x="880056" y="1142999"/>
                  </a:lnTo>
                  <a:close/>
                </a:path>
                <a:path w="1361439" h="1651000" extrusionOk="0">
                  <a:moveTo>
                    <a:pt x="1243980" y="406399"/>
                  </a:moveTo>
                  <a:lnTo>
                    <a:pt x="1139378" y="406399"/>
                  </a:lnTo>
                  <a:lnTo>
                    <a:pt x="1157960" y="419099"/>
                  </a:lnTo>
                  <a:lnTo>
                    <a:pt x="1175736" y="431799"/>
                  </a:lnTo>
                  <a:lnTo>
                    <a:pt x="1192632" y="444499"/>
                  </a:lnTo>
                  <a:lnTo>
                    <a:pt x="1208578" y="469899"/>
                  </a:lnTo>
                  <a:lnTo>
                    <a:pt x="1239511" y="507999"/>
                  </a:lnTo>
                  <a:lnTo>
                    <a:pt x="1264055" y="546099"/>
                  </a:lnTo>
                  <a:lnTo>
                    <a:pt x="1281933" y="596899"/>
                  </a:lnTo>
                  <a:lnTo>
                    <a:pt x="1292869" y="660399"/>
                  </a:lnTo>
                  <a:lnTo>
                    <a:pt x="1296588" y="711199"/>
                  </a:lnTo>
                  <a:lnTo>
                    <a:pt x="1292690" y="787399"/>
                  </a:lnTo>
                  <a:lnTo>
                    <a:pt x="1282324" y="838199"/>
                  </a:lnTo>
                  <a:lnTo>
                    <a:pt x="1266990" y="901699"/>
                  </a:lnTo>
                  <a:lnTo>
                    <a:pt x="1248188" y="939799"/>
                  </a:lnTo>
                  <a:lnTo>
                    <a:pt x="1227418" y="977899"/>
                  </a:lnTo>
                  <a:lnTo>
                    <a:pt x="1206178" y="1015999"/>
                  </a:lnTo>
                  <a:lnTo>
                    <a:pt x="1164373" y="1066799"/>
                  </a:lnTo>
                  <a:lnTo>
                    <a:pt x="1142489" y="1092199"/>
                  </a:lnTo>
                  <a:lnTo>
                    <a:pt x="1100547" y="1142999"/>
                  </a:lnTo>
                  <a:lnTo>
                    <a:pt x="1081294" y="1155699"/>
                  </a:lnTo>
                  <a:lnTo>
                    <a:pt x="1062952" y="1181099"/>
                  </a:lnTo>
                  <a:lnTo>
                    <a:pt x="1045697" y="1206499"/>
                  </a:lnTo>
                  <a:lnTo>
                    <a:pt x="1042505" y="1206499"/>
                  </a:lnTo>
                  <a:lnTo>
                    <a:pt x="1040492" y="1219199"/>
                  </a:lnTo>
                  <a:lnTo>
                    <a:pt x="1039694" y="1219199"/>
                  </a:lnTo>
                  <a:lnTo>
                    <a:pt x="1040148" y="1231899"/>
                  </a:lnTo>
                  <a:lnTo>
                    <a:pt x="1041584" y="1231899"/>
                  </a:lnTo>
                  <a:lnTo>
                    <a:pt x="1046250" y="1244599"/>
                  </a:lnTo>
                  <a:lnTo>
                    <a:pt x="1058825" y="1257299"/>
                  </a:lnTo>
                  <a:lnTo>
                    <a:pt x="1086945" y="1257299"/>
                  </a:lnTo>
                  <a:lnTo>
                    <a:pt x="1093297" y="1244599"/>
                  </a:lnTo>
                  <a:lnTo>
                    <a:pt x="1098527" y="1244599"/>
                  </a:lnTo>
                  <a:lnTo>
                    <a:pt x="1112968" y="1219199"/>
                  </a:lnTo>
                  <a:lnTo>
                    <a:pt x="1129169" y="1206499"/>
                  </a:lnTo>
                  <a:lnTo>
                    <a:pt x="1146719" y="1181099"/>
                  </a:lnTo>
                  <a:lnTo>
                    <a:pt x="1188107" y="1142999"/>
                  </a:lnTo>
                  <a:lnTo>
                    <a:pt x="1211843" y="1104899"/>
                  </a:lnTo>
                  <a:lnTo>
                    <a:pt x="1235762" y="1079499"/>
                  </a:lnTo>
                  <a:lnTo>
                    <a:pt x="1259213" y="1054099"/>
                  </a:lnTo>
                  <a:lnTo>
                    <a:pt x="1281632" y="1015999"/>
                  </a:lnTo>
                  <a:lnTo>
                    <a:pt x="1301084" y="977899"/>
                  </a:lnTo>
                  <a:lnTo>
                    <a:pt x="1317703" y="939799"/>
                  </a:lnTo>
                  <a:lnTo>
                    <a:pt x="1331623" y="914399"/>
                  </a:lnTo>
                  <a:lnTo>
                    <a:pt x="1344316" y="863599"/>
                  </a:lnTo>
                  <a:lnTo>
                    <a:pt x="1353500" y="812799"/>
                  </a:lnTo>
                  <a:lnTo>
                    <a:pt x="1359478" y="761999"/>
                  </a:lnTo>
                  <a:lnTo>
                    <a:pt x="1361418" y="711199"/>
                  </a:lnTo>
                  <a:lnTo>
                    <a:pt x="1359664" y="673099"/>
                  </a:lnTo>
                  <a:lnTo>
                    <a:pt x="1354413" y="622299"/>
                  </a:lnTo>
                  <a:lnTo>
                    <a:pt x="1345685" y="584199"/>
                  </a:lnTo>
                  <a:lnTo>
                    <a:pt x="1333500" y="546099"/>
                  </a:lnTo>
                  <a:lnTo>
                    <a:pt x="1318606" y="507999"/>
                  </a:lnTo>
                  <a:lnTo>
                    <a:pt x="1300803" y="482599"/>
                  </a:lnTo>
                  <a:lnTo>
                    <a:pt x="1280161" y="444499"/>
                  </a:lnTo>
                  <a:lnTo>
                    <a:pt x="1256752" y="419099"/>
                  </a:lnTo>
                  <a:lnTo>
                    <a:pt x="1243980" y="406399"/>
                  </a:lnTo>
                  <a:close/>
                </a:path>
                <a:path w="1361439" h="1651000" extrusionOk="0">
                  <a:moveTo>
                    <a:pt x="989922" y="1130299"/>
                  </a:moveTo>
                  <a:lnTo>
                    <a:pt x="575710" y="1130299"/>
                  </a:lnTo>
                  <a:lnTo>
                    <a:pt x="588325" y="1142999"/>
                  </a:lnTo>
                  <a:lnTo>
                    <a:pt x="977307" y="1142999"/>
                  </a:lnTo>
                  <a:lnTo>
                    <a:pt x="989922" y="1130299"/>
                  </a:lnTo>
                  <a:close/>
                </a:path>
                <a:path w="1361439" h="1651000" extrusionOk="0">
                  <a:moveTo>
                    <a:pt x="620745" y="1003299"/>
                  </a:moveTo>
                  <a:lnTo>
                    <a:pt x="555915" y="1003299"/>
                  </a:lnTo>
                  <a:lnTo>
                    <a:pt x="555915" y="1104899"/>
                  </a:lnTo>
                  <a:lnTo>
                    <a:pt x="558462" y="1117599"/>
                  </a:lnTo>
                  <a:lnTo>
                    <a:pt x="565408" y="1130299"/>
                  </a:lnTo>
                  <a:lnTo>
                    <a:pt x="1000224" y="1130299"/>
                  </a:lnTo>
                  <a:lnTo>
                    <a:pt x="1007170" y="1117599"/>
                  </a:lnTo>
                  <a:lnTo>
                    <a:pt x="1009717" y="1104899"/>
                  </a:lnTo>
                  <a:lnTo>
                    <a:pt x="1009717" y="1079499"/>
                  </a:lnTo>
                  <a:lnTo>
                    <a:pt x="620745" y="1079499"/>
                  </a:lnTo>
                  <a:lnTo>
                    <a:pt x="620745" y="1003299"/>
                  </a:lnTo>
                  <a:close/>
                </a:path>
                <a:path w="1361439" h="1651000" extrusionOk="0">
                  <a:moveTo>
                    <a:pt x="1009717" y="749299"/>
                  </a:moveTo>
                  <a:lnTo>
                    <a:pt x="944887" y="749299"/>
                  </a:lnTo>
                  <a:lnTo>
                    <a:pt x="944887" y="1079499"/>
                  </a:lnTo>
                  <a:lnTo>
                    <a:pt x="1009717" y="1079499"/>
                  </a:lnTo>
                  <a:lnTo>
                    <a:pt x="1009717" y="1003299"/>
                  </a:lnTo>
                  <a:lnTo>
                    <a:pt x="1129883" y="1003299"/>
                  </a:lnTo>
                  <a:lnTo>
                    <a:pt x="1136831" y="990599"/>
                  </a:lnTo>
                  <a:lnTo>
                    <a:pt x="1139378" y="977899"/>
                  </a:lnTo>
                  <a:lnTo>
                    <a:pt x="1136831" y="965199"/>
                  </a:lnTo>
                  <a:lnTo>
                    <a:pt x="1129883" y="952499"/>
                  </a:lnTo>
                  <a:lnTo>
                    <a:pt x="1119578" y="952499"/>
                  </a:lnTo>
                  <a:lnTo>
                    <a:pt x="1106958" y="939799"/>
                  </a:lnTo>
                  <a:lnTo>
                    <a:pt x="1009717" y="939799"/>
                  </a:lnTo>
                  <a:lnTo>
                    <a:pt x="1009717" y="876299"/>
                  </a:lnTo>
                  <a:lnTo>
                    <a:pt x="1119578" y="876299"/>
                  </a:lnTo>
                  <a:lnTo>
                    <a:pt x="1129883" y="863599"/>
                  </a:lnTo>
                  <a:lnTo>
                    <a:pt x="1136831" y="863599"/>
                  </a:lnTo>
                  <a:lnTo>
                    <a:pt x="1139378" y="850899"/>
                  </a:lnTo>
                  <a:lnTo>
                    <a:pt x="1139378" y="812799"/>
                  </a:lnTo>
                  <a:lnTo>
                    <a:pt x="1009717" y="812799"/>
                  </a:lnTo>
                  <a:lnTo>
                    <a:pt x="1009717" y="749299"/>
                  </a:lnTo>
                  <a:close/>
                </a:path>
                <a:path w="1361439" h="1651000" extrusionOk="0">
                  <a:moveTo>
                    <a:pt x="356623" y="800099"/>
                  </a:moveTo>
                  <a:lnTo>
                    <a:pt x="291957" y="800099"/>
                  </a:lnTo>
                  <a:lnTo>
                    <a:pt x="302275" y="939799"/>
                  </a:lnTo>
                  <a:lnTo>
                    <a:pt x="367249" y="939799"/>
                  </a:lnTo>
                  <a:lnTo>
                    <a:pt x="356623" y="800099"/>
                  </a:lnTo>
                  <a:close/>
                </a:path>
                <a:path w="1361439" h="1651000" extrusionOk="0">
                  <a:moveTo>
                    <a:pt x="1007170" y="698499"/>
                  </a:moveTo>
                  <a:lnTo>
                    <a:pt x="558462" y="698499"/>
                  </a:lnTo>
                  <a:lnTo>
                    <a:pt x="555915" y="711199"/>
                  </a:lnTo>
                  <a:lnTo>
                    <a:pt x="555915" y="812799"/>
                  </a:lnTo>
                  <a:lnTo>
                    <a:pt x="446054" y="812799"/>
                  </a:lnTo>
                  <a:lnTo>
                    <a:pt x="435749" y="825499"/>
                  </a:lnTo>
                  <a:lnTo>
                    <a:pt x="428801" y="838199"/>
                  </a:lnTo>
                  <a:lnTo>
                    <a:pt x="426254" y="850899"/>
                  </a:lnTo>
                  <a:lnTo>
                    <a:pt x="428801" y="863599"/>
                  </a:lnTo>
                  <a:lnTo>
                    <a:pt x="435749" y="863599"/>
                  </a:lnTo>
                  <a:lnTo>
                    <a:pt x="446054" y="876299"/>
                  </a:lnTo>
                  <a:lnTo>
                    <a:pt x="555915" y="876299"/>
                  </a:lnTo>
                  <a:lnTo>
                    <a:pt x="555915" y="939799"/>
                  </a:lnTo>
                  <a:lnTo>
                    <a:pt x="620745" y="939799"/>
                  </a:lnTo>
                  <a:lnTo>
                    <a:pt x="620745" y="749299"/>
                  </a:lnTo>
                  <a:lnTo>
                    <a:pt x="1009717" y="749299"/>
                  </a:lnTo>
                  <a:lnTo>
                    <a:pt x="1009717" y="711199"/>
                  </a:lnTo>
                  <a:lnTo>
                    <a:pt x="1007170" y="698499"/>
                  </a:lnTo>
                  <a:close/>
                </a:path>
                <a:path w="1361439" h="1651000" extrusionOk="0">
                  <a:moveTo>
                    <a:pt x="409579" y="673099"/>
                  </a:moveTo>
                  <a:lnTo>
                    <a:pt x="330271" y="673099"/>
                  </a:lnTo>
                  <a:lnTo>
                    <a:pt x="340575" y="685799"/>
                  </a:lnTo>
                  <a:lnTo>
                    <a:pt x="347528" y="698499"/>
                  </a:lnTo>
                  <a:lnTo>
                    <a:pt x="350080" y="711199"/>
                  </a:lnTo>
                  <a:lnTo>
                    <a:pt x="347528" y="723899"/>
                  </a:lnTo>
                  <a:lnTo>
                    <a:pt x="340575" y="736599"/>
                  </a:lnTo>
                  <a:lnTo>
                    <a:pt x="225996" y="736599"/>
                  </a:lnTo>
                  <a:lnTo>
                    <a:pt x="230142" y="749299"/>
                  </a:lnTo>
                  <a:lnTo>
                    <a:pt x="172952" y="812799"/>
                  </a:lnTo>
                  <a:lnTo>
                    <a:pt x="261625" y="812799"/>
                  </a:lnTo>
                  <a:lnTo>
                    <a:pt x="276224" y="800099"/>
                  </a:lnTo>
                  <a:lnTo>
                    <a:pt x="356623" y="800099"/>
                  </a:lnTo>
                  <a:lnTo>
                    <a:pt x="380191" y="787399"/>
                  </a:lnTo>
                  <a:lnTo>
                    <a:pt x="398620" y="761999"/>
                  </a:lnTo>
                  <a:lnTo>
                    <a:pt x="410623" y="736599"/>
                  </a:lnTo>
                  <a:lnTo>
                    <a:pt x="414910" y="711199"/>
                  </a:lnTo>
                  <a:lnTo>
                    <a:pt x="414295" y="698499"/>
                  </a:lnTo>
                  <a:lnTo>
                    <a:pt x="412495" y="685799"/>
                  </a:lnTo>
                  <a:lnTo>
                    <a:pt x="409579" y="673099"/>
                  </a:lnTo>
                  <a:close/>
                </a:path>
                <a:path w="1361439" h="1651000" extrusionOk="0">
                  <a:moveTo>
                    <a:pt x="1203564" y="368299"/>
                  </a:moveTo>
                  <a:lnTo>
                    <a:pt x="1039040" y="368299"/>
                  </a:lnTo>
                  <a:lnTo>
                    <a:pt x="1056953" y="380999"/>
                  </a:lnTo>
                  <a:lnTo>
                    <a:pt x="1074548" y="380999"/>
                  </a:lnTo>
                  <a:lnTo>
                    <a:pt x="1074548" y="812799"/>
                  </a:lnTo>
                  <a:lnTo>
                    <a:pt x="1139378" y="812799"/>
                  </a:lnTo>
                  <a:lnTo>
                    <a:pt x="1139378" y="406399"/>
                  </a:lnTo>
                  <a:lnTo>
                    <a:pt x="1243980" y="406399"/>
                  </a:lnTo>
                  <a:lnTo>
                    <a:pt x="1231208" y="393699"/>
                  </a:lnTo>
                  <a:lnTo>
                    <a:pt x="1203564" y="368299"/>
                  </a:lnTo>
                  <a:close/>
                </a:path>
                <a:path w="1361439" h="1651000" extrusionOk="0">
                  <a:moveTo>
                    <a:pt x="339718" y="609599"/>
                  </a:moveTo>
                  <a:lnTo>
                    <a:pt x="317659" y="609599"/>
                  </a:lnTo>
                  <a:lnTo>
                    <a:pt x="279845" y="622299"/>
                  </a:lnTo>
                  <a:lnTo>
                    <a:pt x="248932" y="634999"/>
                  </a:lnTo>
                  <a:lnTo>
                    <a:pt x="228072" y="673099"/>
                  </a:lnTo>
                  <a:lnTo>
                    <a:pt x="220419" y="711199"/>
                  </a:lnTo>
                  <a:lnTo>
                    <a:pt x="221063" y="723899"/>
                  </a:lnTo>
                  <a:lnTo>
                    <a:pt x="222946" y="736599"/>
                  </a:lnTo>
                  <a:lnTo>
                    <a:pt x="294736" y="736599"/>
                  </a:lnTo>
                  <a:lnTo>
                    <a:pt x="288880" y="723899"/>
                  </a:lnTo>
                  <a:lnTo>
                    <a:pt x="285249" y="711199"/>
                  </a:lnTo>
                  <a:lnTo>
                    <a:pt x="287801" y="698499"/>
                  </a:lnTo>
                  <a:lnTo>
                    <a:pt x="294756" y="685799"/>
                  </a:lnTo>
                  <a:lnTo>
                    <a:pt x="305062" y="673099"/>
                  </a:lnTo>
                  <a:lnTo>
                    <a:pt x="405618" y="673099"/>
                  </a:lnTo>
                  <a:lnTo>
                    <a:pt x="456022" y="622299"/>
                  </a:lnTo>
                  <a:lnTo>
                    <a:pt x="350120" y="622299"/>
                  </a:lnTo>
                  <a:lnTo>
                    <a:pt x="339718" y="609599"/>
                  </a:lnTo>
                  <a:close/>
                </a:path>
                <a:path w="1361439" h="1651000" extrusionOk="0">
                  <a:moveTo>
                    <a:pt x="989922" y="685799"/>
                  </a:moveTo>
                  <a:lnTo>
                    <a:pt x="575710" y="685799"/>
                  </a:lnTo>
                  <a:lnTo>
                    <a:pt x="565408" y="698499"/>
                  </a:lnTo>
                  <a:lnTo>
                    <a:pt x="1000224" y="698499"/>
                  </a:lnTo>
                  <a:lnTo>
                    <a:pt x="989922" y="685799"/>
                  </a:lnTo>
                  <a:close/>
                </a:path>
                <a:path w="1361439" h="1651000" extrusionOk="0">
                  <a:moveTo>
                    <a:pt x="740907" y="558799"/>
                  </a:moveTo>
                  <a:lnTo>
                    <a:pt x="695069" y="558799"/>
                  </a:lnTo>
                  <a:lnTo>
                    <a:pt x="688123" y="571499"/>
                  </a:lnTo>
                  <a:lnTo>
                    <a:pt x="685575" y="584199"/>
                  </a:lnTo>
                  <a:lnTo>
                    <a:pt x="685575" y="685799"/>
                  </a:lnTo>
                  <a:lnTo>
                    <a:pt x="750406" y="685799"/>
                  </a:lnTo>
                  <a:lnTo>
                    <a:pt x="750406" y="584199"/>
                  </a:lnTo>
                  <a:lnTo>
                    <a:pt x="747857" y="571499"/>
                  </a:lnTo>
                  <a:lnTo>
                    <a:pt x="740907" y="558799"/>
                  </a:lnTo>
                  <a:close/>
                </a:path>
                <a:path w="1361439" h="1651000" extrusionOk="0">
                  <a:moveTo>
                    <a:pt x="870563" y="558799"/>
                  </a:moveTo>
                  <a:lnTo>
                    <a:pt x="824725" y="558799"/>
                  </a:lnTo>
                  <a:lnTo>
                    <a:pt x="817775" y="571499"/>
                  </a:lnTo>
                  <a:lnTo>
                    <a:pt x="815226" y="584199"/>
                  </a:lnTo>
                  <a:lnTo>
                    <a:pt x="815226" y="685799"/>
                  </a:lnTo>
                  <a:lnTo>
                    <a:pt x="880056" y="685799"/>
                  </a:lnTo>
                  <a:lnTo>
                    <a:pt x="880056" y="584199"/>
                  </a:lnTo>
                  <a:lnTo>
                    <a:pt x="877509" y="571499"/>
                  </a:lnTo>
                  <a:lnTo>
                    <a:pt x="870563" y="558799"/>
                  </a:lnTo>
                  <a:close/>
                </a:path>
                <a:path w="1361439" h="1651000" extrusionOk="0">
                  <a:moveTo>
                    <a:pt x="383269" y="368299"/>
                  </a:moveTo>
                  <a:lnTo>
                    <a:pt x="312511" y="368299"/>
                  </a:lnTo>
                  <a:lnTo>
                    <a:pt x="406685" y="571499"/>
                  </a:lnTo>
                  <a:lnTo>
                    <a:pt x="360008" y="622299"/>
                  </a:lnTo>
                  <a:lnTo>
                    <a:pt x="456022" y="622299"/>
                  </a:lnTo>
                  <a:lnTo>
                    <a:pt x="468623" y="609599"/>
                  </a:lnTo>
                  <a:lnTo>
                    <a:pt x="474518" y="596899"/>
                  </a:lnTo>
                  <a:lnTo>
                    <a:pt x="477633" y="584199"/>
                  </a:lnTo>
                  <a:lnTo>
                    <a:pt x="477848" y="571499"/>
                  </a:lnTo>
                  <a:lnTo>
                    <a:pt x="475043" y="571499"/>
                  </a:lnTo>
                  <a:lnTo>
                    <a:pt x="383269" y="368299"/>
                  </a:lnTo>
                  <a:close/>
                </a:path>
                <a:path w="1361439" h="1651000" extrusionOk="0">
                  <a:moveTo>
                    <a:pt x="611854" y="368299"/>
                  </a:moveTo>
                  <a:lnTo>
                    <a:pt x="383269" y="368299"/>
                  </a:lnTo>
                  <a:lnTo>
                    <a:pt x="434245" y="380999"/>
                  </a:lnTo>
                  <a:lnTo>
                    <a:pt x="483178" y="393699"/>
                  </a:lnTo>
                  <a:lnTo>
                    <a:pt x="525389" y="419099"/>
                  </a:lnTo>
                  <a:lnTo>
                    <a:pt x="556202" y="431799"/>
                  </a:lnTo>
                  <a:lnTo>
                    <a:pt x="585827" y="444499"/>
                  </a:lnTo>
                  <a:lnTo>
                    <a:pt x="620283" y="469899"/>
                  </a:lnTo>
                  <a:lnTo>
                    <a:pt x="648832" y="482599"/>
                  </a:lnTo>
                  <a:lnTo>
                    <a:pt x="660735" y="495299"/>
                  </a:lnTo>
                  <a:lnTo>
                    <a:pt x="697432" y="495299"/>
                  </a:lnTo>
                  <a:lnTo>
                    <a:pt x="730844" y="469899"/>
                  </a:lnTo>
                  <a:lnTo>
                    <a:pt x="754080" y="457199"/>
                  </a:lnTo>
                  <a:lnTo>
                    <a:pt x="778027" y="444499"/>
                  </a:lnTo>
                  <a:lnTo>
                    <a:pt x="813575" y="419099"/>
                  </a:lnTo>
                  <a:lnTo>
                    <a:pt x="663843" y="419099"/>
                  </a:lnTo>
                  <a:lnTo>
                    <a:pt x="645400" y="406399"/>
                  </a:lnTo>
                  <a:lnTo>
                    <a:pt x="624086" y="393699"/>
                  </a:lnTo>
                  <a:lnTo>
                    <a:pt x="600222" y="380999"/>
                  </a:lnTo>
                  <a:lnTo>
                    <a:pt x="611854" y="368299"/>
                  </a:lnTo>
                  <a:close/>
                </a:path>
                <a:path w="1361439" h="1651000" extrusionOk="0">
                  <a:moveTo>
                    <a:pt x="1108764" y="317499"/>
                  </a:moveTo>
                  <a:lnTo>
                    <a:pt x="896836" y="317499"/>
                  </a:lnTo>
                  <a:lnTo>
                    <a:pt x="889626" y="330199"/>
                  </a:lnTo>
                  <a:lnTo>
                    <a:pt x="856629" y="330199"/>
                  </a:lnTo>
                  <a:lnTo>
                    <a:pt x="830025" y="342899"/>
                  </a:lnTo>
                  <a:lnTo>
                    <a:pt x="802295" y="355599"/>
                  </a:lnTo>
                  <a:lnTo>
                    <a:pt x="744443" y="380999"/>
                  </a:lnTo>
                  <a:lnTo>
                    <a:pt x="718818" y="406399"/>
                  </a:lnTo>
                  <a:lnTo>
                    <a:pt x="696871" y="419099"/>
                  </a:lnTo>
                  <a:lnTo>
                    <a:pt x="813575" y="419099"/>
                  </a:lnTo>
                  <a:lnTo>
                    <a:pt x="851276" y="406399"/>
                  </a:lnTo>
                  <a:lnTo>
                    <a:pt x="898565" y="393699"/>
                  </a:lnTo>
                  <a:lnTo>
                    <a:pt x="1002425" y="368299"/>
                  </a:lnTo>
                  <a:lnTo>
                    <a:pt x="1203564" y="368299"/>
                  </a:lnTo>
                  <a:lnTo>
                    <a:pt x="1173913" y="355599"/>
                  </a:lnTo>
                  <a:lnTo>
                    <a:pt x="1142353" y="330199"/>
                  </a:lnTo>
                  <a:lnTo>
                    <a:pt x="1108764" y="317499"/>
                  </a:lnTo>
                  <a:close/>
                </a:path>
                <a:path w="1361439" h="1651000" extrusionOk="0">
                  <a:moveTo>
                    <a:pt x="571841" y="88899"/>
                  </a:moveTo>
                  <a:lnTo>
                    <a:pt x="449648" y="88899"/>
                  </a:lnTo>
                  <a:lnTo>
                    <a:pt x="488462" y="101599"/>
                  </a:lnTo>
                  <a:lnTo>
                    <a:pt x="527047" y="126999"/>
                  </a:lnTo>
                  <a:lnTo>
                    <a:pt x="565373" y="165099"/>
                  </a:lnTo>
                  <a:lnTo>
                    <a:pt x="641124" y="241299"/>
                  </a:lnTo>
                  <a:lnTo>
                    <a:pt x="554663" y="330199"/>
                  </a:lnTo>
                  <a:lnTo>
                    <a:pt x="646749" y="330199"/>
                  </a:lnTo>
                  <a:lnTo>
                    <a:pt x="774697" y="190499"/>
                  </a:lnTo>
                  <a:lnTo>
                    <a:pt x="685791" y="190499"/>
                  </a:lnTo>
                  <a:lnTo>
                    <a:pt x="643615" y="152399"/>
                  </a:lnTo>
                  <a:lnTo>
                    <a:pt x="600795" y="114299"/>
                  </a:lnTo>
                  <a:lnTo>
                    <a:pt x="571841" y="88899"/>
                  </a:lnTo>
                  <a:close/>
                </a:path>
                <a:path w="1361439" h="1651000" extrusionOk="0">
                  <a:moveTo>
                    <a:pt x="407738" y="304799"/>
                  </a:moveTo>
                  <a:lnTo>
                    <a:pt x="319350" y="304799"/>
                  </a:lnTo>
                  <a:lnTo>
                    <a:pt x="284040" y="317499"/>
                  </a:lnTo>
                  <a:lnTo>
                    <a:pt x="435465" y="317499"/>
                  </a:lnTo>
                  <a:lnTo>
                    <a:pt x="407738" y="304799"/>
                  </a:lnTo>
                  <a:close/>
                </a:path>
                <a:path w="1361439" h="1651000" extrusionOk="0">
                  <a:moveTo>
                    <a:pt x="970341" y="114299"/>
                  </a:moveTo>
                  <a:lnTo>
                    <a:pt x="844487" y="114299"/>
                  </a:lnTo>
                  <a:lnTo>
                    <a:pt x="998917" y="203199"/>
                  </a:lnTo>
                  <a:lnTo>
                    <a:pt x="904261" y="317499"/>
                  </a:lnTo>
                  <a:lnTo>
                    <a:pt x="1074205" y="317499"/>
                  </a:lnTo>
                  <a:lnTo>
                    <a:pt x="1038803" y="304799"/>
                  </a:lnTo>
                  <a:lnTo>
                    <a:pt x="998856" y="304799"/>
                  </a:lnTo>
                  <a:lnTo>
                    <a:pt x="1073871" y="215899"/>
                  </a:lnTo>
                  <a:lnTo>
                    <a:pt x="1077707" y="203199"/>
                  </a:lnTo>
                  <a:lnTo>
                    <a:pt x="1080113" y="203199"/>
                  </a:lnTo>
                  <a:lnTo>
                    <a:pt x="1081029" y="190499"/>
                  </a:lnTo>
                  <a:lnTo>
                    <a:pt x="1080394" y="190499"/>
                  </a:lnTo>
                  <a:lnTo>
                    <a:pt x="1078213" y="177799"/>
                  </a:lnTo>
                  <a:lnTo>
                    <a:pt x="1074650" y="177799"/>
                  </a:lnTo>
                  <a:lnTo>
                    <a:pt x="1069856" y="165099"/>
                  </a:lnTo>
                  <a:lnTo>
                    <a:pt x="1063984" y="165099"/>
                  </a:lnTo>
                  <a:lnTo>
                    <a:pt x="970341" y="114299"/>
                  </a:lnTo>
                  <a:close/>
                </a:path>
                <a:path w="1361439" h="1651000" extrusionOk="0">
                  <a:moveTo>
                    <a:pt x="853287" y="50799"/>
                  </a:moveTo>
                  <a:lnTo>
                    <a:pt x="814293" y="50799"/>
                  </a:lnTo>
                  <a:lnTo>
                    <a:pt x="685791" y="190499"/>
                  </a:lnTo>
                  <a:lnTo>
                    <a:pt x="774697" y="190499"/>
                  </a:lnTo>
                  <a:lnTo>
                    <a:pt x="844487" y="114299"/>
                  </a:lnTo>
                  <a:lnTo>
                    <a:pt x="970341" y="114299"/>
                  </a:lnTo>
                  <a:lnTo>
                    <a:pt x="853287" y="50799"/>
                  </a:lnTo>
                  <a:close/>
                </a:path>
                <a:path w="1361439" h="1651000" extrusionOk="0">
                  <a:moveTo>
                    <a:pt x="535360" y="63499"/>
                  </a:moveTo>
                  <a:lnTo>
                    <a:pt x="354311" y="63499"/>
                  </a:lnTo>
                  <a:lnTo>
                    <a:pt x="372345" y="76199"/>
                  </a:lnTo>
                  <a:lnTo>
                    <a:pt x="384516" y="101599"/>
                  </a:lnTo>
                  <a:lnTo>
                    <a:pt x="388982" y="114299"/>
                  </a:lnTo>
                  <a:lnTo>
                    <a:pt x="384516" y="139699"/>
                  </a:lnTo>
                  <a:lnTo>
                    <a:pt x="372345" y="165099"/>
                  </a:lnTo>
                  <a:lnTo>
                    <a:pt x="354311" y="177799"/>
                  </a:lnTo>
                  <a:lnTo>
                    <a:pt x="439219" y="177799"/>
                  </a:lnTo>
                  <a:lnTo>
                    <a:pt x="444614" y="165099"/>
                  </a:lnTo>
                  <a:lnTo>
                    <a:pt x="451428" y="139699"/>
                  </a:lnTo>
                  <a:lnTo>
                    <a:pt x="453802" y="114299"/>
                  </a:lnTo>
                  <a:lnTo>
                    <a:pt x="453533" y="114299"/>
                  </a:lnTo>
                  <a:lnTo>
                    <a:pt x="452737" y="101599"/>
                  </a:lnTo>
                  <a:lnTo>
                    <a:pt x="451435" y="101599"/>
                  </a:lnTo>
                  <a:lnTo>
                    <a:pt x="449648" y="88899"/>
                  </a:lnTo>
                  <a:lnTo>
                    <a:pt x="571841" y="88899"/>
                  </a:lnTo>
                  <a:lnTo>
                    <a:pt x="557364" y="76199"/>
                  </a:lnTo>
                  <a:lnTo>
                    <a:pt x="535360" y="63499"/>
                  </a:lnTo>
                  <a:close/>
                </a:path>
              </a:pathLst>
            </a:custGeom>
            <a:solidFill>
              <a:srgbClr val="4B268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07" name="Picture 106">
              <a:extLst>
                <a:ext uri="{FF2B5EF4-FFF2-40B4-BE49-F238E27FC236}">
                  <a16:creationId xmlns:a16="http://schemas.microsoft.com/office/drawing/2014/main" id="{93FC6A73-D70E-65C4-55B3-7739038821A0}"/>
                </a:ext>
              </a:extLst>
            </p:cNvPr>
            <p:cNvPicPr>
              <a:picLocks noChangeAspect="1"/>
            </p:cNvPicPr>
            <p:nvPr/>
          </p:nvPicPr>
          <p:blipFill>
            <a:blip r:embed="rId18"/>
            <a:stretch>
              <a:fillRect/>
            </a:stretch>
          </p:blipFill>
          <p:spPr>
            <a:xfrm>
              <a:off x="954660" y="6035132"/>
              <a:ext cx="741463" cy="720589"/>
            </a:xfrm>
            <a:prstGeom prst="rect">
              <a:avLst/>
            </a:prstGeom>
          </p:spPr>
        </p:pic>
      </p:grpSp>
      <p:sp>
        <p:nvSpPr>
          <p:cNvPr id="110" name="Rectangle 109">
            <a:extLst>
              <a:ext uri="{FF2B5EF4-FFF2-40B4-BE49-F238E27FC236}">
                <a16:creationId xmlns:a16="http://schemas.microsoft.com/office/drawing/2014/main" id="{B01DCF87-139F-31D0-25A2-5435861F5101}"/>
              </a:ext>
            </a:extLst>
          </p:cNvPr>
          <p:cNvSpPr/>
          <p:nvPr/>
        </p:nvSpPr>
        <p:spPr>
          <a:xfrm>
            <a:off x="9705907" y="2631372"/>
            <a:ext cx="8179756" cy="7744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0" i="0" u="none" strike="noStrike" cap="none" dirty="0">
                <a:solidFill>
                  <a:schemeClr val="bg1"/>
                </a:solidFill>
                <a:latin typeface="Open Sans"/>
                <a:ea typeface="Open Sans"/>
                <a:cs typeface="Open Sans"/>
                <a:sym typeface="Open Sans"/>
              </a:rPr>
              <a:t>Benefits</a:t>
            </a:r>
            <a:endParaRPr lang="en-US" sz="2800" dirty="0">
              <a:solidFill>
                <a:schemeClr val="bg1"/>
              </a:solidFill>
            </a:endParaRPr>
          </a:p>
        </p:txBody>
      </p:sp>
      <p:sp>
        <p:nvSpPr>
          <p:cNvPr id="6" name="Rectangle 5">
            <a:extLst>
              <a:ext uri="{FF2B5EF4-FFF2-40B4-BE49-F238E27FC236}">
                <a16:creationId xmlns:a16="http://schemas.microsoft.com/office/drawing/2014/main" id="{C944D659-D092-A712-3906-952D89235F5D}"/>
              </a:ext>
            </a:extLst>
          </p:cNvPr>
          <p:cNvSpPr/>
          <p:nvPr/>
        </p:nvSpPr>
        <p:spPr>
          <a:xfrm>
            <a:off x="3072932" y="6242548"/>
            <a:ext cx="3392867" cy="1365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Algorithm &amp; Device Capabilities Update In Cloud</a:t>
            </a:r>
          </a:p>
        </p:txBody>
      </p:sp>
      <p:sp>
        <p:nvSpPr>
          <p:cNvPr id="97" name="Rectangle 96">
            <a:extLst>
              <a:ext uri="{FF2B5EF4-FFF2-40B4-BE49-F238E27FC236}">
                <a16:creationId xmlns:a16="http://schemas.microsoft.com/office/drawing/2014/main" id="{3778D1DB-3364-3ADF-E69B-3253B91E0BE5}"/>
              </a:ext>
            </a:extLst>
          </p:cNvPr>
          <p:cNvSpPr/>
          <p:nvPr/>
        </p:nvSpPr>
        <p:spPr>
          <a:xfrm>
            <a:off x="496856" y="3094612"/>
            <a:ext cx="1030828" cy="474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FOTA</a:t>
            </a:r>
          </a:p>
        </p:txBody>
      </p:sp>
      <p:sp>
        <p:nvSpPr>
          <p:cNvPr id="98" name="Google Shape;475;p27">
            <a:extLst>
              <a:ext uri="{FF2B5EF4-FFF2-40B4-BE49-F238E27FC236}">
                <a16:creationId xmlns:a16="http://schemas.microsoft.com/office/drawing/2014/main" id="{5C4AD619-F800-DF32-DFB9-E36EA3F12849}"/>
              </a:ext>
            </a:extLst>
          </p:cNvPr>
          <p:cNvSpPr txBox="1"/>
          <p:nvPr/>
        </p:nvSpPr>
        <p:spPr>
          <a:xfrm>
            <a:off x="9744780" y="6962130"/>
            <a:ext cx="8218629" cy="2769959"/>
          </a:xfrm>
          <a:prstGeom prst="rect">
            <a:avLst/>
          </a:prstGeom>
          <a:noFill/>
          <a:ln>
            <a:noFill/>
          </a:ln>
        </p:spPr>
        <p:txBody>
          <a:bodyPr spcFirstLastPara="1" wrap="square" lIns="91425" tIns="91425" rIns="91425" bIns="91425" anchor="t" anchorCtr="0">
            <a:spAutoFit/>
          </a:bodyPr>
          <a:lstStyle/>
          <a:p>
            <a:pPr marL="431800" indent="-431800">
              <a:buClr>
                <a:schemeClr val="accent2"/>
              </a:buClr>
              <a:buSzPts val="2900"/>
              <a:buFont typeface="Arial"/>
              <a:buChar char="•"/>
            </a:pPr>
            <a:r>
              <a:rPr lang="en-US" sz="2800" dirty="0">
                <a:solidFill>
                  <a:srgbClr val="4B2680"/>
                </a:solidFill>
                <a:latin typeface="Open Sans"/>
                <a:ea typeface="Open Sans"/>
                <a:cs typeface="Open Sans"/>
                <a:sym typeface="Open Sans"/>
              </a:rPr>
              <a:t>Allowing code teams on-demand seamless upgrades</a:t>
            </a:r>
          </a:p>
          <a:p>
            <a:pPr marL="1080000" lvl="1" indent="-431800">
              <a:buClr>
                <a:schemeClr val="accent2"/>
              </a:buClr>
              <a:buSzPts val="2900"/>
              <a:buFont typeface="Arial"/>
              <a:buChar char="•"/>
            </a:pPr>
            <a:r>
              <a:rPr lang="en-US" sz="2800" dirty="0">
                <a:solidFill>
                  <a:srgbClr val="4B2680"/>
                </a:solidFill>
                <a:latin typeface="Open Sans"/>
                <a:ea typeface="Open Sans"/>
                <a:cs typeface="Open Sans"/>
                <a:sym typeface="Open Sans"/>
              </a:rPr>
              <a:t>Zero cloud understanding</a:t>
            </a:r>
          </a:p>
          <a:p>
            <a:pPr marL="1080000" lvl="1" indent="-431800">
              <a:buClr>
                <a:schemeClr val="accent2"/>
              </a:buClr>
              <a:buSzPts val="2900"/>
              <a:buFont typeface="Arial"/>
              <a:buChar char="•"/>
            </a:pPr>
            <a:r>
              <a:rPr lang="en-US" sz="2800" dirty="0">
                <a:solidFill>
                  <a:srgbClr val="4B2680"/>
                </a:solidFill>
                <a:latin typeface="Open Sans"/>
                <a:ea typeface="Open Sans"/>
                <a:cs typeface="Open Sans"/>
                <a:sym typeface="Open Sans"/>
              </a:rPr>
              <a:t>Upgrade </a:t>
            </a:r>
          </a:p>
          <a:p>
            <a:pPr marL="1080000" lvl="1" indent="-431800">
              <a:buClr>
                <a:schemeClr val="accent2"/>
              </a:buClr>
              <a:buSzPts val="2900"/>
              <a:buFont typeface="Arial"/>
              <a:buChar char="•"/>
            </a:pPr>
            <a:r>
              <a:rPr lang="en-US" sz="2800" dirty="0">
                <a:solidFill>
                  <a:srgbClr val="4B2680"/>
                </a:solidFill>
                <a:latin typeface="Open Sans"/>
                <a:ea typeface="Open Sans"/>
                <a:cs typeface="Open Sans"/>
                <a:sym typeface="Open Sans"/>
              </a:rPr>
              <a:t>No DevOps</a:t>
            </a:r>
          </a:p>
          <a:p>
            <a:pPr marL="1080000" lvl="1" indent="-431800">
              <a:buClr>
                <a:schemeClr val="accent2"/>
              </a:buClr>
              <a:buSzPts val="2900"/>
              <a:buFont typeface="Arial"/>
              <a:buChar char="•"/>
            </a:pPr>
            <a:r>
              <a:rPr lang="en-US" sz="2800" dirty="0">
                <a:solidFill>
                  <a:srgbClr val="4B2680"/>
                </a:solidFill>
                <a:latin typeface="Open Sans"/>
                <a:ea typeface="Open Sans"/>
                <a:cs typeface="Open Sans"/>
                <a:sym typeface="Open Sans"/>
              </a:rPr>
              <a:t>Qualification</a:t>
            </a:r>
          </a:p>
        </p:txBody>
      </p:sp>
      <p:sp>
        <p:nvSpPr>
          <p:cNvPr id="99" name="Rectangle 98">
            <a:extLst>
              <a:ext uri="{FF2B5EF4-FFF2-40B4-BE49-F238E27FC236}">
                <a16:creationId xmlns:a16="http://schemas.microsoft.com/office/drawing/2014/main" id="{607DBC93-D073-ED8D-BA67-545B6C1C6B8B}"/>
              </a:ext>
            </a:extLst>
          </p:cNvPr>
          <p:cNvSpPr/>
          <p:nvPr/>
        </p:nvSpPr>
        <p:spPr>
          <a:xfrm>
            <a:off x="9744780" y="6187854"/>
            <a:ext cx="8179756" cy="7744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0" i="0" u="none" strike="noStrike" cap="none" dirty="0">
                <a:solidFill>
                  <a:schemeClr val="bg1"/>
                </a:solidFill>
                <a:latin typeface="Open Sans"/>
                <a:ea typeface="Open Sans"/>
                <a:cs typeface="Open Sans"/>
                <a:sym typeface="Open Sans"/>
              </a:rPr>
              <a:t>Challenges</a:t>
            </a:r>
            <a:endParaRPr lang="en-US" sz="2800" dirty="0">
              <a:solidFill>
                <a:schemeClr val="bg1"/>
              </a:solidFill>
            </a:endParaRPr>
          </a:p>
        </p:txBody>
      </p:sp>
    </p:spTree>
    <p:extLst>
      <p:ext uri="{BB962C8B-B14F-4D97-AF65-F5344CB8AC3E}">
        <p14:creationId xmlns:p14="http://schemas.microsoft.com/office/powerpoint/2010/main" val="2432370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18"/>
          <p:cNvSpPr/>
          <p:nvPr/>
        </p:nvSpPr>
        <p:spPr>
          <a:xfrm>
            <a:off x="0" y="0"/>
            <a:ext cx="18288001" cy="2319300"/>
          </a:xfrm>
          <a:prstGeom prst="rect">
            <a:avLst/>
          </a:prstGeom>
          <a:solidFill>
            <a:schemeClr val="accent1"/>
          </a:solidFill>
          <a:ln>
            <a:noFill/>
          </a:ln>
        </p:spPr>
        <p:txBody>
          <a:bodyPr spcFirstLastPara="1" wrap="square" lIns="91425" tIns="45725" rIns="91425" bIns="45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87" name="Google Shape;687;p18"/>
          <p:cNvSpPr txBox="1"/>
          <p:nvPr/>
        </p:nvSpPr>
        <p:spPr>
          <a:xfrm>
            <a:off x="977168" y="412425"/>
            <a:ext cx="14622000" cy="1494600"/>
          </a:xfrm>
          <a:prstGeom prst="rect">
            <a:avLst/>
          </a:prstGeom>
          <a:noFill/>
          <a:ln>
            <a:noFill/>
          </a:ln>
        </p:spPr>
        <p:txBody>
          <a:bodyPr spcFirstLastPara="1" wrap="square" lIns="91425" tIns="45725" rIns="91425" bIns="45725" anchor="ctr"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0" i="0" u="none" strike="noStrike" cap="none" dirty="0">
                <a:solidFill>
                  <a:srgbClr val="FFFFFF"/>
                </a:solidFill>
                <a:latin typeface="Poppins Medium"/>
                <a:ea typeface="Poppins Medium"/>
                <a:cs typeface="Poppins Medium"/>
                <a:sym typeface="Poppins Medium"/>
              </a:rPr>
              <a:t>Question 6</a:t>
            </a:r>
            <a:endParaRPr sz="4800" b="0" i="0" u="none" strike="noStrike" cap="none" dirty="0">
              <a:solidFill>
                <a:srgbClr val="FFFFFF"/>
              </a:solidFill>
              <a:latin typeface="Poppins Medium"/>
              <a:ea typeface="Poppins Medium"/>
              <a:cs typeface="Poppins Medium"/>
              <a:sym typeface="Poppins Medium"/>
            </a:endParaRPr>
          </a:p>
        </p:txBody>
      </p:sp>
      <p:pic>
        <p:nvPicPr>
          <p:cNvPr id="689" name="Google Shape;689;p18"/>
          <p:cNvPicPr preferRelativeResize="0"/>
          <p:nvPr/>
        </p:nvPicPr>
        <p:blipFill rotWithShape="1">
          <a:blip r:embed="rId3">
            <a:alphaModFix/>
          </a:blip>
          <a:srcRect/>
          <a:stretch/>
        </p:blipFill>
        <p:spPr>
          <a:xfrm>
            <a:off x="15292106" y="-899225"/>
            <a:ext cx="2995877" cy="2995877"/>
          </a:xfrm>
          <a:prstGeom prst="rect">
            <a:avLst/>
          </a:prstGeom>
          <a:noFill/>
          <a:ln>
            <a:noFill/>
          </a:ln>
        </p:spPr>
      </p:pic>
      <p:pic>
        <p:nvPicPr>
          <p:cNvPr id="692" name="Google Shape;692;p18"/>
          <p:cNvPicPr preferRelativeResize="0">
            <a:picLocks noChangeAspect="1"/>
          </p:cNvPicPr>
          <p:nvPr/>
        </p:nvPicPr>
        <p:blipFill rotWithShape="1">
          <a:blip r:embed="rId4">
            <a:alphaModFix/>
          </a:blip>
          <a:srcRect/>
          <a:stretch/>
        </p:blipFill>
        <p:spPr>
          <a:xfrm>
            <a:off x="12800184" y="3576647"/>
            <a:ext cx="4509403" cy="4518042"/>
          </a:xfrm>
          <a:prstGeom prst="rect">
            <a:avLst/>
          </a:prstGeom>
          <a:noFill/>
          <a:ln>
            <a:noFill/>
          </a:ln>
        </p:spPr>
      </p:pic>
      <p:sp>
        <p:nvSpPr>
          <p:cNvPr id="10" name="Google Shape;293;gcb1f91eed5_0_0"/>
          <p:cNvSpPr txBox="1"/>
          <p:nvPr/>
        </p:nvSpPr>
        <p:spPr>
          <a:xfrm>
            <a:off x="986362" y="2337923"/>
            <a:ext cx="11813821" cy="1631185"/>
          </a:xfrm>
          <a:prstGeom prst="rect">
            <a:avLst/>
          </a:prstGeom>
          <a:noFill/>
          <a:ln>
            <a:noFill/>
          </a:ln>
        </p:spPr>
        <p:txBody>
          <a:bodyPr spcFirstLastPara="1" wrap="square" lIns="91425" tIns="91425" rIns="91425" bIns="91425" anchor="t" anchorCtr="0">
            <a:spAutoFit/>
          </a:bodyPr>
          <a:lstStyle/>
          <a:p>
            <a:pPr marL="495300" lvl="5" indent="-381000">
              <a:spcBef>
                <a:spcPts val="1200"/>
              </a:spcBef>
              <a:buClr>
                <a:srgbClr val="690CEB"/>
              </a:buClr>
              <a:buSzPts val="3000"/>
              <a:buFont typeface="Wingdings" panose="05000000000000000000" pitchFamily="2" charset="2"/>
              <a:buChar char="§"/>
              <a:tabLst>
                <a:tab pos="1080000" algn="l"/>
              </a:tabLst>
              <a:defRPr/>
            </a:pPr>
            <a:r>
              <a:rPr lang="en-US" sz="2800" dirty="0">
                <a:solidFill>
                  <a:srgbClr val="333333"/>
                </a:solidFill>
                <a:latin typeface="+mj-lt"/>
                <a:ea typeface="Open Sans" panose="020B0606030504020204" pitchFamily="34" charset="0"/>
                <a:cs typeface="Poppins Medium" panose="020B0604020202020204" charset="0"/>
              </a:rPr>
              <a:t>You mentioned the need for continuous evolution of capabilities as well as ever evolving workflows. I would like to dive a bit deeper here. What should you consider when designing for flexibility?   </a:t>
            </a:r>
            <a:endParaRPr sz="2400"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13517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27"/>
          <p:cNvSpPr/>
          <p:nvPr/>
        </p:nvSpPr>
        <p:spPr>
          <a:xfrm>
            <a:off x="0" y="0"/>
            <a:ext cx="18288001" cy="2319300"/>
          </a:xfrm>
          <a:prstGeom prst="rect">
            <a:avLst/>
          </a:prstGeom>
          <a:solidFill>
            <a:schemeClr val="accent1"/>
          </a:solidFill>
          <a:ln>
            <a:noFill/>
          </a:ln>
        </p:spPr>
        <p:txBody>
          <a:bodyPr spcFirstLastPara="1" wrap="square" lIns="91425" tIns="45725" rIns="91425" bIns="45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74" name="Google Shape;474;p27"/>
          <p:cNvSpPr txBox="1"/>
          <p:nvPr/>
        </p:nvSpPr>
        <p:spPr>
          <a:xfrm>
            <a:off x="553430" y="-24114"/>
            <a:ext cx="14281796" cy="2254044"/>
          </a:xfrm>
          <a:prstGeom prst="rect">
            <a:avLst/>
          </a:prstGeom>
          <a:noFill/>
          <a:ln>
            <a:noFill/>
          </a:ln>
        </p:spPr>
        <p:txBody>
          <a:bodyPr spcFirstLastPara="1" wrap="square" lIns="91425" tIns="45725" rIns="91425" bIns="45725" anchor="ctr" anchorCtr="0">
            <a:noAutofit/>
          </a:bodyPr>
          <a:lstStyle/>
          <a:p>
            <a:pPr marL="0" marR="0" lvl="0" indent="0" algn="l">
              <a:lnSpc>
                <a:spcPct val="100000"/>
              </a:lnSpc>
              <a:spcBef>
                <a:spcPts val="0"/>
              </a:spcBef>
              <a:spcAft>
                <a:spcPts val="0"/>
              </a:spcAft>
              <a:buClr>
                <a:srgbClr val="000000"/>
              </a:buClr>
              <a:buSzPts val="4800"/>
              <a:buFont typeface="Arial"/>
              <a:buNone/>
            </a:pPr>
            <a:r>
              <a:rPr lang="en-US" sz="4800" dirty="0">
                <a:solidFill>
                  <a:srgbClr val="FFFFFF"/>
                </a:solidFill>
                <a:latin typeface="Poppins Medium"/>
                <a:cs typeface="Poppins Medium"/>
                <a:sym typeface="Poppins Medium"/>
              </a:rPr>
              <a:t>Designing for Flexibility</a:t>
            </a:r>
            <a:endParaRPr lang="en-US" sz="4800" dirty="0"/>
          </a:p>
        </p:txBody>
      </p:sp>
      <p:sp>
        <p:nvSpPr>
          <p:cNvPr id="475" name="Google Shape;475;p27"/>
          <p:cNvSpPr txBox="1"/>
          <p:nvPr/>
        </p:nvSpPr>
        <p:spPr>
          <a:xfrm>
            <a:off x="10073031" y="2434354"/>
            <a:ext cx="7773702" cy="6217056"/>
          </a:xfrm>
          <a:prstGeom prst="rect">
            <a:avLst/>
          </a:prstGeom>
          <a:noFill/>
          <a:ln>
            <a:noFill/>
          </a:ln>
        </p:spPr>
        <p:txBody>
          <a:bodyPr spcFirstLastPara="1" wrap="square" lIns="91425" tIns="91425" rIns="91425" bIns="91425" anchor="t" anchorCtr="0">
            <a:spAutoFit/>
          </a:bodyPr>
          <a:lstStyle/>
          <a:p>
            <a:pPr marL="431822" lvl="0" indent="-431822">
              <a:buClr>
                <a:srgbClr val="11ECC0"/>
              </a:buClr>
              <a:buSzPts val="2900"/>
              <a:buFont typeface="Arial"/>
              <a:buChar char="•"/>
            </a:pPr>
            <a:r>
              <a:rPr lang="en-US" sz="2800" dirty="0">
                <a:solidFill>
                  <a:srgbClr val="4B2680"/>
                </a:solidFill>
                <a:latin typeface="Open Sans"/>
                <a:ea typeface="Open Sans"/>
                <a:cs typeface="Open Sans"/>
                <a:sym typeface="Open Sans"/>
              </a:rPr>
              <a:t>Adjustable workflows</a:t>
            </a:r>
            <a:endParaRPr sz="2800" dirty="0">
              <a:solidFill>
                <a:srgbClr val="4B2680"/>
              </a:solidFill>
              <a:latin typeface="Open Sans"/>
              <a:ea typeface="Open Sans"/>
              <a:cs typeface="Open Sans"/>
              <a:sym typeface="Open Sans"/>
            </a:endParaRPr>
          </a:p>
          <a:p>
            <a:pPr marL="431822" indent="-431822">
              <a:buClr>
                <a:srgbClr val="11ECC0"/>
              </a:buClr>
              <a:buSzPts val="2900"/>
              <a:buFont typeface="Arial"/>
              <a:buChar char="•"/>
            </a:pPr>
            <a:endParaRPr lang="en-US" sz="2800" dirty="0">
              <a:solidFill>
                <a:srgbClr val="4B2680"/>
              </a:solidFill>
              <a:latin typeface="Open Sans"/>
              <a:ea typeface="Open Sans"/>
              <a:cs typeface="Open Sans"/>
              <a:sym typeface="Open Sans"/>
            </a:endParaRPr>
          </a:p>
          <a:p>
            <a:pPr marL="431822" indent="-431822">
              <a:buClr>
                <a:srgbClr val="11ECC0"/>
              </a:buClr>
              <a:buSzPts val="2900"/>
              <a:buFont typeface="Arial"/>
              <a:buChar char="•"/>
            </a:pPr>
            <a:r>
              <a:rPr lang="en-US" sz="2800" dirty="0">
                <a:solidFill>
                  <a:srgbClr val="4B2680"/>
                </a:solidFill>
                <a:latin typeface="Open Sans"/>
                <a:ea typeface="Open Sans"/>
                <a:cs typeface="Open Sans"/>
                <a:sym typeface="Open Sans"/>
              </a:rPr>
              <a:t>Dynamically hook algorithms – Any algorithm, any flow, any time </a:t>
            </a:r>
            <a:endParaRPr lang="en-US" sz="2800" i="0" u="none" strike="noStrike" cap="none" dirty="0">
              <a:solidFill>
                <a:srgbClr val="4B2680"/>
              </a:solidFill>
              <a:latin typeface="Open Sans"/>
              <a:ea typeface="Open Sans"/>
              <a:cs typeface="Open Sans"/>
              <a:sym typeface="Open Sans"/>
            </a:endParaRPr>
          </a:p>
          <a:p>
            <a:pPr marL="431822" marR="0" lvl="0" indent="-431822" algn="l" rtl="0">
              <a:lnSpc>
                <a:spcPct val="100000"/>
              </a:lnSpc>
              <a:spcBef>
                <a:spcPts val="0"/>
              </a:spcBef>
              <a:spcAft>
                <a:spcPts val="0"/>
              </a:spcAft>
              <a:buClr>
                <a:srgbClr val="11ECC0"/>
              </a:buClr>
              <a:buSzPts val="2900"/>
              <a:buFont typeface="Arial"/>
              <a:buChar char="•"/>
            </a:pPr>
            <a:endParaRPr lang="en-US" sz="2800" dirty="0">
              <a:solidFill>
                <a:srgbClr val="4B2680"/>
              </a:solidFill>
              <a:latin typeface="Open Sans"/>
              <a:ea typeface="Open Sans"/>
              <a:cs typeface="Open Sans"/>
              <a:sym typeface="Open Sans"/>
            </a:endParaRPr>
          </a:p>
          <a:p>
            <a:pPr marL="431822" marR="0" lvl="0" indent="-431822" algn="l" rtl="0">
              <a:lnSpc>
                <a:spcPct val="100000"/>
              </a:lnSpc>
              <a:spcBef>
                <a:spcPts val="0"/>
              </a:spcBef>
              <a:spcAft>
                <a:spcPts val="0"/>
              </a:spcAft>
              <a:buClr>
                <a:srgbClr val="11ECC0"/>
              </a:buClr>
              <a:buSzPts val="2900"/>
              <a:buFont typeface="Arial"/>
              <a:buChar char="•"/>
            </a:pPr>
            <a:r>
              <a:rPr lang="en-US" sz="2800" i="0" u="none" strike="noStrike" cap="none" dirty="0">
                <a:solidFill>
                  <a:srgbClr val="4B2680"/>
                </a:solidFill>
                <a:latin typeface="Open Sans"/>
                <a:ea typeface="Open Sans"/>
                <a:cs typeface="Open Sans"/>
                <a:sym typeface="Open Sans"/>
              </a:rPr>
              <a:t>Bring code to data, not data to code</a:t>
            </a:r>
          </a:p>
          <a:p>
            <a:pPr marL="431822" marR="0" lvl="0" indent="-431822" algn="l" rtl="0">
              <a:lnSpc>
                <a:spcPct val="100000"/>
              </a:lnSpc>
              <a:spcBef>
                <a:spcPts val="0"/>
              </a:spcBef>
              <a:spcAft>
                <a:spcPts val="0"/>
              </a:spcAft>
              <a:buClr>
                <a:srgbClr val="11ECC0"/>
              </a:buClr>
              <a:buSzPts val="2900"/>
              <a:buFont typeface="Arial"/>
              <a:buChar char="•"/>
            </a:pPr>
            <a:endParaRPr lang="en-US" sz="2800" dirty="0">
              <a:solidFill>
                <a:srgbClr val="4B2680"/>
              </a:solidFill>
              <a:latin typeface="Open Sans"/>
              <a:ea typeface="Open Sans"/>
              <a:cs typeface="Open Sans"/>
              <a:sym typeface="Open Sans"/>
            </a:endParaRPr>
          </a:p>
          <a:p>
            <a:pPr marL="431822" marR="0" lvl="0" indent="-431822" algn="l" rtl="0">
              <a:lnSpc>
                <a:spcPct val="100000"/>
              </a:lnSpc>
              <a:spcBef>
                <a:spcPts val="0"/>
              </a:spcBef>
              <a:spcAft>
                <a:spcPts val="0"/>
              </a:spcAft>
              <a:buClr>
                <a:srgbClr val="11ECC0"/>
              </a:buClr>
              <a:buSzPts val="2900"/>
              <a:buFont typeface="Arial"/>
              <a:buChar char="•"/>
            </a:pPr>
            <a:r>
              <a:rPr lang="en-US" sz="2800" dirty="0">
                <a:solidFill>
                  <a:srgbClr val="4B2680"/>
                </a:solidFill>
                <a:latin typeface="Open Sans"/>
                <a:ea typeface="Open Sans"/>
                <a:cs typeface="Open Sans"/>
                <a:sym typeface="Open Sans"/>
              </a:rPr>
              <a:t>Self reliance - remove dependency on IT/DevOps/Cloud dev teams</a:t>
            </a:r>
            <a:endParaRPr lang="en-US" sz="2800" b="0" i="0" u="none" strike="noStrike" cap="none" dirty="0">
              <a:solidFill>
                <a:srgbClr val="4B2680"/>
              </a:solidFill>
              <a:latin typeface="Open Sans"/>
              <a:ea typeface="Open Sans"/>
              <a:cs typeface="Open Sans"/>
              <a:sym typeface="Open Sans"/>
            </a:endParaRPr>
          </a:p>
          <a:p>
            <a:pPr marL="431822" marR="0" lvl="0" indent="-431822" algn="l" rtl="0">
              <a:lnSpc>
                <a:spcPct val="100000"/>
              </a:lnSpc>
              <a:spcBef>
                <a:spcPts val="0"/>
              </a:spcBef>
              <a:spcAft>
                <a:spcPts val="0"/>
              </a:spcAft>
              <a:buClr>
                <a:srgbClr val="11ECC0"/>
              </a:buClr>
              <a:buSzPts val="2900"/>
              <a:buFont typeface="Arial"/>
              <a:buChar char="•"/>
            </a:pPr>
            <a:endParaRPr lang="en-US" sz="2800" dirty="0">
              <a:solidFill>
                <a:srgbClr val="4B2680"/>
              </a:solidFill>
              <a:latin typeface="Open Sans"/>
              <a:ea typeface="Open Sans"/>
              <a:cs typeface="Open Sans"/>
              <a:sym typeface="Open Sans"/>
            </a:endParaRPr>
          </a:p>
          <a:p>
            <a:pPr marL="431822" marR="0" lvl="0" indent="-431822" algn="l" rtl="0">
              <a:lnSpc>
                <a:spcPct val="100000"/>
              </a:lnSpc>
              <a:spcBef>
                <a:spcPts val="0"/>
              </a:spcBef>
              <a:spcAft>
                <a:spcPts val="0"/>
              </a:spcAft>
              <a:buClr>
                <a:srgbClr val="11ECC0"/>
              </a:buClr>
              <a:buSzPts val="2900"/>
              <a:buFont typeface="Arial"/>
              <a:buChar char="•"/>
            </a:pPr>
            <a:r>
              <a:rPr lang="en-US" sz="2800" dirty="0">
                <a:solidFill>
                  <a:srgbClr val="4B2680"/>
                </a:solidFill>
                <a:latin typeface="Open Sans"/>
                <a:ea typeface="Open Sans"/>
                <a:cs typeface="Open Sans"/>
                <a:sym typeface="Open Sans"/>
              </a:rPr>
              <a:t>Cyber security &amp; compliance</a:t>
            </a:r>
          </a:p>
          <a:p>
            <a:pPr marL="900000" marR="0" lvl="0" indent="-431822" algn="l" rtl="0">
              <a:lnSpc>
                <a:spcPct val="100000"/>
              </a:lnSpc>
              <a:spcBef>
                <a:spcPts val="0"/>
              </a:spcBef>
              <a:spcAft>
                <a:spcPts val="0"/>
              </a:spcAft>
              <a:buClr>
                <a:srgbClr val="11ECC0"/>
              </a:buClr>
              <a:buSzPts val="2900"/>
              <a:buFont typeface="Arial"/>
              <a:buChar char="•"/>
            </a:pPr>
            <a:r>
              <a:rPr lang="en-US" sz="2800" dirty="0">
                <a:solidFill>
                  <a:srgbClr val="4B2680"/>
                </a:solidFill>
                <a:latin typeface="Open Sans"/>
                <a:ea typeface="Open Sans"/>
                <a:cs typeface="Open Sans"/>
                <a:sym typeface="Open Sans"/>
              </a:rPr>
              <a:t>Isolate algorithms – prevent security &amp; data breaches</a:t>
            </a:r>
          </a:p>
          <a:p>
            <a:pPr marL="900000" marR="0" lvl="0" indent="-431822" algn="l" rtl="0">
              <a:lnSpc>
                <a:spcPct val="100000"/>
              </a:lnSpc>
              <a:spcBef>
                <a:spcPts val="0"/>
              </a:spcBef>
              <a:spcAft>
                <a:spcPts val="0"/>
              </a:spcAft>
              <a:buClr>
                <a:srgbClr val="11ECC0"/>
              </a:buClr>
              <a:buSzPts val="2900"/>
              <a:buFont typeface="Arial"/>
              <a:buChar char="•"/>
            </a:pPr>
            <a:r>
              <a:rPr lang="en-US" sz="2800" dirty="0">
                <a:solidFill>
                  <a:srgbClr val="4B2680"/>
                </a:solidFill>
                <a:latin typeface="Open Sans"/>
                <a:ea typeface="Open Sans"/>
                <a:cs typeface="Open Sans"/>
                <a:sym typeface="Open Sans"/>
              </a:rPr>
              <a:t>Access control </a:t>
            </a:r>
            <a:endParaRPr lang="en-US" sz="2800" dirty="0"/>
          </a:p>
        </p:txBody>
      </p:sp>
      <p:pic>
        <p:nvPicPr>
          <p:cNvPr id="476" name="Google Shape;476;p27"/>
          <p:cNvPicPr preferRelativeResize="0"/>
          <p:nvPr/>
        </p:nvPicPr>
        <p:blipFill rotWithShape="1">
          <a:blip r:embed="rId3">
            <a:alphaModFix/>
          </a:blip>
          <a:srcRect/>
          <a:stretch/>
        </p:blipFill>
        <p:spPr>
          <a:xfrm>
            <a:off x="15292106" y="-899225"/>
            <a:ext cx="2995877" cy="2995877"/>
          </a:xfrm>
          <a:prstGeom prst="rect">
            <a:avLst/>
          </a:prstGeom>
          <a:noFill/>
          <a:ln>
            <a:noFill/>
          </a:ln>
        </p:spPr>
      </p:pic>
      <p:sp>
        <p:nvSpPr>
          <p:cNvPr id="294" name="Google Shape;408;p26">
            <a:extLst>
              <a:ext uri="{FF2B5EF4-FFF2-40B4-BE49-F238E27FC236}">
                <a16:creationId xmlns:a16="http://schemas.microsoft.com/office/drawing/2014/main" id="{A7621FAE-D083-3AB8-1146-AA7E7D36AE7F}"/>
              </a:ext>
            </a:extLst>
          </p:cNvPr>
          <p:cNvSpPr/>
          <p:nvPr/>
        </p:nvSpPr>
        <p:spPr>
          <a:xfrm>
            <a:off x="667602" y="4226182"/>
            <a:ext cx="499708" cy="774495"/>
          </a:xfrm>
          <a:custGeom>
            <a:avLst/>
            <a:gdLst/>
            <a:ahLst/>
            <a:cxnLst/>
            <a:rect l="l" t="t" r="r" b="b"/>
            <a:pathLst>
              <a:path w="1221739" h="1893570" extrusionOk="0">
                <a:moveTo>
                  <a:pt x="871702" y="752144"/>
                </a:moveTo>
                <a:lnTo>
                  <a:pt x="864387" y="709841"/>
                </a:lnTo>
                <a:lnTo>
                  <a:pt x="845273" y="670090"/>
                </a:lnTo>
                <a:lnTo>
                  <a:pt x="843534" y="667486"/>
                </a:lnTo>
                <a:lnTo>
                  <a:pt x="835406" y="658050"/>
                </a:lnTo>
                <a:lnTo>
                  <a:pt x="818032" y="637870"/>
                </a:lnTo>
                <a:lnTo>
                  <a:pt x="810234" y="632383"/>
                </a:lnTo>
                <a:lnTo>
                  <a:pt x="810234" y="767422"/>
                </a:lnTo>
                <a:lnTo>
                  <a:pt x="801547" y="799020"/>
                </a:lnTo>
                <a:lnTo>
                  <a:pt x="782180" y="826592"/>
                </a:lnTo>
                <a:lnTo>
                  <a:pt x="596976" y="1011847"/>
                </a:lnTo>
                <a:lnTo>
                  <a:pt x="411708" y="826554"/>
                </a:lnTo>
                <a:lnTo>
                  <a:pt x="399516" y="811784"/>
                </a:lnTo>
                <a:lnTo>
                  <a:pt x="390563" y="795045"/>
                </a:lnTo>
                <a:lnTo>
                  <a:pt x="385064" y="776884"/>
                </a:lnTo>
                <a:lnTo>
                  <a:pt x="383209" y="757821"/>
                </a:lnTo>
                <a:lnTo>
                  <a:pt x="384454" y="742797"/>
                </a:lnTo>
                <a:lnTo>
                  <a:pt x="387934" y="728218"/>
                </a:lnTo>
                <a:lnTo>
                  <a:pt x="393547" y="714324"/>
                </a:lnTo>
                <a:lnTo>
                  <a:pt x="401231" y="701357"/>
                </a:lnTo>
                <a:lnTo>
                  <a:pt x="416979" y="683183"/>
                </a:lnTo>
                <a:lnTo>
                  <a:pt x="436295" y="669569"/>
                </a:lnTo>
                <a:lnTo>
                  <a:pt x="458330" y="661022"/>
                </a:lnTo>
                <a:lnTo>
                  <a:pt x="482130" y="658050"/>
                </a:lnTo>
                <a:lnTo>
                  <a:pt x="499262" y="660171"/>
                </a:lnTo>
                <a:lnTo>
                  <a:pt x="515137" y="666305"/>
                </a:lnTo>
                <a:lnTo>
                  <a:pt x="529056" y="676109"/>
                </a:lnTo>
                <a:lnTo>
                  <a:pt x="540334" y="689203"/>
                </a:lnTo>
                <a:lnTo>
                  <a:pt x="571576" y="736079"/>
                </a:lnTo>
                <a:lnTo>
                  <a:pt x="580961" y="744474"/>
                </a:lnTo>
                <a:lnTo>
                  <a:pt x="592455" y="748474"/>
                </a:lnTo>
                <a:lnTo>
                  <a:pt x="604596" y="747877"/>
                </a:lnTo>
                <a:lnTo>
                  <a:pt x="615975" y="742480"/>
                </a:lnTo>
                <a:lnTo>
                  <a:pt x="618413" y="740664"/>
                </a:lnTo>
                <a:lnTo>
                  <a:pt x="620560" y="738505"/>
                </a:lnTo>
                <a:lnTo>
                  <a:pt x="622376" y="736079"/>
                </a:lnTo>
                <a:lnTo>
                  <a:pt x="653618" y="689203"/>
                </a:lnTo>
                <a:lnTo>
                  <a:pt x="664895" y="676109"/>
                </a:lnTo>
                <a:lnTo>
                  <a:pt x="678802" y="666305"/>
                </a:lnTo>
                <a:lnTo>
                  <a:pt x="684339" y="664171"/>
                </a:lnTo>
                <a:lnTo>
                  <a:pt x="694677" y="660171"/>
                </a:lnTo>
                <a:lnTo>
                  <a:pt x="735634" y="660996"/>
                </a:lnTo>
                <a:lnTo>
                  <a:pt x="776998" y="683120"/>
                </a:lnTo>
                <a:lnTo>
                  <a:pt x="807948" y="734733"/>
                </a:lnTo>
                <a:lnTo>
                  <a:pt x="810234" y="767422"/>
                </a:lnTo>
                <a:lnTo>
                  <a:pt x="810234" y="632383"/>
                </a:lnTo>
                <a:lnTo>
                  <a:pt x="786536" y="615683"/>
                </a:lnTo>
                <a:lnTo>
                  <a:pt x="750620" y="601776"/>
                </a:lnTo>
                <a:lnTo>
                  <a:pt x="711822" y="596976"/>
                </a:lnTo>
                <a:lnTo>
                  <a:pt x="679678" y="600964"/>
                </a:lnTo>
                <a:lnTo>
                  <a:pt x="649986" y="612444"/>
                </a:lnTo>
                <a:lnTo>
                  <a:pt x="623912" y="630796"/>
                </a:lnTo>
                <a:lnTo>
                  <a:pt x="602805" y="655307"/>
                </a:lnTo>
                <a:lnTo>
                  <a:pt x="596976" y="664171"/>
                </a:lnTo>
                <a:lnTo>
                  <a:pt x="592912" y="658050"/>
                </a:lnTo>
                <a:lnTo>
                  <a:pt x="543979" y="612482"/>
                </a:lnTo>
                <a:lnTo>
                  <a:pt x="482130" y="596976"/>
                </a:lnTo>
                <a:lnTo>
                  <a:pt x="431647" y="605624"/>
                </a:lnTo>
                <a:lnTo>
                  <a:pt x="387832" y="628611"/>
                </a:lnTo>
                <a:lnTo>
                  <a:pt x="353275" y="663359"/>
                </a:lnTo>
                <a:lnTo>
                  <a:pt x="330517" y="707301"/>
                </a:lnTo>
                <a:lnTo>
                  <a:pt x="322148" y="757821"/>
                </a:lnTo>
                <a:lnTo>
                  <a:pt x="325158" y="788873"/>
                </a:lnTo>
                <a:lnTo>
                  <a:pt x="348691" y="845693"/>
                </a:lnTo>
                <a:lnTo>
                  <a:pt x="575386" y="1076617"/>
                </a:lnTo>
                <a:lnTo>
                  <a:pt x="596976" y="1085557"/>
                </a:lnTo>
                <a:lnTo>
                  <a:pt x="608457" y="1083322"/>
                </a:lnTo>
                <a:lnTo>
                  <a:pt x="618566" y="1076617"/>
                </a:lnTo>
                <a:lnTo>
                  <a:pt x="683336" y="1011847"/>
                </a:lnTo>
                <a:lnTo>
                  <a:pt x="825411" y="869772"/>
                </a:lnTo>
                <a:lnTo>
                  <a:pt x="851979" y="834555"/>
                </a:lnTo>
                <a:lnTo>
                  <a:pt x="867498" y="794524"/>
                </a:lnTo>
                <a:lnTo>
                  <a:pt x="871702" y="752144"/>
                </a:lnTo>
                <a:close/>
              </a:path>
              <a:path w="1221739" h="1893570" extrusionOk="0">
                <a:moveTo>
                  <a:pt x="977163" y="580199"/>
                </a:moveTo>
                <a:lnTo>
                  <a:pt x="970991" y="549656"/>
                </a:lnTo>
                <a:lnTo>
                  <a:pt x="969962" y="544537"/>
                </a:lnTo>
                <a:lnTo>
                  <a:pt x="950328" y="515416"/>
                </a:lnTo>
                <a:lnTo>
                  <a:pt x="921207" y="495782"/>
                </a:lnTo>
                <a:lnTo>
                  <a:pt x="916089" y="494753"/>
                </a:lnTo>
                <a:lnTo>
                  <a:pt x="916089" y="580199"/>
                </a:lnTo>
                <a:lnTo>
                  <a:pt x="916089" y="1190929"/>
                </a:lnTo>
                <a:lnTo>
                  <a:pt x="916089" y="1252004"/>
                </a:lnTo>
                <a:lnTo>
                  <a:pt x="916089" y="1313078"/>
                </a:lnTo>
                <a:lnTo>
                  <a:pt x="913688" y="1324965"/>
                </a:lnTo>
                <a:lnTo>
                  <a:pt x="907148" y="1334668"/>
                </a:lnTo>
                <a:lnTo>
                  <a:pt x="897432" y="1341208"/>
                </a:lnTo>
                <a:lnTo>
                  <a:pt x="885558" y="1343609"/>
                </a:lnTo>
                <a:lnTo>
                  <a:pt x="335889" y="1343609"/>
                </a:lnTo>
                <a:lnTo>
                  <a:pt x="324015" y="1341208"/>
                </a:lnTo>
                <a:lnTo>
                  <a:pt x="314299" y="1334668"/>
                </a:lnTo>
                <a:lnTo>
                  <a:pt x="307759" y="1324965"/>
                </a:lnTo>
                <a:lnTo>
                  <a:pt x="305358" y="1313078"/>
                </a:lnTo>
                <a:lnTo>
                  <a:pt x="305358" y="1252004"/>
                </a:lnTo>
                <a:lnTo>
                  <a:pt x="458038" y="1252004"/>
                </a:lnTo>
                <a:lnTo>
                  <a:pt x="468096" y="1250302"/>
                </a:lnTo>
                <a:lnTo>
                  <a:pt x="476821" y="1245539"/>
                </a:lnTo>
                <a:lnTo>
                  <a:pt x="483565" y="1238224"/>
                </a:lnTo>
                <a:lnTo>
                  <a:pt x="487654" y="1228877"/>
                </a:lnTo>
                <a:lnTo>
                  <a:pt x="492798" y="1208455"/>
                </a:lnTo>
                <a:lnTo>
                  <a:pt x="520700" y="1292186"/>
                </a:lnTo>
                <a:lnTo>
                  <a:pt x="549643" y="1313078"/>
                </a:lnTo>
                <a:lnTo>
                  <a:pt x="558076" y="1311897"/>
                </a:lnTo>
                <a:lnTo>
                  <a:pt x="565721" y="1308519"/>
                </a:lnTo>
                <a:lnTo>
                  <a:pt x="572160" y="1303197"/>
                </a:lnTo>
                <a:lnTo>
                  <a:pt x="576973" y="1296187"/>
                </a:lnTo>
                <a:lnTo>
                  <a:pt x="614502" y="1221092"/>
                </a:lnTo>
                <a:lnTo>
                  <a:pt x="646391" y="1268945"/>
                </a:lnTo>
                <a:lnTo>
                  <a:pt x="651916" y="1275168"/>
                </a:lnTo>
                <a:lnTo>
                  <a:pt x="658761" y="1279639"/>
                </a:lnTo>
                <a:lnTo>
                  <a:pt x="666534" y="1282153"/>
                </a:lnTo>
                <a:lnTo>
                  <a:pt x="674839" y="1282534"/>
                </a:lnTo>
                <a:lnTo>
                  <a:pt x="682955" y="1280553"/>
                </a:lnTo>
                <a:lnTo>
                  <a:pt x="690092" y="1276527"/>
                </a:lnTo>
                <a:lnTo>
                  <a:pt x="695921" y="1270762"/>
                </a:lnTo>
                <a:lnTo>
                  <a:pt x="700049" y="1263510"/>
                </a:lnTo>
                <a:lnTo>
                  <a:pt x="717003" y="1221092"/>
                </a:lnTo>
                <a:lnTo>
                  <a:pt x="722058" y="1208455"/>
                </a:lnTo>
                <a:lnTo>
                  <a:pt x="724281" y="1202905"/>
                </a:lnTo>
                <a:lnTo>
                  <a:pt x="730745" y="1186738"/>
                </a:lnTo>
                <a:lnTo>
                  <a:pt x="735926" y="1173797"/>
                </a:lnTo>
                <a:lnTo>
                  <a:pt x="766457" y="1235113"/>
                </a:lnTo>
                <a:lnTo>
                  <a:pt x="793940" y="1252004"/>
                </a:lnTo>
                <a:lnTo>
                  <a:pt x="916089" y="1252004"/>
                </a:lnTo>
                <a:lnTo>
                  <a:pt x="916089" y="1190929"/>
                </a:lnTo>
                <a:lnTo>
                  <a:pt x="812812" y="1190929"/>
                </a:lnTo>
                <a:lnTo>
                  <a:pt x="804278" y="1173797"/>
                </a:lnTo>
                <a:lnTo>
                  <a:pt x="760349" y="1085659"/>
                </a:lnTo>
                <a:lnTo>
                  <a:pt x="731583" y="1068781"/>
                </a:lnTo>
                <a:lnTo>
                  <a:pt x="722909" y="1070406"/>
                </a:lnTo>
                <a:lnTo>
                  <a:pt x="715213" y="1074356"/>
                </a:lnTo>
                <a:lnTo>
                  <a:pt x="708926" y="1080300"/>
                </a:lnTo>
                <a:lnTo>
                  <a:pt x="704494" y="1087932"/>
                </a:lnTo>
                <a:lnTo>
                  <a:pt x="664984" y="1186738"/>
                </a:lnTo>
                <a:lnTo>
                  <a:pt x="636130" y="1143419"/>
                </a:lnTo>
                <a:lnTo>
                  <a:pt x="630872" y="1137323"/>
                </a:lnTo>
                <a:lnTo>
                  <a:pt x="624306" y="1132903"/>
                </a:lnTo>
                <a:lnTo>
                  <a:pt x="616826" y="1130350"/>
                </a:lnTo>
                <a:lnTo>
                  <a:pt x="608799" y="1129855"/>
                </a:lnTo>
                <a:lnTo>
                  <a:pt x="600925" y="1131404"/>
                </a:lnTo>
                <a:lnTo>
                  <a:pt x="593852" y="1134872"/>
                </a:lnTo>
                <a:lnTo>
                  <a:pt x="587883" y="1140040"/>
                </a:lnTo>
                <a:lnTo>
                  <a:pt x="583387" y="1146683"/>
                </a:lnTo>
                <a:lnTo>
                  <a:pt x="555332" y="1202905"/>
                </a:lnTo>
                <a:lnTo>
                  <a:pt x="551332" y="1190929"/>
                </a:lnTo>
                <a:lnTo>
                  <a:pt x="517525" y="1089609"/>
                </a:lnTo>
                <a:lnTo>
                  <a:pt x="487426" y="1068781"/>
                </a:lnTo>
                <a:lnTo>
                  <a:pt x="477710" y="1070749"/>
                </a:lnTo>
                <a:lnTo>
                  <a:pt x="469341" y="1075575"/>
                </a:lnTo>
                <a:lnTo>
                  <a:pt x="462889" y="1082776"/>
                </a:lnTo>
                <a:lnTo>
                  <a:pt x="458965" y="1091869"/>
                </a:lnTo>
                <a:lnTo>
                  <a:pt x="434187" y="1190929"/>
                </a:lnTo>
                <a:lnTo>
                  <a:pt x="305358" y="1190929"/>
                </a:lnTo>
                <a:lnTo>
                  <a:pt x="305358" y="580199"/>
                </a:lnTo>
                <a:lnTo>
                  <a:pt x="307759" y="568312"/>
                </a:lnTo>
                <a:lnTo>
                  <a:pt x="314299" y="558596"/>
                </a:lnTo>
                <a:lnTo>
                  <a:pt x="324015" y="552056"/>
                </a:lnTo>
                <a:lnTo>
                  <a:pt x="335889" y="549656"/>
                </a:lnTo>
                <a:lnTo>
                  <a:pt x="885558" y="549656"/>
                </a:lnTo>
                <a:lnTo>
                  <a:pt x="897432" y="552056"/>
                </a:lnTo>
                <a:lnTo>
                  <a:pt x="907148" y="558596"/>
                </a:lnTo>
                <a:lnTo>
                  <a:pt x="913688" y="568312"/>
                </a:lnTo>
                <a:lnTo>
                  <a:pt x="916089" y="580199"/>
                </a:lnTo>
                <a:lnTo>
                  <a:pt x="916089" y="494753"/>
                </a:lnTo>
                <a:lnTo>
                  <a:pt x="885558" y="488594"/>
                </a:lnTo>
                <a:lnTo>
                  <a:pt x="335889" y="488594"/>
                </a:lnTo>
                <a:lnTo>
                  <a:pt x="300240" y="495782"/>
                </a:lnTo>
                <a:lnTo>
                  <a:pt x="271119" y="515416"/>
                </a:lnTo>
                <a:lnTo>
                  <a:pt x="251485" y="544537"/>
                </a:lnTo>
                <a:lnTo>
                  <a:pt x="244284" y="580199"/>
                </a:lnTo>
                <a:lnTo>
                  <a:pt x="244284" y="1313078"/>
                </a:lnTo>
                <a:lnTo>
                  <a:pt x="251485" y="1348740"/>
                </a:lnTo>
                <a:lnTo>
                  <a:pt x="271119" y="1377861"/>
                </a:lnTo>
                <a:lnTo>
                  <a:pt x="300240" y="1397482"/>
                </a:lnTo>
                <a:lnTo>
                  <a:pt x="335889" y="1404683"/>
                </a:lnTo>
                <a:lnTo>
                  <a:pt x="885558" y="1404683"/>
                </a:lnTo>
                <a:lnTo>
                  <a:pt x="950328" y="1377861"/>
                </a:lnTo>
                <a:lnTo>
                  <a:pt x="971003" y="1343609"/>
                </a:lnTo>
                <a:lnTo>
                  <a:pt x="977163" y="1313078"/>
                </a:lnTo>
                <a:lnTo>
                  <a:pt x="977163" y="1190929"/>
                </a:lnTo>
                <a:lnTo>
                  <a:pt x="977163" y="580199"/>
                </a:lnTo>
                <a:close/>
              </a:path>
              <a:path w="1221739" h="1893570" extrusionOk="0">
                <a:moveTo>
                  <a:pt x="1221460" y="763409"/>
                </a:moveTo>
                <a:lnTo>
                  <a:pt x="1215288" y="732878"/>
                </a:lnTo>
                <a:lnTo>
                  <a:pt x="1214259" y="727760"/>
                </a:lnTo>
                <a:lnTo>
                  <a:pt x="1194625" y="698639"/>
                </a:lnTo>
                <a:lnTo>
                  <a:pt x="1165504" y="679005"/>
                </a:lnTo>
                <a:lnTo>
                  <a:pt x="1160373" y="677976"/>
                </a:lnTo>
                <a:lnTo>
                  <a:pt x="1160373" y="763409"/>
                </a:lnTo>
                <a:lnTo>
                  <a:pt x="1160373" y="824496"/>
                </a:lnTo>
                <a:lnTo>
                  <a:pt x="1157973" y="836371"/>
                </a:lnTo>
                <a:lnTo>
                  <a:pt x="1151432" y="846086"/>
                </a:lnTo>
                <a:lnTo>
                  <a:pt x="1141730" y="852627"/>
                </a:lnTo>
                <a:lnTo>
                  <a:pt x="1129842" y="855027"/>
                </a:lnTo>
                <a:lnTo>
                  <a:pt x="1099312" y="855027"/>
                </a:lnTo>
                <a:lnTo>
                  <a:pt x="1099312" y="732878"/>
                </a:lnTo>
                <a:lnTo>
                  <a:pt x="1129842" y="732878"/>
                </a:lnTo>
                <a:lnTo>
                  <a:pt x="1141730" y="735279"/>
                </a:lnTo>
                <a:lnTo>
                  <a:pt x="1151432" y="741832"/>
                </a:lnTo>
                <a:lnTo>
                  <a:pt x="1157973" y="751535"/>
                </a:lnTo>
                <a:lnTo>
                  <a:pt x="1160373" y="763409"/>
                </a:lnTo>
                <a:lnTo>
                  <a:pt x="1160373" y="677976"/>
                </a:lnTo>
                <a:lnTo>
                  <a:pt x="1129842" y="671804"/>
                </a:lnTo>
                <a:lnTo>
                  <a:pt x="1099312" y="671804"/>
                </a:lnTo>
                <a:lnTo>
                  <a:pt x="1099312" y="580199"/>
                </a:lnTo>
                <a:lnTo>
                  <a:pt x="1094105" y="533539"/>
                </a:lnTo>
                <a:lnTo>
                  <a:pt x="1079271" y="490118"/>
                </a:lnTo>
                <a:lnTo>
                  <a:pt x="1055801" y="451231"/>
                </a:lnTo>
                <a:lnTo>
                  <a:pt x="1038237" y="432574"/>
                </a:lnTo>
                <a:lnTo>
                  <a:pt x="1038237" y="580199"/>
                </a:lnTo>
                <a:lnTo>
                  <a:pt x="1038237" y="1313078"/>
                </a:lnTo>
                <a:lnTo>
                  <a:pt x="1030414" y="1361313"/>
                </a:lnTo>
                <a:lnTo>
                  <a:pt x="1008722" y="1403197"/>
                </a:lnTo>
                <a:lnTo>
                  <a:pt x="975677" y="1436243"/>
                </a:lnTo>
                <a:lnTo>
                  <a:pt x="933780" y="1457934"/>
                </a:lnTo>
                <a:lnTo>
                  <a:pt x="885545" y="1465757"/>
                </a:lnTo>
                <a:lnTo>
                  <a:pt x="880046" y="1465757"/>
                </a:lnTo>
                <a:lnTo>
                  <a:pt x="880046" y="1526832"/>
                </a:lnTo>
                <a:lnTo>
                  <a:pt x="829144" y="1832203"/>
                </a:lnTo>
                <a:lnTo>
                  <a:pt x="392290" y="1832203"/>
                </a:lnTo>
                <a:lnTo>
                  <a:pt x="341388" y="1526832"/>
                </a:lnTo>
                <a:lnTo>
                  <a:pt x="880046" y="1526832"/>
                </a:lnTo>
                <a:lnTo>
                  <a:pt x="880046" y="1465757"/>
                </a:lnTo>
                <a:lnTo>
                  <a:pt x="335889" y="1465757"/>
                </a:lnTo>
                <a:lnTo>
                  <a:pt x="287655" y="1457934"/>
                </a:lnTo>
                <a:lnTo>
                  <a:pt x="245770" y="1436243"/>
                </a:lnTo>
                <a:lnTo>
                  <a:pt x="212725" y="1403197"/>
                </a:lnTo>
                <a:lnTo>
                  <a:pt x="191033" y="1361313"/>
                </a:lnTo>
                <a:lnTo>
                  <a:pt x="183210" y="1313078"/>
                </a:lnTo>
                <a:lnTo>
                  <a:pt x="183210" y="1007706"/>
                </a:lnTo>
                <a:lnTo>
                  <a:pt x="183210" y="885558"/>
                </a:lnTo>
                <a:lnTo>
                  <a:pt x="183210" y="580199"/>
                </a:lnTo>
                <a:lnTo>
                  <a:pt x="191033" y="531964"/>
                </a:lnTo>
                <a:lnTo>
                  <a:pt x="212725" y="490067"/>
                </a:lnTo>
                <a:lnTo>
                  <a:pt x="245770" y="457022"/>
                </a:lnTo>
                <a:lnTo>
                  <a:pt x="287655" y="435343"/>
                </a:lnTo>
                <a:lnTo>
                  <a:pt x="335889" y="427507"/>
                </a:lnTo>
                <a:lnTo>
                  <a:pt x="885545" y="427507"/>
                </a:lnTo>
                <a:lnTo>
                  <a:pt x="933780" y="435343"/>
                </a:lnTo>
                <a:lnTo>
                  <a:pt x="975677" y="457022"/>
                </a:lnTo>
                <a:lnTo>
                  <a:pt x="1008722" y="490067"/>
                </a:lnTo>
                <a:lnTo>
                  <a:pt x="1030414" y="531964"/>
                </a:lnTo>
                <a:lnTo>
                  <a:pt x="1038237" y="580199"/>
                </a:lnTo>
                <a:lnTo>
                  <a:pt x="1038237" y="432574"/>
                </a:lnTo>
                <a:lnTo>
                  <a:pt x="1033475" y="427507"/>
                </a:lnTo>
                <a:lnTo>
                  <a:pt x="1024674" y="418160"/>
                </a:lnTo>
                <a:lnTo>
                  <a:pt x="986853" y="392188"/>
                </a:lnTo>
                <a:lnTo>
                  <a:pt x="943317" y="374599"/>
                </a:lnTo>
                <a:lnTo>
                  <a:pt x="941959" y="366445"/>
                </a:lnTo>
                <a:lnTo>
                  <a:pt x="891057" y="61074"/>
                </a:lnTo>
                <a:lnTo>
                  <a:pt x="885126" y="25501"/>
                </a:lnTo>
                <a:lnTo>
                  <a:pt x="881481" y="15303"/>
                </a:lnTo>
                <a:lnTo>
                  <a:pt x="880046" y="13589"/>
                </a:lnTo>
                <a:lnTo>
                  <a:pt x="880046" y="366445"/>
                </a:lnTo>
                <a:lnTo>
                  <a:pt x="341388" y="366445"/>
                </a:lnTo>
                <a:lnTo>
                  <a:pt x="392290" y="61074"/>
                </a:lnTo>
                <a:lnTo>
                  <a:pt x="829144" y="61074"/>
                </a:lnTo>
                <a:lnTo>
                  <a:pt x="880046" y="366445"/>
                </a:lnTo>
                <a:lnTo>
                  <a:pt x="880046" y="13589"/>
                </a:lnTo>
                <a:lnTo>
                  <a:pt x="874737" y="7239"/>
                </a:lnTo>
                <a:lnTo>
                  <a:pt x="865670" y="1917"/>
                </a:lnTo>
                <a:lnTo>
                  <a:pt x="855014" y="0"/>
                </a:lnTo>
                <a:lnTo>
                  <a:pt x="366433" y="0"/>
                </a:lnTo>
                <a:lnTo>
                  <a:pt x="336321" y="25501"/>
                </a:lnTo>
                <a:lnTo>
                  <a:pt x="278117" y="374599"/>
                </a:lnTo>
                <a:lnTo>
                  <a:pt x="234581" y="392188"/>
                </a:lnTo>
                <a:lnTo>
                  <a:pt x="196773" y="418160"/>
                </a:lnTo>
                <a:lnTo>
                  <a:pt x="165646" y="451231"/>
                </a:lnTo>
                <a:lnTo>
                  <a:pt x="142176" y="490118"/>
                </a:lnTo>
                <a:lnTo>
                  <a:pt x="127355" y="533539"/>
                </a:lnTo>
                <a:lnTo>
                  <a:pt x="122135" y="580199"/>
                </a:lnTo>
                <a:lnTo>
                  <a:pt x="122135" y="824496"/>
                </a:lnTo>
                <a:lnTo>
                  <a:pt x="122135" y="885558"/>
                </a:lnTo>
                <a:lnTo>
                  <a:pt x="122135" y="1007706"/>
                </a:lnTo>
                <a:lnTo>
                  <a:pt x="91605" y="1007706"/>
                </a:lnTo>
                <a:lnTo>
                  <a:pt x="79717" y="1005306"/>
                </a:lnTo>
                <a:lnTo>
                  <a:pt x="70002" y="998766"/>
                </a:lnTo>
                <a:lnTo>
                  <a:pt x="63461" y="989063"/>
                </a:lnTo>
                <a:lnTo>
                  <a:pt x="61061" y="977163"/>
                </a:lnTo>
                <a:lnTo>
                  <a:pt x="61061" y="916101"/>
                </a:lnTo>
                <a:lnTo>
                  <a:pt x="63461" y="904214"/>
                </a:lnTo>
                <a:lnTo>
                  <a:pt x="70002" y="894499"/>
                </a:lnTo>
                <a:lnTo>
                  <a:pt x="79717" y="887958"/>
                </a:lnTo>
                <a:lnTo>
                  <a:pt x="91605" y="885558"/>
                </a:lnTo>
                <a:lnTo>
                  <a:pt x="122135" y="885558"/>
                </a:lnTo>
                <a:lnTo>
                  <a:pt x="122135" y="824496"/>
                </a:lnTo>
                <a:lnTo>
                  <a:pt x="91605" y="824496"/>
                </a:lnTo>
                <a:lnTo>
                  <a:pt x="55943" y="831697"/>
                </a:lnTo>
                <a:lnTo>
                  <a:pt x="26822" y="851319"/>
                </a:lnTo>
                <a:lnTo>
                  <a:pt x="7188" y="880440"/>
                </a:lnTo>
                <a:lnTo>
                  <a:pt x="0" y="916101"/>
                </a:lnTo>
                <a:lnTo>
                  <a:pt x="0" y="977163"/>
                </a:lnTo>
                <a:lnTo>
                  <a:pt x="7188" y="1012825"/>
                </a:lnTo>
                <a:lnTo>
                  <a:pt x="26822" y="1041946"/>
                </a:lnTo>
                <a:lnTo>
                  <a:pt x="55943" y="1061580"/>
                </a:lnTo>
                <a:lnTo>
                  <a:pt x="91605" y="1068781"/>
                </a:lnTo>
                <a:lnTo>
                  <a:pt x="122135" y="1068781"/>
                </a:lnTo>
                <a:lnTo>
                  <a:pt x="122135" y="1313078"/>
                </a:lnTo>
                <a:lnTo>
                  <a:pt x="127355" y="1359738"/>
                </a:lnTo>
                <a:lnTo>
                  <a:pt x="142176" y="1403146"/>
                </a:lnTo>
                <a:lnTo>
                  <a:pt x="165646" y="1442034"/>
                </a:lnTo>
                <a:lnTo>
                  <a:pt x="196773" y="1475105"/>
                </a:lnTo>
                <a:lnTo>
                  <a:pt x="234581" y="1501089"/>
                </a:lnTo>
                <a:lnTo>
                  <a:pt x="278117" y="1518678"/>
                </a:lnTo>
                <a:lnTo>
                  <a:pt x="336321" y="1867763"/>
                </a:lnTo>
                <a:lnTo>
                  <a:pt x="339966" y="1877961"/>
                </a:lnTo>
                <a:lnTo>
                  <a:pt x="346710" y="1886038"/>
                </a:lnTo>
                <a:lnTo>
                  <a:pt x="355777" y="1891347"/>
                </a:lnTo>
                <a:lnTo>
                  <a:pt x="366433" y="1893265"/>
                </a:lnTo>
                <a:lnTo>
                  <a:pt x="855014" y="1893265"/>
                </a:lnTo>
                <a:lnTo>
                  <a:pt x="885126" y="1867763"/>
                </a:lnTo>
                <a:lnTo>
                  <a:pt x="941959" y="1526832"/>
                </a:lnTo>
                <a:lnTo>
                  <a:pt x="943317" y="1518678"/>
                </a:lnTo>
                <a:lnTo>
                  <a:pt x="986853" y="1501089"/>
                </a:lnTo>
                <a:lnTo>
                  <a:pt x="1024674" y="1475105"/>
                </a:lnTo>
                <a:lnTo>
                  <a:pt x="1055801" y="1442034"/>
                </a:lnTo>
                <a:lnTo>
                  <a:pt x="1079271" y="1403146"/>
                </a:lnTo>
                <a:lnTo>
                  <a:pt x="1094105" y="1359738"/>
                </a:lnTo>
                <a:lnTo>
                  <a:pt x="1099312" y="1313078"/>
                </a:lnTo>
                <a:lnTo>
                  <a:pt x="1099312" y="1221460"/>
                </a:lnTo>
                <a:lnTo>
                  <a:pt x="1129842" y="1221460"/>
                </a:lnTo>
                <a:lnTo>
                  <a:pt x="1165504" y="1214259"/>
                </a:lnTo>
                <a:lnTo>
                  <a:pt x="1194625" y="1194638"/>
                </a:lnTo>
                <a:lnTo>
                  <a:pt x="1214259" y="1165517"/>
                </a:lnTo>
                <a:lnTo>
                  <a:pt x="1215288" y="1160386"/>
                </a:lnTo>
                <a:lnTo>
                  <a:pt x="1221460" y="1129855"/>
                </a:lnTo>
                <a:lnTo>
                  <a:pt x="1221460" y="1068781"/>
                </a:lnTo>
                <a:lnTo>
                  <a:pt x="1215288" y="1038250"/>
                </a:lnTo>
                <a:lnTo>
                  <a:pt x="1214259" y="1033119"/>
                </a:lnTo>
                <a:lnTo>
                  <a:pt x="1194625" y="1003998"/>
                </a:lnTo>
                <a:lnTo>
                  <a:pt x="1165504" y="984364"/>
                </a:lnTo>
                <a:lnTo>
                  <a:pt x="1160373" y="983335"/>
                </a:lnTo>
                <a:lnTo>
                  <a:pt x="1160373" y="1068781"/>
                </a:lnTo>
                <a:lnTo>
                  <a:pt x="1160373" y="1129855"/>
                </a:lnTo>
                <a:lnTo>
                  <a:pt x="1157973" y="1141742"/>
                </a:lnTo>
                <a:lnTo>
                  <a:pt x="1151432" y="1151445"/>
                </a:lnTo>
                <a:lnTo>
                  <a:pt x="1141730" y="1157986"/>
                </a:lnTo>
                <a:lnTo>
                  <a:pt x="1129842" y="1160386"/>
                </a:lnTo>
                <a:lnTo>
                  <a:pt x="1099312" y="1160386"/>
                </a:lnTo>
                <a:lnTo>
                  <a:pt x="1099312" y="1038250"/>
                </a:lnTo>
                <a:lnTo>
                  <a:pt x="1129842" y="1038250"/>
                </a:lnTo>
                <a:lnTo>
                  <a:pt x="1141730" y="1040650"/>
                </a:lnTo>
                <a:lnTo>
                  <a:pt x="1151432" y="1047191"/>
                </a:lnTo>
                <a:lnTo>
                  <a:pt x="1157973" y="1056894"/>
                </a:lnTo>
                <a:lnTo>
                  <a:pt x="1160373" y="1068781"/>
                </a:lnTo>
                <a:lnTo>
                  <a:pt x="1160373" y="983335"/>
                </a:lnTo>
                <a:lnTo>
                  <a:pt x="1129842" y="977163"/>
                </a:lnTo>
                <a:lnTo>
                  <a:pt x="1099312" y="977163"/>
                </a:lnTo>
                <a:lnTo>
                  <a:pt x="1099312" y="916101"/>
                </a:lnTo>
                <a:lnTo>
                  <a:pt x="1129842" y="916101"/>
                </a:lnTo>
                <a:lnTo>
                  <a:pt x="1165504" y="908900"/>
                </a:lnTo>
                <a:lnTo>
                  <a:pt x="1194625" y="889266"/>
                </a:lnTo>
                <a:lnTo>
                  <a:pt x="1214259" y="860145"/>
                </a:lnTo>
                <a:lnTo>
                  <a:pt x="1215288" y="855027"/>
                </a:lnTo>
                <a:lnTo>
                  <a:pt x="1221460" y="824496"/>
                </a:lnTo>
                <a:lnTo>
                  <a:pt x="1221460" y="763409"/>
                </a:lnTo>
                <a:close/>
              </a:path>
            </a:pathLst>
          </a:custGeom>
          <a:solidFill>
            <a:srgbClr val="4B268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5" name="Google Shape;409;p26">
            <a:extLst>
              <a:ext uri="{FF2B5EF4-FFF2-40B4-BE49-F238E27FC236}">
                <a16:creationId xmlns:a16="http://schemas.microsoft.com/office/drawing/2014/main" id="{03C1CC03-0C7E-1394-2386-AAE6E09AEF3F}"/>
              </a:ext>
            </a:extLst>
          </p:cNvPr>
          <p:cNvSpPr/>
          <p:nvPr/>
        </p:nvSpPr>
        <p:spPr>
          <a:xfrm>
            <a:off x="661248" y="5271028"/>
            <a:ext cx="556847" cy="675281"/>
          </a:xfrm>
          <a:custGeom>
            <a:avLst/>
            <a:gdLst/>
            <a:ahLst/>
            <a:cxnLst/>
            <a:rect l="l" t="t" r="r" b="b"/>
            <a:pathLst>
              <a:path w="1361439" h="1651000" extrusionOk="0">
                <a:moveTo>
                  <a:pt x="378223" y="0"/>
                </a:moveTo>
                <a:lnTo>
                  <a:pt x="332254" y="0"/>
                </a:lnTo>
                <a:lnTo>
                  <a:pt x="284984" y="12699"/>
                </a:lnTo>
                <a:lnTo>
                  <a:pt x="246341" y="38099"/>
                </a:lnTo>
                <a:lnTo>
                  <a:pt x="220264" y="76199"/>
                </a:lnTo>
                <a:lnTo>
                  <a:pt x="210696" y="114299"/>
                </a:lnTo>
                <a:lnTo>
                  <a:pt x="220264" y="165099"/>
                </a:lnTo>
                <a:lnTo>
                  <a:pt x="246341" y="203199"/>
                </a:lnTo>
                <a:lnTo>
                  <a:pt x="284984" y="228599"/>
                </a:lnTo>
                <a:lnTo>
                  <a:pt x="332254" y="241299"/>
                </a:lnTo>
                <a:lnTo>
                  <a:pt x="363912" y="253999"/>
                </a:lnTo>
                <a:lnTo>
                  <a:pt x="398244" y="266699"/>
                </a:lnTo>
                <a:lnTo>
                  <a:pt x="432575" y="292099"/>
                </a:lnTo>
                <a:lnTo>
                  <a:pt x="464233" y="317499"/>
                </a:lnTo>
                <a:lnTo>
                  <a:pt x="249618" y="317499"/>
                </a:lnTo>
                <a:lnTo>
                  <a:pt x="216203" y="330199"/>
                </a:lnTo>
                <a:lnTo>
                  <a:pt x="184877" y="355599"/>
                </a:lnTo>
                <a:lnTo>
                  <a:pt x="155486" y="368299"/>
                </a:lnTo>
                <a:lnTo>
                  <a:pt x="128125" y="393699"/>
                </a:lnTo>
                <a:lnTo>
                  <a:pt x="102891" y="419099"/>
                </a:lnTo>
                <a:lnTo>
                  <a:pt x="79821" y="444499"/>
                </a:lnTo>
                <a:lnTo>
                  <a:pt x="59488" y="482599"/>
                </a:lnTo>
                <a:lnTo>
                  <a:pt x="41964" y="507999"/>
                </a:lnTo>
                <a:lnTo>
                  <a:pt x="27322" y="546099"/>
                </a:lnTo>
                <a:lnTo>
                  <a:pt x="15390" y="584199"/>
                </a:lnTo>
                <a:lnTo>
                  <a:pt x="6842" y="622299"/>
                </a:lnTo>
                <a:lnTo>
                  <a:pt x="1703" y="673099"/>
                </a:lnTo>
                <a:lnTo>
                  <a:pt x="0" y="711199"/>
                </a:lnTo>
                <a:lnTo>
                  <a:pt x="998" y="749299"/>
                </a:lnTo>
                <a:lnTo>
                  <a:pt x="8783" y="812799"/>
                </a:lnTo>
                <a:lnTo>
                  <a:pt x="15528" y="850899"/>
                </a:lnTo>
                <a:lnTo>
                  <a:pt x="27825" y="901699"/>
                </a:lnTo>
                <a:lnTo>
                  <a:pt x="43569" y="952499"/>
                </a:lnTo>
                <a:lnTo>
                  <a:pt x="47276" y="965199"/>
                </a:lnTo>
                <a:lnTo>
                  <a:pt x="52095" y="977899"/>
                </a:lnTo>
                <a:lnTo>
                  <a:pt x="56467" y="990599"/>
                </a:lnTo>
                <a:lnTo>
                  <a:pt x="58830" y="1003299"/>
                </a:lnTo>
                <a:lnTo>
                  <a:pt x="76884" y="1041399"/>
                </a:lnTo>
                <a:lnTo>
                  <a:pt x="96786" y="1092199"/>
                </a:lnTo>
                <a:lnTo>
                  <a:pt x="118483" y="1142999"/>
                </a:lnTo>
                <a:lnTo>
                  <a:pt x="141927" y="1181099"/>
                </a:lnTo>
                <a:lnTo>
                  <a:pt x="167065" y="1231899"/>
                </a:lnTo>
                <a:lnTo>
                  <a:pt x="194830" y="1269999"/>
                </a:lnTo>
                <a:lnTo>
                  <a:pt x="223739" y="1320799"/>
                </a:lnTo>
                <a:lnTo>
                  <a:pt x="253726" y="1358899"/>
                </a:lnTo>
                <a:lnTo>
                  <a:pt x="284720" y="1396999"/>
                </a:lnTo>
                <a:lnTo>
                  <a:pt x="316654" y="1435099"/>
                </a:lnTo>
                <a:lnTo>
                  <a:pt x="352106" y="1473199"/>
                </a:lnTo>
                <a:lnTo>
                  <a:pt x="387995" y="1511299"/>
                </a:lnTo>
                <a:lnTo>
                  <a:pt x="424239" y="1549399"/>
                </a:lnTo>
                <a:lnTo>
                  <a:pt x="497464" y="1600199"/>
                </a:lnTo>
                <a:lnTo>
                  <a:pt x="549052" y="1625599"/>
                </a:lnTo>
                <a:lnTo>
                  <a:pt x="651387" y="1650999"/>
                </a:lnTo>
                <a:lnTo>
                  <a:pt x="814929" y="1650999"/>
                </a:lnTo>
                <a:lnTo>
                  <a:pt x="838743" y="1638299"/>
                </a:lnTo>
                <a:lnTo>
                  <a:pt x="860973" y="1638299"/>
                </a:lnTo>
                <a:lnTo>
                  <a:pt x="881763" y="1625599"/>
                </a:lnTo>
                <a:lnTo>
                  <a:pt x="901256" y="1625599"/>
                </a:lnTo>
                <a:lnTo>
                  <a:pt x="933538" y="1600199"/>
                </a:lnTo>
                <a:lnTo>
                  <a:pt x="947679" y="1587499"/>
                </a:lnTo>
                <a:lnTo>
                  <a:pt x="657412" y="1587499"/>
                </a:lnTo>
                <a:lnTo>
                  <a:pt x="566985" y="1562099"/>
                </a:lnTo>
                <a:lnTo>
                  <a:pt x="520758" y="1536699"/>
                </a:lnTo>
                <a:lnTo>
                  <a:pt x="473987" y="1498599"/>
                </a:lnTo>
                <a:lnTo>
                  <a:pt x="410899" y="1447799"/>
                </a:lnTo>
                <a:lnTo>
                  <a:pt x="379729" y="1409699"/>
                </a:lnTo>
                <a:lnTo>
                  <a:pt x="349027" y="1384299"/>
                </a:lnTo>
                <a:lnTo>
                  <a:pt x="318954" y="1346199"/>
                </a:lnTo>
                <a:lnTo>
                  <a:pt x="289675" y="1295399"/>
                </a:lnTo>
                <a:lnTo>
                  <a:pt x="261352" y="1257299"/>
                </a:lnTo>
                <a:lnTo>
                  <a:pt x="234149" y="1219199"/>
                </a:lnTo>
                <a:lnTo>
                  <a:pt x="208228" y="1168399"/>
                </a:lnTo>
                <a:lnTo>
                  <a:pt x="183752" y="1117599"/>
                </a:lnTo>
                <a:lnTo>
                  <a:pt x="169707" y="1092199"/>
                </a:lnTo>
                <a:lnTo>
                  <a:pt x="156445" y="1066799"/>
                </a:lnTo>
                <a:lnTo>
                  <a:pt x="143982" y="1041399"/>
                </a:lnTo>
                <a:lnTo>
                  <a:pt x="132337" y="1003299"/>
                </a:lnTo>
                <a:lnTo>
                  <a:pt x="620745" y="1003299"/>
                </a:lnTo>
                <a:lnTo>
                  <a:pt x="620745" y="939799"/>
                </a:lnTo>
                <a:lnTo>
                  <a:pt x="108860" y="939799"/>
                </a:lnTo>
                <a:lnTo>
                  <a:pt x="103038" y="927099"/>
                </a:lnTo>
                <a:lnTo>
                  <a:pt x="97605" y="914399"/>
                </a:lnTo>
                <a:lnTo>
                  <a:pt x="92567" y="888999"/>
                </a:lnTo>
                <a:lnTo>
                  <a:pt x="87927" y="876299"/>
                </a:lnTo>
                <a:lnTo>
                  <a:pt x="194983" y="876299"/>
                </a:lnTo>
                <a:lnTo>
                  <a:pt x="203229" y="863599"/>
                </a:lnTo>
                <a:lnTo>
                  <a:pt x="261625" y="812799"/>
                </a:lnTo>
                <a:lnTo>
                  <a:pt x="73927" y="812799"/>
                </a:lnTo>
                <a:lnTo>
                  <a:pt x="69952" y="787399"/>
                </a:lnTo>
                <a:lnTo>
                  <a:pt x="67090" y="761999"/>
                </a:lnTo>
                <a:lnTo>
                  <a:pt x="65373" y="736599"/>
                </a:lnTo>
                <a:lnTo>
                  <a:pt x="64830" y="711199"/>
                </a:lnTo>
                <a:lnTo>
                  <a:pt x="68487" y="660399"/>
                </a:lnTo>
                <a:lnTo>
                  <a:pt x="79239" y="596899"/>
                </a:lnTo>
                <a:lnTo>
                  <a:pt x="96813" y="546099"/>
                </a:lnTo>
                <a:lnTo>
                  <a:pt x="120939" y="507999"/>
                </a:lnTo>
                <a:lnTo>
                  <a:pt x="151342" y="469899"/>
                </a:lnTo>
                <a:lnTo>
                  <a:pt x="186239" y="431799"/>
                </a:lnTo>
                <a:lnTo>
                  <a:pt x="225184" y="406399"/>
                </a:lnTo>
                <a:lnTo>
                  <a:pt x="267501" y="380999"/>
                </a:lnTo>
                <a:lnTo>
                  <a:pt x="312511" y="368299"/>
                </a:lnTo>
                <a:lnTo>
                  <a:pt x="611854" y="368299"/>
                </a:lnTo>
                <a:lnTo>
                  <a:pt x="646749" y="330199"/>
                </a:lnTo>
                <a:lnTo>
                  <a:pt x="554663" y="330199"/>
                </a:lnTo>
                <a:lnTo>
                  <a:pt x="529003" y="304799"/>
                </a:lnTo>
                <a:lnTo>
                  <a:pt x="496721" y="266699"/>
                </a:lnTo>
                <a:lnTo>
                  <a:pt x="459626" y="228599"/>
                </a:lnTo>
                <a:lnTo>
                  <a:pt x="419526" y="203199"/>
                </a:lnTo>
                <a:lnTo>
                  <a:pt x="433825" y="190499"/>
                </a:lnTo>
                <a:lnTo>
                  <a:pt x="439219" y="177799"/>
                </a:lnTo>
                <a:lnTo>
                  <a:pt x="310193" y="177799"/>
                </a:lnTo>
                <a:lnTo>
                  <a:pt x="292160" y="165099"/>
                </a:lnTo>
                <a:lnTo>
                  <a:pt x="279991" y="139699"/>
                </a:lnTo>
                <a:lnTo>
                  <a:pt x="275526" y="114299"/>
                </a:lnTo>
                <a:lnTo>
                  <a:pt x="279991" y="101599"/>
                </a:lnTo>
                <a:lnTo>
                  <a:pt x="292160" y="76199"/>
                </a:lnTo>
                <a:lnTo>
                  <a:pt x="310193" y="63499"/>
                </a:lnTo>
                <a:lnTo>
                  <a:pt x="535360" y="63499"/>
                </a:lnTo>
                <a:lnTo>
                  <a:pt x="468808" y="25399"/>
                </a:lnTo>
                <a:lnTo>
                  <a:pt x="378223" y="0"/>
                </a:lnTo>
                <a:close/>
              </a:path>
              <a:path w="1361439" h="1651000" extrusionOk="0">
                <a:moveTo>
                  <a:pt x="1004784" y="1473199"/>
                </a:moveTo>
                <a:lnTo>
                  <a:pt x="952934" y="1473199"/>
                </a:lnTo>
                <a:lnTo>
                  <a:pt x="947830" y="1485899"/>
                </a:lnTo>
                <a:lnTo>
                  <a:pt x="932711" y="1511299"/>
                </a:lnTo>
                <a:lnTo>
                  <a:pt x="915450" y="1523999"/>
                </a:lnTo>
                <a:lnTo>
                  <a:pt x="895318" y="1549399"/>
                </a:lnTo>
                <a:lnTo>
                  <a:pt x="871585" y="1562099"/>
                </a:lnTo>
                <a:lnTo>
                  <a:pt x="838550" y="1574799"/>
                </a:lnTo>
                <a:lnTo>
                  <a:pt x="799494" y="1587499"/>
                </a:lnTo>
                <a:lnTo>
                  <a:pt x="947679" y="1587499"/>
                </a:lnTo>
                <a:lnTo>
                  <a:pt x="961820" y="1574799"/>
                </a:lnTo>
                <a:lnTo>
                  <a:pt x="986017" y="1549399"/>
                </a:lnTo>
                <a:lnTo>
                  <a:pt x="1006046" y="1511299"/>
                </a:lnTo>
                <a:lnTo>
                  <a:pt x="1008300" y="1498599"/>
                </a:lnTo>
                <a:lnTo>
                  <a:pt x="1009317" y="1498599"/>
                </a:lnTo>
                <a:lnTo>
                  <a:pt x="1009089" y="1485899"/>
                </a:lnTo>
                <a:lnTo>
                  <a:pt x="1007604" y="1485899"/>
                </a:lnTo>
                <a:lnTo>
                  <a:pt x="1004784" y="1473199"/>
                </a:lnTo>
                <a:close/>
              </a:path>
              <a:path w="1361439" h="1651000" extrusionOk="0">
                <a:moveTo>
                  <a:pt x="986692" y="1460499"/>
                </a:moveTo>
                <a:lnTo>
                  <a:pt x="967907" y="1460499"/>
                </a:lnTo>
                <a:lnTo>
                  <a:pt x="959761" y="1473199"/>
                </a:lnTo>
                <a:lnTo>
                  <a:pt x="998979" y="1473199"/>
                </a:lnTo>
                <a:lnTo>
                  <a:pt x="986692" y="1460499"/>
                </a:lnTo>
                <a:close/>
              </a:path>
              <a:path w="1361439" h="1651000" extrusionOk="0">
                <a:moveTo>
                  <a:pt x="482959" y="1155699"/>
                </a:moveTo>
                <a:lnTo>
                  <a:pt x="414808" y="1155699"/>
                </a:lnTo>
                <a:lnTo>
                  <a:pt x="383895" y="1181099"/>
                </a:lnTo>
                <a:lnTo>
                  <a:pt x="363036" y="1206499"/>
                </a:lnTo>
                <a:lnTo>
                  <a:pt x="355382" y="1244599"/>
                </a:lnTo>
                <a:lnTo>
                  <a:pt x="363036" y="1282699"/>
                </a:lnTo>
                <a:lnTo>
                  <a:pt x="383895" y="1320799"/>
                </a:lnTo>
                <a:lnTo>
                  <a:pt x="414808" y="1333499"/>
                </a:lnTo>
                <a:lnTo>
                  <a:pt x="452623" y="1346199"/>
                </a:lnTo>
                <a:lnTo>
                  <a:pt x="482829" y="1333499"/>
                </a:lnTo>
                <a:lnTo>
                  <a:pt x="509181" y="1320799"/>
                </a:lnTo>
                <a:lnTo>
                  <a:pt x="530149" y="1308099"/>
                </a:lnTo>
                <a:lnTo>
                  <a:pt x="544202" y="1282699"/>
                </a:lnTo>
                <a:lnTo>
                  <a:pt x="440017" y="1282699"/>
                </a:lnTo>
                <a:lnTo>
                  <a:pt x="429714" y="1269999"/>
                </a:lnTo>
                <a:lnTo>
                  <a:pt x="422763" y="1257299"/>
                </a:lnTo>
                <a:lnTo>
                  <a:pt x="420213" y="1244599"/>
                </a:lnTo>
                <a:lnTo>
                  <a:pt x="422763" y="1231899"/>
                </a:lnTo>
                <a:lnTo>
                  <a:pt x="429714" y="1219199"/>
                </a:lnTo>
                <a:lnTo>
                  <a:pt x="544376" y="1219199"/>
                </a:lnTo>
                <a:lnTo>
                  <a:pt x="530384" y="1193799"/>
                </a:lnTo>
                <a:lnTo>
                  <a:pt x="509396" y="1168399"/>
                </a:lnTo>
                <a:lnTo>
                  <a:pt x="482959" y="1155699"/>
                </a:lnTo>
                <a:close/>
              </a:path>
              <a:path w="1361439" h="1651000" extrusionOk="0">
                <a:moveTo>
                  <a:pt x="750406" y="1142999"/>
                </a:moveTo>
                <a:lnTo>
                  <a:pt x="685575" y="1142999"/>
                </a:lnTo>
                <a:lnTo>
                  <a:pt x="685575" y="1219199"/>
                </a:lnTo>
                <a:lnTo>
                  <a:pt x="475537" y="1219199"/>
                </a:lnTo>
                <a:lnTo>
                  <a:pt x="482491" y="1231899"/>
                </a:lnTo>
                <a:lnTo>
                  <a:pt x="485043" y="1244599"/>
                </a:lnTo>
                <a:lnTo>
                  <a:pt x="482490" y="1257299"/>
                </a:lnTo>
                <a:lnTo>
                  <a:pt x="475533" y="1269999"/>
                </a:lnTo>
                <a:lnTo>
                  <a:pt x="465226" y="1282699"/>
                </a:lnTo>
                <a:lnTo>
                  <a:pt x="730602" y="1282699"/>
                </a:lnTo>
                <a:lnTo>
                  <a:pt x="740907" y="1269999"/>
                </a:lnTo>
                <a:lnTo>
                  <a:pt x="747857" y="1257299"/>
                </a:lnTo>
                <a:lnTo>
                  <a:pt x="750406" y="1244599"/>
                </a:lnTo>
                <a:lnTo>
                  <a:pt x="750406" y="1142999"/>
                </a:lnTo>
                <a:close/>
              </a:path>
              <a:path w="1361439" h="1651000" extrusionOk="0">
                <a:moveTo>
                  <a:pt x="880056" y="1142999"/>
                </a:moveTo>
                <a:lnTo>
                  <a:pt x="815226" y="1142999"/>
                </a:lnTo>
                <a:lnTo>
                  <a:pt x="815226" y="1231899"/>
                </a:lnTo>
                <a:lnTo>
                  <a:pt x="817775" y="1244599"/>
                </a:lnTo>
                <a:lnTo>
                  <a:pt x="824725" y="1257299"/>
                </a:lnTo>
                <a:lnTo>
                  <a:pt x="835030" y="1269999"/>
                </a:lnTo>
                <a:lnTo>
                  <a:pt x="860261" y="1269999"/>
                </a:lnTo>
                <a:lnTo>
                  <a:pt x="870563" y="1257299"/>
                </a:lnTo>
                <a:lnTo>
                  <a:pt x="877509" y="1244599"/>
                </a:lnTo>
                <a:lnTo>
                  <a:pt x="880056" y="1231899"/>
                </a:lnTo>
                <a:lnTo>
                  <a:pt x="880056" y="1142999"/>
                </a:lnTo>
                <a:close/>
              </a:path>
              <a:path w="1361439" h="1651000" extrusionOk="0">
                <a:moveTo>
                  <a:pt x="1243980" y="406399"/>
                </a:moveTo>
                <a:lnTo>
                  <a:pt x="1139378" y="406399"/>
                </a:lnTo>
                <a:lnTo>
                  <a:pt x="1157960" y="419099"/>
                </a:lnTo>
                <a:lnTo>
                  <a:pt x="1175736" y="431799"/>
                </a:lnTo>
                <a:lnTo>
                  <a:pt x="1192632" y="444499"/>
                </a:lnTo>
                <a:lnTo>
                  <a:pt x="1208578" y="469899"/>
                </a:lnTo>
                <a:lnTo>
                  <a:pt x="1239511" y="507999"/>
                </a:lnTo>
                <a:lnTo>
                  <a:pt x="1264055" y="546099"/>
                </a:lnTo>
                <a:lnTo>
                  <a:pt x="1281933" y="596899"/>
                </a:lnTo>
                <a:lnTo>
                  <a:pt x="1292869" y="660399"/>
                </a:lnTo>
                <a:lnTo>
                  <a:pt x="1296588" y="711199"/>
                </a:lnTo>
                <a:lnTo>
                  <a:pt x="1292690" y="787399"/>
                </a:lnTo>
                <a:lnTo>
                  <a:pt x="1282324" y="838199"/>
                </a:lnTo>
                <a:lnTo>
                  <a:pt x="1266990" y="901699"/>
                </a:lnTo>
                <a:lnTo>
                  <a:pt x="1248188" y="939799"/>
                </a:lnTo>
                <a:lnTo>
                  <a:pt x="1227418" y="977899"/>
                </a:lnTo>
                <a:lnTo>
                  <a:pt x="1206178" y="1015999"/>
                </a:lnTo>
                <a:lnTo>
                  <a:pt x="1164373" y="1066799"/>
                </a:lnTo>
                <a:lnTo>
                  <a:pt x="1142489" y="1092199"/>
                </a:lnTo>
                <a:lnTo>
                  <a:pt x="1100547" y="1142999"/>
                </a:lnTo>
                <a:lnTo>
                  <a:pt x="1081294" y="1155699"/>
                </a:lnTo>
                <a:lnTo>
                  <a:pt x="1062952" y="1181099"/>
                </a:lnTo>
                <a:lnTo>
                  <a:pt x="1045697" y="1206499"/>
                </a:lnTo>
                <a:lnTo>
                  <a:pt x="1042505" y="1206499"/>
                </a:lnTo>
                <a:lnTo>
                  <a:pt x="1040492" y="1219199"/>
                </a:lnTo>
                <a:lnTo>
                  <a:pt x="1039694" y="1219199"/>
                </a:lnTo>
                <a:lnTo>
                  <a:pt x="1040148" y="1231899"/>
                </a:lnTo>
                <a:lnTo>
                  <a:pt x="1041584" y="1231899"/>
                </a:lnTo>
                <a:lnTo>
                  <a:pt x="1046250" y="1244599"/>
                </a:lnTo>
                <a:lnTo>
                  <a:pt x="1058825" y="1257299"/>
                </a:lnTo>
                <a:lnTo>
                  <a:pt x="1086945" y="1257299"/>
                </a:lnTo>
                <a:lnTo>
                  <a:pt x="1093297" y="1244599"/>
                </a:lnTo>
                <a:lnTo>
                  <a:pt x="1098527" y="1244599"/>
                </a:lnTo>
                <a:lnTo>
                  <a:pt x="1112968" y="1219199"/>
                </a:lnTo>
                <a:lnTo>
                  <a:pt x="1129169" y="1206499"/>
                </a:lnTo>
                <a:lnTo>
                  <a:pt x="1146719" y="1181099"/>
                </a:lnTo>
                <a:lnTo>
                  <a:pt x="1188107" y="1142999"/>
                </a:lnTo>
                <a:lnTo>
                  <a:pt x="1211843" y="1104899"/>
                </a:lnTo>
                <a:lnTo>
                  <a:pt x="1235762" y="1079499"/>
                </a:lnTo>
                <a:lnTo>
                  <a:pt x="1259213" y="1054099"/>
                </a:lnTo>
                <a:lnTo>
                  <a:pt x="1281632" y="1015999"/>
                </a:lnTo>
                <a:lnTo>
                  <a:pt x="1301084" y="977899"/>
                </a:lnTo>
                <a:lnTo>
                  <a:pt x="1317703" y="939799"/>
                </a:lnTo>
                <a:lnTo>
                  <a:pt x="1331623" y="914399"/>
                </a:lnTo>
                <a:lnTo>
                  <a:pt x="1344316" y="863599"/>
                </a:lnTo>
                <a:lnTo>
                  <a:pt x="1353500" y="812799"/>
                </a:lnTo>
                <a:lnTo>
                  <a:pt x="1359478" y="761999"/>
                </a:lnTo>
                <a:lnTo>
                  <a:pt x="1361418" y="711199"/>
                </a:lnTo>
                <a:lnTo>
                  <a:pt x="1359664" y="673099"/>
                </a:lnTo>
                <a:lnTo>
                  <a:pt x="1354413" y="622299"/>
                </a:lnTo>
                <a:lnTo>
                  <a:pt x="1345685" y="584199"/>
                </a:lnTo>
                <a:lnTo>
                  <a:pt x="1333500" y="546099"/>
                </a:lnTo>
                <a:lnTo>
                  <a:pt x="1318606" y="507999"/>
                </a:lnTo>
                <a:lnTo>
                  <a:pt x="1300803" y="482599"/>
                </a:lnTo>
                <a:lnTo>
                  <a:pt x="1280161" y="444499"/>
                </a:lnTo>
                <a:lnTo>
                  <a:pt x="1256752" y="419099"/>
                </a:lnTo>
                <a:lnTo>
                  <a:pt x="1243980" y="406399"/>
                </a:lnTo>
                <a:close/>
              </a:path>
              <a:path w="1361439" h="1651000" extrusionOk="0">
                <a:moveTo>
                  <a:pt x="989922" y="1130299"/>
                </a:moveTo>
                <a:lnTo>
                  <a:pt x="575710" y="1130299"/>
                </a:lnTo>
                <a:lnTo>
                  <a:pt x="588325" y="1142999"/>
                </a:lnTo>
                <a:lnTo>
                  <a:pt x="977307" y="1142999"/>
                </a:lnTo>
                <a:lnTo>
                  <a:pt x="989922" y="1130299"/>
                </a:lnTo>
                <a:close/>
              </a:path>
              <a:path w="1361439" h="1651000" extrusionOk="0">
                <a:moveTo>
                  <a:pt x="620745" y="1003299"/>
                </a:moveTo>
                <a:lnTo>
                  <a:pt x="555915" y="1003299"/>
                </a:lnTo>
                <a:lnTo>
                  <a:pt x="555915" y="1104899"/>
                </a:lnTo>
                <a:lnTo>
                  <a:pt x="558462" y="1117599"/>
                </a:lnTo>
                <a:lnTo>
                  <a:pt x="565408" y="1130299"/>
                </a:lnTo>
                <a:lnTo>
                  <a:pt x="1000224" y="1130299"/>
                </a:lnTo>
                <a:lnTo>
                  <a:pt x="1007170" y="1117599"/>
                </a:lnTo>
                <a:lnTo>
                  <a:pt x="1009717" y="1104899"/>
                </a:lnTo>
                <a:lnTo>
                  <a:pt x="1009717" y="1079499"/>
                </a:lnTo>
                <a:lnTo>
                  <a:pt x="620745" y="1079499"/>
                </a:lnTo>
                <a:lnTo>
                  <a:pt x="620745" y="1003299"/>
                </a:lnTo>
                <a:close/>
              </a:path>
              <a:path w="1361439" h="1651000" extrusionOk="0">
                <a:moveTo>
                  <a:pt x="1009717" y="749299"/>
                </a:moveTo>
                <a:lnTo>
                  <a:pt x="944887" y="749299"/>
                </a:lnTo>
                <a:lnTo>
                  <a:pt x="944887" y="1079499"/>
                </a:lnTo>
                <a:lnTo>
                  <a:pt x="1009717" y="1079499"/>
                </a:lnTo>
                <a:lnTo>
                  <a:pt x="1009717" y="1003299"/>
                </a:lnTo>
                <a:lnTo>
                  <a:pt x="1129883" y="1003299"/>
                </a:lnTo>
                <a:lnTo>
                  <a:pt x="1136831" y="990599"/>
                </a:lnTo>
                <a:lnTo>
                  <a:pt x="1139378" y="977899"/>
                </a:lnTo>
                <a:lnTo>
                  <a:pt x="1136831" y="965199"/>
                </a:lnTo>
                <a:lnTo>
                  <a:pt x="1129883" y="952499"/>
                </a:lnTo>
                <a:lnTo>
                  <a:pt x="1119578" y="952499"/>
                </a:lnTo>
                <a:lnTo>
                  <a:pt x="1106958" y="939799"/>
                </a:lnTo>
                <a:lnTo>
                  <a:pt x="1009717" y="939799"/>
                </a:lnTo>
                <a:lnTo>
                  <a:pt x="1009717" y="876299"/>
                </a:lnTo>
                <a:lnTo>
                  <a:pt x="1119578" y="876299"/>
                </a:lnTo>
                <a:lnTo>
                  <a:pt x="1129883" y="863599"/>
                </a:lnTo>
                <a:lnTo>
                  <a:pt x="1136831" y="863599"/>
                </a:lnTo>
                <a:lnTo>
                  <a:pt x="1139378" y="850899"/>
                </a:lnTo>
                <a:lnTo>
                  <a:pt x="1139378" y="812799"/>
                </a:lnTo>
                <a:lnTo>
                  <a:pt x="1009717" y="812799"/>
                </a:lnTo>
                <a:lnTo>
                  <a:pt x="1009717" y="749299"/>
                </a:lnTo>
                <a:close/>
              </a:path>
              <a:path w="1361439" h="1651000" extrusionOk="0">
                <a:moveTo>
                  <a:pt x="356623" y="800099"/>
                </a:moveTo>
                <a:lnTo>
                  <a:pt x="291957" y="800099"/>
                </a:lnTo>
                <a:lnTo>
                  <a:pt x="302275" y="939799"/>
                </a:lnTo>
                <a:lnTo>
                  <a:pt x="367249" y="939799"/>
                </a:lnTo>
                <a:lnTo>
                  <a:pt x="356623" y="800099"/>
                </a:lnTo>
                <a:close/>
              </a:path>
              <a:path w="1361439" h="1651000" extrusionOk="0">
                <a:moveTo>
                  <a:pt x="1007170" y="698499"/>
                </a:moveTo>
                <a:lnTo>
                  <a:pt x="558462" y="698499"/>
                </a:lnTo>
                <a:lnTo>
                  <a:pt x="555915" y="711199"/>
                </a:lnTo>
                <a:lnTo>
                  <a:pt x="555915" y="812799"/>
                </a:lnTo>
                <a:lnTo>
                  <a:pt x="446054" y="812799"/>
                </a:lnTo>
                <a:lnTo>
                  <a:pt x="435749" y="825499"/>
                </a:lnTo>
                <a:lnTo>
                  <a:pt x="428801" y="838199"/>
                </a:lnTo>
                <a:lnTo>
                  <a:pt x="426254" y="850899"/>
                </a:lnTo>
                <a:lnTo>
                  <a:pt x="428801" y="863599"/>
                </a:lnTo>
                <a:lnTo>
                  <a:pt x="435749" y="863599"/>
                </a:lnTo>
                <a:lnTo>
                  <a:pt x="446054" y="876299"/>
                </a:lnTo>
                <a:lnTo>
                  <a:pt x="555915" y="876299"/>
                </a:lnTo>
                <a:lnTo>
                  <a:pt x="555915" y="939799"/>
                </a:lnTo>
                <a:lnTo>
                  <a:pt x="620745" y="939799"/>
                </a:lnTo>
                <a:lnTo>
                  <a:pt x="620745" y="749299"/>
                </a:lnTo>
                <a:lnTo>
                  <a:pt x="1009717" y="749299"/>
                </a:lnTo>
                <a:lnTo>
                  <a:pt x="1009717" y="711199"/>
                </a:lnTo>
                <a:lnTo>
                  <a:pt x="1007170" y="698499"/>
                </a:lnTo>
                <a:close/>
              </a:path>
              <a:path w="1361439" h="1651000" extrusionOk="0">
                <a:moveTo>
                  <a:pt x="409579" y="673099"/>
                </a:moveTo>
                <a:lnTo>
                  <a:pt x="330271" y="673099"/>
                </a:lnTo>
                <a:lnTo>
                  <a:pt x="340575" y="685799"/>
                </a:lnTo>
                <a:lnTo>
                  <a:pt x="347528" y="698499"/>
                </a:lnTo>
                <a:lnTo>
                  <a:pt x="350080" y="711199"/>
                </a:lnTo>
                <a:lnTo>
                  <a:pt x="347528" y="723899"/>
                </a:lnTo>
                <a:lnTo>
                  <a:pt x="340575" y="736599"/>
                </a:lnTo>
                <a:lnTo>
                  <a:pt x="225996" y="736599"/>
                </a:lnTo>
                <a:lnTo>
                  <a:pt x="230142" y="749299"/>
                </a:lnTo>
                <a:lnTo>
                  <a:pt x="172952" y="812799"/>
                </a:lnTo>
                <a:lnTo>
                  <a:pt x="261625" y="812799"/>
                </a:lnTo>
                <a:lnTo>
                  <a:pt x="276224" y="800099"/>
                </a:lnTo>
                <a:lnTo>
                  <a:pt x="356623" y="800099"/>
                </a:lnTo>
                <a:lnTo>
                  <a:pt x="380191" y="787399"/>
                </a:lnTo>
                <a:lnTo>
                  <a:pt x="398620" y="761999"/>
                </a:lnTo>
                <a:lnTo>
                  <a:pt x="410623" y="736599"/>
                </a:lnTo>
                <a:lnTo>
                  <a:pt x="414910" y="711199"/>
                </a:lnTo>
                <a:lnTo>
                  <a:pt x="414295" y="698499"/>
                </a:lnTo>
                <a:lnTo>
                  <a:pt x="412495" y="685799"/>
                </a:lnTo>
                <a:lnTo>
                  <a:pt x="409579" y="673099"/>
                </a:lnTo>
                <a:close/>
              </a:path>
              <a:path w="1361439" h="1651000" extrusionOk="0">
                <a:moveTo>
                  <a:pt x="1203564" y="368299"/>
                </a:moveTo>
                <a:lnTo>
                  <a:pt x="1039040" y="368299"/>
                </a:lnTo>
                <a:lnTo>
                  <a:pt x="1056953" y="380999"/>
                </a:lnTo>
                <a:lnTo>
                  <a:pt x="1074548" y="380999"/>
                </a:lnTo>
                <a:lnTo>
                  <a:pt x="1074548" y="812799"/>
                </a:lnTo>
                <a:lnTo>
                  <a:pt x="1139378" y="812799"/>
                </a:lnTo>
                <a:lnTo>
                  <a:pt x="1139378" y="406399"/>
                </a:lnTo>
                <a:lnTo>
                  <a:pt x="1243980" y="406399"/>
                </a:lnTo>
                <a:lnTo>
                  <a:pt x="1231208" y="393699"/>
                </a:lnTo>
                <a:lnTo>
                  <a:pt x="1203564" y="368299"/>
                </a:lnTo>
                <a:close/>
              </a:path>
              <a:path w="1361439" h="1651000" extrusionOk="0">
                <a:moveTo>
                  <a:pt x="339718" y="609599"/>
                </a:moveTo>
                <a:lnTo>
                  <a:pt x="317659" y="609599"/>
                </a:lnTo>
                <a:lnTo>
                  <a:pt x="279845" y="622299"/>
                </a:lnTo>
                <a:lnTo>
                  <a:pt x="248932" y="634999"/>
                </a:lnTo>
                <a:lnTo>
                  <a:pt x="228072" y="673099"/>
                </a:lnTo>
                <a:lnTo>
                  <a:pt x="220419" y="711199"/>
                </a:lnTo>
                <a:lnTo>
                  <a:pt x="221063" y="723899"/>
                </a:lnTo>
                <a:lnTo>
                  <a:pt x="222946" y="736599"/>
                </a:lnTo>
                <a:lnTo>
                  <a:pt x="294736" y="736599"/>
                </a:lnTo>
                <a:lnTo>
                  <a:pt x="288880" y="723899"/>
                </a:lnTo>
                <a:lnTo>
                  <a:pt x="285249" y="711199"/>
                </a:lnTo>
                <a:lnTo>
                  <a:pt x="287801" y="698499"/>
                </a:lnTo>
                <a:lnTo>
                  <a:pt x="294756" y="685799"/>
                </a:lnTo>
                <a:lnTo>
                  <a:pt x="305062" y="673099"/>
                </a:lnTo>
                <a:lnTo>
                  <a:pt x="405618" y="673099"/>
                </a:lnTo>
                <a:lnTo>
                  <a:pt x="456022" y="622299"/>
                </a:lnTo>
                <a:lnTo>
                  <a:pt x="350120" y="622299"/>
                </a:lnTo>
                <a:lnTo>
                  <a:pt x="339718" y="609599"/>
                </a:lnTo>
                <a:close/>
              </a:path>
              <a:path w="1361439" h="1651000" extrusionOk="0">
                <a:moveTo>
                  <a:pt x="989922" y="685799"/>
                </a:moveTo>
                <a:lnTo>
                  <a:pt x="575710" y="685799"/>
                </a:lnTo>
                <a:lnTo>
                  <a:pt x="565408" y="698499"/>
                </a:lnTo>
                <a:lnTo>
                  <a:pt x="1000224" y="698499"/>
                </a:lnTo>
                <a:lnTo>
                  <a:pt x="989922" y="685799"/>
                </a:lnTo>
                <a:close/>
              </a:path>
              <a:path w="1361439" h="1651000" extrusionOk="0">
                <a:moveTo>
                  <a:pt x="740907" y="558799"/>
                </a:moveTo>
                <a:lnTo>
                  <a:pt x="695069" y="558799"/>
                </a:lnTo>
                <a:lnTo>
                  <a:pt x="688123" y="571499"/>
                </a:lnTo>
                <a:lnTo>
                  <a:pt x="685575" y="584199"/>
                </a:lnTo>
                <a:lnTo>
                  <a:pt x="685575" y="685799"/>
                </a:lnTo>
                <a:lnTo>
                  <a:pt x="750406" y="685799"/>
                </a:lnTo>
                <a:lnTo>
                  <a:pt x="750406" y="584199"/>
                </a:lnTo>
                <a:lnTo>
                  <a:pt x="747857" y="571499"/>
                </a:lnTo>
                <a:lnTo>
                  <a:pt x="740907" y="558799"/>
                </a:lnTo>
                <a:close/>
              </a:path>
              <a:path w="1361439" h="1651000" extrusionOk="0">
                <a:moveTo>
                  <a:pt x="870563" y="558799"/>
                </a:moveTo>
                <a:lnTo>
                  <a:pt x="824725" y="558799"/>
                </a:lnTo>
                <a:lnTo>
                  <a:pt x="817775" y="571499"/>
                </a:lnTo>
                <a:lnTo>
                  <a:pt x="815226" y="584199"/>
                </a:lnTo>
                <a:lnTo>
                  <a:pt x="815226" y="685799"/>
                </a:lnTo>
                <a:lnTo>
                  <a:pt x="880056" y="685799"/>
                </a:lnTo>
                <a:lnTo>
                  <a:pt x="880056" y="584199"/>
                </a:lnTo>
                <a:lnTo>
                  <a:pt x="877509" y="571499"/>
                </a:lnTo>
                <a:lnTo>
                  <a:pt x="870563" y="558799"/>
                </a:lnTo>
                <a:close/>
              </a:path>
              <a:path w="1361439" h="1651000" extrusionOk="0">
                <a:moveTo>
                  <a:pt x="383269" y="368299"/>
                </a:moveTo>
                <a:lnTo>
                  <a:pt x="312511" y="368299"/>
                </a:lnTo>
                <a:lnTo>
                  <a:pt x="406685" y="571499"/>
                </a:lnTo>
                <a:lnTo>
                  <a:pt x="360008" y="622299"/>
                </a:lnTo>
                <a:lnTo>
                  <a:pt x="456022" y="622299"/>
                </a:lnTo>
                <a:lnTo>
                  <a:pt x="468623" y="609599"/>
                </a:lnTo>
                <a:lnTo>
                  <a:pt x="474518" y="596899"/>
                </a:lnTo>
                <a:lnTo>
                  <a:pt x="477633" y="584199"/>
                </a:lnTo>
                <a:lnTo>
                  <a:pt x="477848" y="571499"/>
                </a:lnTo>
                <a:lnTo>
                  <a:pt x="475043" y="571499"/>
                </a:lnTo>
                <a:lnTo>
                  <a:pt x="383269" y="368299"/>
                </a:lnTo>
                <a:close/>
              </a:path>
              <a:path w="1361439" h="1651000" extrusionOk="0">
                <a:moveTo>
                  <a:pt x="611854" y="368299"/>
                </a:moveTo>
                <a:lnTo>
                  <a:pt x="383269" y="368299"/>
                </a:lnTo>
                <a:lnTo>
                  <a:pt x="434245" y="380999"/>
                </a:lnTo>
                <a:lnTo>
                  <a:pt x="483178" y="393699"/>
                </a:lnTo>
                <a:lnTo>
                  <a:pt x="525389" y="419099"/>
                </a:lnTo>
                <a:lnTo>
                  <a:pt x="556202" y="431799"/>
                </a:lnTo>
                <a:lnTo>
                  <a:pt x="585827" y="444499"/>
                </a:lnTo>
                <a:lnTo>
                  <a:pt x="620283" y="469899"/>
                </a:lnTo>
                <a:lnTo>
                  <a:pt x="648832" y="482599"/>
                </a:lnTo>
                <a:lnTo>
                  <a:pt x="660735" y="495299"/>
                </a:lnTo>
                <a:lnTo>
                  <a:pt x="697432" y="495299"/>
                </a:lnTo>
                <a:lnTo>
                  <a:pt x="730844" y="469899"/>
                </a:lnTo>
                <a:lnTo>
                  <a:pt x="754080" y="457199"/>
                </a:lnTo>
                <a:lnTo>
                  <a:pt x="778027" y="444499"/>
                </a:lnTo>
                <a:lnTo>
                  <a:pt x="813575" y="419099"/>
                </a:lnTo>
                <a:lnTo>
                  <a:pt x="663843" y="419099"/>
                </a:lnTo>
                <a:lnTo>
                  <a:pt x="645400" y="406399"/>
                </a:lnTo>
                <a:lnTo>
                  <a:pt x="624086" y="393699"/>
                </a:lnTo>
                <a:lnTo>
                  <a:pt x="600222" y="380999"/>
                </a:lnTo>
                <a:lnTo>
                  <a:pt x="611854" y="368299"/>
                </a:lnTo>
                <a:close/>
              </a:path>
              <a:path w="1361439" h="1651000" extrusionOk="0">
                <a:moveTo>
                  <a:pt x="1108764" y="317499"/>
                </a:moveTo>
                <a:lnTo>
                  <a:pt x="896836" y="317499"/>
                </a:lnTo>
                <a:lnTo>
                  <a:pt x="889626" y="330199"/>
                </a:lnTo>
                <a:lnTo>
                  <a:pt x="856629" y="330199"/>
                </a:lnTo>
                <a:lnTo>
                  <a:pt x="830025" y="342899"/>
                </a:lnTo>
                <a:lnTo>
                  <a:pt x="802295" y="355599"/>
                </a:lnTo>
                <a:lnTo>
                  <a:pt x="744443" y="380999"/>
                </a:lnTo>
                <a:lnTo>
                  <a:pt x="718818" y="406399"/>
                </a:lnTo>
                <a:lnTo>
                  <a:pt x="696871" y="419099"/>
                </a:lnTo>
                <a:lnTo>
                  <a:pt x="813575" y="419099"/>
                </a:lnTo>
                <a:lnTo>
                  <a:pt x="851276" y="406399"/>
                </a:lnTo>
                <a:lnTo>
                  <a:pt x="898565" y="393699"/>
                </a:lnTo>
                <a:lnTo>
                  <a:pt x="1002425" y="368299"/>
                </a:lnTo>
                <a:lnTo>
                  <a:pt x="1203564" y="368299"/>
                </a:lnTo>
                <a:lnTo>
                  <a:pt x="1173913" y="355599"/>
                </a:lnTo>
                <a:lnTo>
                  <a:pt x="1142353" y="330199"/>
                </a:lnTo>
                <a:lnTo>
                  <a:pt x="1108764" y="317499"/>
                </a:lnTo>
                <a:close/>
              </a:path>
              <a:path w="1361439" h="1651000" extrusionOk="0">
                <a:moveTo>
                  <a:pt x="571841" y="88899"/>
                </a:moveTo>
                <a:lnTo>
                  <a:pt x="449648" y="88899"/>
                </a:lnTo>
                <a:lnTo>
                  <a:pt x="488462" y="101599"/>
                </a:lnTo>
                <a:lnTo>
                  <a:pt x="527047" y="126999"/>
                </a:lnTo>
                <a:lnTo>
                  <a:pt x="565373" y="165099"/>
                </a:lnTo>
                <a:lnTo>
                  <a:pt x="641124" y="241299"/>
                </a:lnTo>
                <a:lnTo>
                  <a:pt x="554663" y="330199"/>
                </a:lnTo>
                <a:lnTo>
                  <a:pt x="646749" y="330199"/>
                </a:lnTo>
                <a:lnTo>
                  <a:pt x="774697" y="190499"/>
                </a:lnTo>
                <a:lnTo>
                  <a:pt x="685791" y="190499"/>
                </a:lnTo>
                <a:lnTo>
                  <a:pt x="643615" y="152399"/>
                </a:lnTo>
                <a:lnTo>
                  <a:pt x="600795" y="114299"/>
                </a:lnTo>
                <a:lnTo>
                  <a:pt x="571841" y="88899"/>
                </a:lnTo>
                <a:close/>
              </a:path>
              <a:path w="1361439" h="1651000" extrusionOk="0">
                <a:moveTo>
                  <a:pt x="407738" y="304799"/>
                </a:moveTo>
                <a:lnTo>
                  <a:pt x="319350" y="304799"/>
                </a:lnTo>
                <a:lnTo>
                  <a:pt x="284040" y="317499"/>
                </a:lnTo>
                <a:lnTo>
                  <a:pt x="435465" y="317499"/>
                </a:lnTo>
                <a:lnTo>
                  <a:pt x="407738" y="304799"/>
                </a:lnTo>
                <a:close/>
              </a:path>
              <a:path w="1361439" h="1651000" extrusionOk="0">
                <a:moveTo>
                  <a:pt x="970341" y="114299"/>
                </a:moveTo>
                <a:lnTo>
                  <a:pt x="844487" y="114299"/>
                </a:lnTo>
                <a:lnTo>
                  <a:pt x="998917" y="203199"/>
                </a:lnTo>
                <a:lnTo>
                  <a:pt x="904261" y="317499"/>
                </a:lnTo>
                <a:lnTo>
                  <a:pt x="1074205" y="317499"/>
                </a:lnTo>
                <a:lnTo>
                  <a:pt x="1038803" y="304799"/>
                </a:lnTo>
                <a:lnTo>
                  <a:pt x="998856" y="304799"/>
                </a:lnTo>
                <a:lnTo>
                  <a:pt x="1073871" y="215899"/>
                </a:lnTo>
                <a:lnTo>
                  <a:pt x="1077707" y="203199"/>
                </a:lnTo>
                <a:lnTo>
                  <a:pt x="1080113" y="203199"/>
                </a:lnTo>
                <a:lnTo>
                  <a:pt x="1081029" y="190499"/>
                </a:lnTo>
                <a:lnTo>
                  <a:pt x="1080394" y="190499"/>
                </a:lnTo>
                <a:lnTo>
                  <a:pt x="1078213" y="177799"/>
                </a:lnTo>
                <a:lnTo>
                  <a:pt x="1074650" y="177799"/>
                </a:lnTo>
                <a:lnTo>
                  <a:pt x="1069856" y="165099"/>
                </a:lnTo>
                <a:lnTo>
                  <a:pt x="1063984" y="165099"/>
                </a:lnTo>
                <a:lnTo>
                  <a:pt x="970341" y="114299"/>
                </a:lnTo>
                <a:close/>
              </a:path>
              <a:path w="1361439" h="1651000" extrusionOk="0">
                <a:moveTo>
                  <a:pt x="853287" y="50799"/>
                </a:moveTo>
                <a:lnTo>
                  <a:pt x="814293" y="50799"/>
                </a:lnTo>
                <a:lnTo>
                  <a:pt x="685791" y="190499"/>
                </a:lnTo>
                <a:lnTo>
                  <a:pt x="774697" y="190499"/>
                </a:lnTo>
                <a:lnTo>
                  <a:pt x="844487" y="114299"/>
                </a:lnTo>
                <a:lnTo>
                  <a:pt x="970341" y="114299"/>
                </a:lnTo>
                <a:lnTo>
                  <a:pt x="853287" y="50799"/>
                </a:lnTo>
                <a:close/>
              </a:path>
              <a:path w="1361439" h="1651000" extrusionOk="0">
                <a:moveTo>
                  <a:pt x="535360" y="63499"/>
                </a:moveTo>
                <a:lnTo>
                  <a:pt x="354311" y="63499"/>
                </a:lnTo>
                <a:lnTo>
                  <a:pt x="372345" y="76199"/>
                </a:lnTo>
                <a:lnTo>
                  <a:pt x="384516" y="101599"/>
                </a:lnTo>
                <a:lnTo>
                  <a:pt x="388982" y="114299"/>
                </a:lnTo>
                <a:lnTo>
                  <a:pt x="384516" y="139699"/>
                </a:lnTo>
                <a:lnTo>
                  <a:pt x="372345" y="165099"/>
                </a:lnTo>
                <a:lnTo>
                  <a:pt x="354311" y="177799"/>
                </a:lnTo>
                <a:lnTo>
                  <a:pt x="439219" y="177799"/>
                </a:lnTo>
                <a:lnTo>
                  <a:pt x="444614" y="165099"/>
                </a:lnTo>
                <a:lnTo>
                  <a:pt x="451428" y="139699"/>
                </a:lnTo>
                <a:lnTo>
                  <a:pt x="453802" y="114299"/>
                </a:lnTo>
                <a:lnTo>
                  <a:pt x="453533" y="114299"/>
                </a:lnTo>
                <a:lnTo>
                  <a:pt x="452737" y="101599"/>
                </a:lnTo>
                <a:lnTo>
                  <a:pt x="451435" y="101599"/>
                </a:lnTo>
                <a:lnTo>
                  <a:pt x="449648" y="88899"/>
                </a:lnTo>
                <a:lnTo>
                  <a:pt x="571841" y="88899"/>
                </a:lnTo>
                <a:lnTo>
                  <a:pt x="557364" y="76199"/>
                </a:lnTo>
                <a:lnTo>
                  <a:pt x="535360" y="63499"/>
                </a:lnTo>
                <a:close/>
              </a:path>
            </a:pathLst>
          </a:custGeom>
          <a:solidFill>
            <a:srgbClr val="4B268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96" name="Google Shape;430;p26">
            <a:extLst>
              <a:ext uri="{FF2B5EF4-FFF2-40B4-BE49-F238E27FC236}">
                <a16:creationId xmlns:a16="http://schemas.microsoft.com/office/drawing/2014/main" id="{6E3481A1-C2E5-5FF6-3812-C3776CAD6C08}"/>
              </a:ext>
            </a:extLst>
          </p:cNvPr>
          <p:cNvPicPr preferRelativeResize="0"/>
          <p:nvPr/>
        </p:nvPicPr>
        <p:blipFill rotWithShape="1">
          <a:blip r:embed="rId4">
            <a:alphaModFix/>
          </a:blip>
          <a:srcRect l="13780" t="32953" r="79302" b="56663"/>
          <a:stretch/>
        </p:blipFill>
        <p:spPr>
          <a:xfrm rot="18798407">
            <a:off x="1355498" y="4756457"/>
            <a:ext cx="672418" cy="692325"/>
          </a:xfrm>
          <a:prstGeom prst="rect">
            <a:avLst/>
          </a:prstGeom>
          <a:noFill/>
          <a:ln>
            <a:noFill/>
          </a:ln>
        </p:spPr>
      </p:pic>
      <p:pic>
        <p:nvPicPr>
          <p:cNvPr id="1028" name="Picture 4" descr="FREE Puzzle Pieces Template by Miss Carlee | Teachers Pay Teachers">
            <a:extLst>
              <a:ext uri="{FF2B5EF4-FFF2-40B4-BE49-F238E27FC236}">
                <a16:creationId xmlns:a16="http://schemas.microsoft.com/office/drawing/2014/main" id="{950267C1-D0F3-175F-72FB-1DC18EA774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353984" y="5794365"/>
            <a:ext cx="1965884" cy="1258166"/>
          </a:xfrm>
          <a:prstGeom prst="rect">
            <a:avLst/>
          </a:prstGeom>
          <a:noFill/>
          <a:extLst>
            <a:ext uri="{909E8E84-426E-40DD-AFC4-6F175D3DCCD1}">
              <a14:hiddenFill xmlns:a14="http://schemas.microsoft.com/office/drawing/2010/main">
                <a:solidFill>
                  <a:srgbClr val="FFFFFF"/>
                </a:solidFill>
              </a14:hiddenFill>
            </a:ext>
          </a:extLst>
        </p:spPr>
      </p:pic>
      <p:pic>
        <p:nvPicPr>
          <p:cNvPr id="297" name="Picture 4" descr="FREE Puzzle Pieces Template by Miss Carlee | Teachers Pay Teachers">
            <a:extLst>
              <a:ext uri="{FF2B5EF4-FFF2-40B4-BE49-F238E27FC236}">
                <a16:creationId xmlns:a16="http://schemas.microsoft.com/office/drawing/2014/main" id="{FB4D303F-46B6-5CF9-9E29-6CA4CA3E65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4504140" y="6777307"/>
            <a:ext cx="1965884" cy="125816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BA0EF36-7C8D-F5EC-D239-88698084AC93}"/>
              </a:ext>
            </a:extLst>
          </p:cNvPr>
          <p:cNvSpPr/>
          <p:nvPr/>
        </p:nvSpPr>
        <p:spPr>
          <a:xfrm>
            <a:off x="2758628" y="6607911"/>
            <a:ext cx="1133058" cy="7639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Clinical Data Collection</a:t>
            </a:r>
          </a:p>
        </p:txBody>
      </p:sp>
      <p:sp>
        <p:nvSpPr>
          <p:cNvPr id="4" name="Rectangle 3">
            <a:extLst>
              <a:ext uri="{FF2B5EF4-FFF2-40B4-BE49-F238E27FC236}">
                <a16:creationId xmlns:a16="http://schemas.microsoft.com/office/drawing/2014/main" id="{90BC763D-FFC0-6D3C-0EDC-371596E5F146}"/>
              </a:ext>
            </a:extLst>
          </p:cNvPr>
          <p:cNvSpPr/>
          <p:nvPr/>
        </p:nvSpPr>
        <p:spPr>
          <a:xfrm>
            <a:off x="2758628" y="5488685"/>
            <a:ext cx="1133058" cy="5852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Insight Algorithm</a:t>
            </a:r>
          </a:p>
        </p:txBody>
      </p:sp>
      <p:cxnSp>
        <p:nvCxnSpPr>
          <p:cNvPr id="298" name="Google Shape;413;p26">
            <a:extLst>
              <a:ext uri="{FF2B5EF4-FFF2-40B4-BE49-F238E27FC236}">
                <a16:creationId xmlns:a16="http://schemas.microsoft.com/office/drawing/2014/main" id="{84BB09EA-8C4D-49BD-6123-BD31D20D16FC}"/>
              </a:ext>
            </a:extLst>
          </p:cNvPr>
          <p:cNvCxnSpPr>
            <a:cxnSpLocks/>
          </p:cNvCxnSpPr>
          <p:nvPr/>
        </p:nvCxnSpPr>
        <p:spPr>
          <a:xfrm flipH="1">
            <a:off x="3891686" y="5829953"/>
            <a:ext cx="1002183" cy="0"/>
          </a:xfrm>
          <a:prstGeom prst="straightConnector1">
            <a:avLst/>
          </a:prstGeom>
          <a:noFill/>
          <a:ln w="127000" cap="flat" cmpd="sng">
            <a:solidFill>
              <a:srgbClr val="690CEB"/>
            </a:solidFill>
            <a:prstDash val="solid"/>
            <a:round/>
            <a:headEnd type="none" w="sm" len="sm"/>
            <a:tailEnd type="none" w="sm" len="sm"/>
          </a:ln>
        </p:spPr>
      </p:cxnSp>
      <p:sp>
        <p:nvSpPr>
          <p:cNvPr id="6" name="Rectangle 5">
            <a:extLst>
              <a:ext uri="{FF2B5EF4-FFF2-40B4-BE49-F238E27FC236}">
                <a16:creationId xmlns:a16="http://schemas.microsoft.com/office/drawing/2014/main" id="{5A15CE71-EA60-144C-9298-ACA0D0B74AAB}"/>
              </a:ext>
            </a:extLst>
          </p:cNvPr>
          <p:cNvSpPr/>
          <p:nvPr/>
        </p:nvSpPr>
        <p:spPr>
          <a:xfrm>
            <a:off x="4893869" y="5440506"/>
            <a:ext cx="1360627" cy="6876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Clinician Visualization</a:t>
            </a:r>
          </a:p>
        </p:txBody>
      </p:sp>
      <p:cxnSp>
        <p:nvCxnSpPr>
          <p:cNvPr id="300" name="Google Shape;413;p26">
            <a:extLst>
              <a:ext uri="{FF2B5EF4-FFF2-40B4-BE49-F238E27FC236}">
                <a16:creationId xmlns:a16="http://schemas.microsoft.com/office/drawing/2014/main" id="{DA967447-EF99-BE13-38AC-13E2E803F890}"/>
              </a:ext>
            </a:extLst>
          </p:cNvPr>
          <p:cNvCxnSpPr>
            <a:cxnSpLocks/>
          </p:cNvCxnSpPr>
          <p:nvPr/>
        </p:nvCxnSpPr>
        <p:spPr>
          <a:xfrm flipH="1">
            <a:off x="3891686" y="6886047"/>
            <a:ext cx="1002183" cy="0"/>
          </a:xfrm>
          <a:prstGeom prst="straightConnector1">
            <a:avLst/>
          </a:prstGeom>
          <a:noFill/>
          <a:ln w="127000" cap="flat" cmpd="sng">
            <a:solidFill>
              <a:srgbClr val="690CEB"/>
            </a:solidFill>
            <a:prstDash val="solid"/>
            <a:round/>
            <a:headEnd type="none" w="sm" len="sm"/>
            <a:tailEnd type="none" w="sm" len="sm"/>
          </a:ln>
        </p:spPr>
      </p:cxnSp>
      <p:sp>
        <p:nvSpPr>
          <p:cNvPr id="301" name="Rectangle 300">
            <a:extLst>
              <a:ext uri="{FF2B5EF4-FFF2-40B4-BE49-F238E27FC236}">
                <a16:creationId xmlns:a16="http://schemas.microsoft.com/office/drawing/2014/main" id="{0128E1B2-3DA1-EB9F-6E2F-755508608098}"/>
              </a:ext>
            </a:extLst>
          </p:cNvPr>
          <p:cNvSpPr/>
          <p:nvPr/>
        </p:nvSpPr>
        <p:spPr>
          <a:xfrm>
            <a:off x="4920553" y="6431632"/>
            <a:ext cx="1133058" cy="626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Alarm</a:t>
            </a:r>
          </a:p>
        </p:txBody>
      </p:sp>
      <p:sp>
        <p:nvSpPr>
          <p:cNvPr id="302" name="Rectangle 301">
            <a:extLst>
              <a:ext uri="{FF2B5EF4-FFF2-40B4-BE49-F238E27FC236}">
                <a16:creationId xmlns:a16="http://schemas.microsoft.com/office/drawing/2014/main" id="{115BE9FC-7294-6E60-E87A-3DED405D86EB}"/>
              </a:ext>
            </a:extLst>
          </p:cNvPr>
          <p:cNvSpPr/>
          <p:nvPr/>
        </p:nvSpPr>
        <p:spPr>
          <a:xfrm>
            <a:off x="4920553" y="7754436"/>
            <a:ext cx="1133058" cy="5852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Alarms Insights</a:t>
            </a:r>
          </a:p>
        </p:txBody>
      </p:sp>
      <p:cxnSp>
        <p:nvCxnSpPr>
          <p:cNvPr id="303" name="Google Shape;413;p26">
            <a:extLst>
              <a:ext uri="{FF2B5EF4-FFF2-40B4-BE49-F238E27FC236}">
                <a16:creationId xmlns:a16="http://schemas.microsoft.com/office/drawing/2014/main" id="{1F1A96BA-F021-5FF9-10A1-5754F9C39D16}"/>
              </a:ext>
            </a:extLst>
          </p:cNvPr>
          <p:cNvCxnSpPr>
            <a:cxnSpLocks/>
          </p:cNvCxnSpPr>
          <p:nvPr/>
        </p:nvCxnSpPr>
        <p:spPr>
          <a:xfrm flipH="1">
            <a:off x="6053611" y="8047044"/>
            <a:ext cx="1002183" cy="0"/>
          </a:xfrm>
          <a:prstGeom prst="straightConnector1">
            <a:avLst/>
          </a:prstGeom>
          <a:noFill/>
          <a:ln w="127000" cap="flat" cmpd="sng">
            <a:solidFill>
              <a:srgbClr val="690CEB"/>
            </a:solidFill>
            <a:prstDash val="solid"/>
            <a:round/>
            <a:headEnd type="none" w="sm" len="sm"/>
            <a:tailEnd type="none" w="sm" len="sm"/>
          </a:ln>
        </p:spPr>
      </p:cxnSp>
      <p:sp>
        <p:nvSpPr>
          <p:cNvPr id="7" name="Rectangle 6">
            <a:extLst>
              <a:ext uri="{FF2B5EF4-FFF2-40B4-BE49-F238E27FC236}">
                <a16:creationId xmlns:a16="http://schemas.microsoft.com/office/drawing/2014/main" id="{A1EF7792-2C59-9190-9A4B-D83ECD1C48C3}"/>
              </a:ext>
            </a:extLst>
          </p:cNvPr>
          <p:cNvSpPr/>
          <p:nvPr/>
        </p:nvSpPr>
        <p:spPr>
          <a:xfrm>
            <a:off x="7055794" y="7754436"/>
            <a:ext cx="1258166" cy="585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Alarm Management</a:t>
            </a:r>
          </a:p>
        </p:txBody>
      </p:sp>
      <p:cxnSp>
        <p:nvCxnSpPr>
          <p:cNvPr id="304" name="Google Shape;413;p26">
            <a:extLst>
              <a:ext uri="{FF2B5EF4-FFF2-40B4-BE49-F238E27FC236}">
                <a16:creationId xmlns:a16="http://schemas.microsoft.com/office/drawing/2014/main" id="{A9868071-46E9-30F5-6AF2-3CB9EFCAE292}"/>
              </a:ext>
            </a:extLst>
          </p:cNvPr>
          <p:cNvCxnSpPr>
            <a:cxnSpLocks/>
          </p:cNvCxnSpPr>
          <p:nvPr/>
        </p:nvCxnSpPr>
        <p:spPr>
          <a:xfrm flipV="1">
            <a:off x="3307270" y="4277574"/>
            <a:ext cx="0" cy="1211111"/>
          </a:xfrm>
          <a:prstGeom prst="straightConnector1">
            <a:avLst/>
          </a:prstGeom>
          <a:noFill/>
          <a:ln w="127000" cap="flat" cmpd="sng">
            <a:solidFill>
              <a:srgbClr val="690CEB"/>
            </a:solidFill>
            <a:prstDash val="solid"/>
            <a:round/>
            <a:headEnd type="none" w="sm" len="sm"/>
            <a:tailEnd type="none" w="sm" len="sm"/>
          </a:ln>
        </p:spPr>
      </p:cxnSp>
      <p:pic>
        <p:nvPicPr>
          <p:cNvPr id="311" name="Picture 4" descr="FREE Puzzle Pieces Template by Miss Carlee | Teachers Pay Teachers">
            <a:extLst>
              <a:ext uri="{FF2B5EF4-FFF2-40B4-BE49-F238E27FC236}">
                <a16:creationId xmlns:a16="http://schemas.microsoft.com/office/drawing/2014/main" id="{260B3F2D-D8F3-EE16-913F-6D196A1C8D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353984" y="2772216"/>
            <a:ext cx="1965884" cy="1258166"/>
          </a:xfrm>
          <a:prstGeom prst="rect">
            <a:avLst/>
          </a:prstGeom>
          <a:noFill/>
          <a:extLst>
            <a:ext uri="{909E8E84-426E-40DD-AFC4-6F175D3DCCD1}">
              <a14:hiddenFill xmlns:a14="http://schemas.microsoft.com/office/drawing/2010/main">
                <a:solidFill>
                  <a:srgbClr val="FFFFFF"/>
                </a:solidFill>
              </a14:hiddenFill>
            </a:ext>
          </a:extLst>
        </p:spPr>
      </p:pic>
      <p:sp>
        <p:nvSpPr>
          <p:cNvPr id="312" name="Rectangle 311">
            <a:extLst>
              <a:ext uri="{FF2B5EF4-FFF2-40B4-BE49-F238E27FC236}">
                <a16:creationId xmlns:a16="http://schemas.microsoft.com/office/drawing/2014/main" id="{2E0FFF68-E6F7-B5A5-8290-C694E5C6108C}"/>
              </a:ext>
            </a:extLst>
          </p:cNvPr>
          <p:cNvSpPr/>
          <p:nvPr/>
        </p:nvSpPr>
        <p:spPr>
          <a:xfrm>
            <a:off x="2758628" y="3585762"/>
            <a:ext cx="1133058" cy="7639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Patient Historical Data</a:t>
            </a:r>
          </a:p>
        </p:txBody>
      </p:sp>
      <p:sp>
        <p:nvSpPr>
          <p:cNvPr id="313" name="Rectangle 312">
            <a:extLst>
              <a:ext uri="{FF2B5EF4-FFF2-40B4-BE49-F238E27FC236}">
                <a16:creationId xmlns:a16="http://schemas.microsoft.com/office/drawing/2014/main" id="{20D5811F-B234-48EA-EA7A-19C33A7BB205}"/>
              </a:ext>
            </a:extLst>
          </p:cNvPr>
          <p:cNvSpPr/>
          <p:nvPr/>
        </p:nvSpPr>
        <p:spPr>
          <a:xfrm>
            <a:off x="2758628" y="2466536"/>
            <a:ext cx="1133058" cy="5852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Trend analysis algorithm</a:t>
            </a:r>
          </a:p>
        </p:txBody>
      </p:sp>
      <p:cxnSp>
        <p:nvCxnSpPr>
          <p:cNvPr id="314" name="Google Shape;413;p26">
            <a:extLst>
              <a:ext uri="{FF2B5EF4-FFF2-40B4-BE49-F238E27FC236}">
                <a16:creationId xmlns:a16="http://schemas.microsoft.com/office/drawing/2014/main" id="{B8036833-A798-FCCA-2494-5C1B02CA5A2B}"/>
              </a:ext>
            </a:extLst>
          </p:cNvPr>
          <p:cNvCxnSpPr>
            <a:cxnSpLocks/>
          </p:cNvCxnSpPr>
          <p:nvPr/>
        </p:nvCxnSpPr>
        <p:spPr>
          <a:xfrm flipH="1">
            <a:off x="3914289" y="2817179"/>
            <a:ext cx="1002183" cy="0"/>
          </a:xfrm>
          <a:prstGeom prst="straightConnector1">
            <a:avLst/>
          </a:prstGeom>
          <a:noFill/>
          <a:ln w="127000" cap="flat" cmpd="sng">
            <a:solidFill>
              <a:srgbClr val="690CEB"/>
            </a:solidFill>
            <a:prstDash val="solid"/>
            <a:round/>
            <a:headEnd type="none" w="sm" len="sm"/>
            <a:tailEnd type="none" w="sm" len="sm"/>
          </a:ln>
        </p:spPr>
      </p:cxnSp>
      <p:sp>
        <p:nvSpPr>
          <p:cNvPr id="315" name="Rectangle 314">
            <a:extLst>
              <a:ext uri="{FF2B5EF4-FFF2-40B4-BE49-F238E27FC236}">
                <a16:creationId xmlns:a16="http://schemas.microsoft.com/office/drawing/2014/main" id="{9B9AF28A-834C-E348-3DEB-1986AB775FEF}"/>
              </a:ext>
            </a:extLst>
          </p:cNvPr>
          <p:cNvSpPr/>
          <p:nvPr/>
        </p:nvSpPr>
        <p:spPr>
          <a:xfrm>
            <a:off x="4916472" y="2427732"/>
            <a:ext cx="1360627" cy="6876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Clinician Visualization</a:t>
            </a:r>
          </a:p>
        </p:txBody>
      </p:sp>
      <p:sp>
        <p:nvSpPr>
          <p:cNvPr id="2" name="Rectangle 1">
            <a:extLst>
              <a:ext uri="{FF2B5EF4-FFF2-40B4-BE49-F238E27FC236}">
                <a16:creationId xmlns:a16="http://schemas.microsoft.com/office/drawing/2014/main" id="{891DAE26-9370-0A37-28B9-5AFD111E2E80}"/>
              </a:ext>
            </a:extLst>
          </p:cNvPr>
          <p:cNvSpPr/>
          <p:nvPr/>
        </p:nvSpPr>
        <p:spPr>
          <a:xfrm>
            <a:off x="212141" y="8727034"/>
            <a:ext cx="17834457" cy="1350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Flexibility requires the ability to create dynamic workflows and the ability to rapidly introduce your proprietary algorithms into these flows</a:t>
            </a:r>
          </a:p>
        </p:txBody>
      </p:sp>
    </p:spTree>
    <p:extLst>
      <p:ext uri="{BB962C8B-B14F-4D97-AF65-F5344CB8AC3E}">
        <p14:creationId xmlns:p14="http://schemas.microsoft.com/office/powerpoint/2010/main" val="3714053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18"/>
          <p:cNvSpPr/>
          <p:nvPr/>
        </p:nvSpPr>
        <p:spPr>
          <a:xfrm>
            <a:off x="0" y="0"/>
            <a:ext cx="18288001" cy="2319300"/>
          </a:xfrm>
          <a:prstGeom prst="rect">
            <a:avLst/>
          </a:prstGeom>
          <a:solidFill>
            <a:schemeClr val="accent1"/>
          </a:solidFill>
          <a:ln>
            <a:noFill/>
          </a:ln>
        </p:spPr>
        <p:txBody>
          <a:bodyPr spcFirstLastPara="1" wrap="square" lIns="91425" tIns="45725" rIns="91425" bIns="45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87" name="Google Shape;687;p18"/>
          <p:cNvSpPr txBox="1"/>
          <p:nvPr/>
        </p:nvSpPr>
        <p:spPr>
          <a:xfrm>
            <a:off x="977168" y="412425"/>
            <a:ext cx="14622000" cy="1494600"/>
          </a:xfrm>
          <a:prstGeom prst="rect">
            <a:avLst/>
          </a:prstGeom>
          <a:noFill/>
          <a:ln>
            <a:noFill/>
          </a:ln>
        </p:spPr>
        <p:txBody>
          <a:bodyPr spcFirstLastPara="1" wrap="square" lIns="91425" tIns="45725" rIns="91425" bIns="45725" anchor="ctr"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0" i="0" u="none" strike="noStrike" cap="none" dirty="0">
                <a:solidFill>
                  <a:srgbClr val="FFFFFF"/>
                </a:solidFill>
                <a:latin typeface="Poppins Medium"/>
                <a:ea typeface="Poppins Medium"/>
                <a:cs typeface="Poppins Medium"/>
                <a:sym typeface="Poppins Medium"/>
              </a:rPr>
              <a:t>Question 7</a:t>
            </a:r>
            <a:endParaRPr sz="4800" b="0" i="0" u="none" strike="noStrike" cap="none" dirty="0">
              <a:solidFill>
                <a:srgbClr val="FFFFFF"/>
              </a:solidFill>
              <a:latin typeface="Poppins Medium"/>
              <a:ea typeface="Poppins Medium"/>
              <a:cs typeface="Poppins Medium"/>
              <a:sym typeface="Poppins Medium"/>
            </a:endParaRPr>
          </a:p>
        </p:txBody>
      </p:sp>
      <p:pic>
        <p:nvPicPr>
          <p:cNvPr id="689" name="Google Shape;689;p18"/>
          <p:cNvPicPr preferRelativeResize="0"/>
          <p:nvPr/>
        </p:nvPicPr>
        <p:blipFill rotWithShape="1">
          <a:blip r:embed="rId3">
            <a:alphaModFix/>
          </a:blip>
          <a:srcRect/>
          <a:stretch/>
        </p:blipFill>
        <p:spPr>
          <a:xfrm>
            <a:off x="15292106" y="-899225"/>
            <a:ext cx="2995877" cy="2995877"/>
          </a:xfrm>
          <a:prstGeom prst="rect">
            <a:avLst/>
          </a:prstGeom>
          <a:noFill/>
          <a:ln>
            <a:noFill/>
          </a:ln>
        </p:spPr>
      </p:pic>
      <p:pic>
        <p:nvPicPr>
          <p:cNvPr id="692" name="Google Shape;692;p18"/>
          <p:cNvPicPr preferRelativeResize="0">
            <a:picLocks noChangeAspect="1"/>
          </p:cNvPicPr>
          <p:nvPr/>
        </p:nvPicPr>
        <p:blipFill rotWithShape="1">
          <a:blip r:embed="rId4">
            <a:alphaModFix/>
          </a:blip>
          <a:srcRect/>
          <a:stretch/>
        </p:blipFill>
        <p:spPr>
          <a:xfrm>
            <a:off x="12800184" y="3576647"/>
            <a:ext cx="4509403" cy="4518042"/>
          </a:xfrm>
          <a:prstGeom prst="rect">
            <a:avLst/>
          </a:prstGeom>
          <a:noFill/>
          <a:ln>
            <a:noFill/>
          </a:ln>
        </p:spPr>
      </p:pic>
      <p:sp>
        <p:nvSpPr>
          <p:cNvPr id="10" name="Google Shape;293;gcb1f91eed5_0_0"/>
          <p:cNvSpPr txBox="1"/>
          <p:nvPr/>
        </p:nvSpPr>
        <p:spPr>
          <a:xfrm>
            <a:off x="986362" y="2337923"/>
            <a:ext cx="11813821" cy="769411"/>
          </a:xfrm>
          <a:prstGeom prst="rect">
            <a:avLst/>
          </a:prstGeom>
          <a:noFill/>
          <a:ln>
            <a:noFill/>
          </a:ln>
        </p:spPr>
        <p:txBody>
          <a:bodyPr spcFirstLastPara="1" wrap="square" lIns="91425" tIns="91425" rIns="91425" bIns="91425" anchor="t" anchorCtr="0">
            <a:spAutoFit/>
          </a:bodyPr>
          <a:lstStyle/>
          <a:p>
            <a:pPr marL="495300" lvl="5" indent="-381000">
              <a:spcBef>
                <a:spcPts val="1200"/>
              </a:spcBef>
              <a:buClr>
                <a:srgbClr val="690CEB"/>
              </a:buClr>
              <a:buSzPts val="3000"/>
              <a:buFont typeface="Wingdings" panose="05000000000000000000" pitchFamily="2" charset="2"/>
              <a:buChar char="§"/>
              <a:tabLst>
                <a:tab pos="1080000" algn="l"/>
              </a:tabLst>
              <a:defRPr/>
            </a:pPr>
            <a:r>
              <a:rPr lang="en-US" sz="2800" dirty="0">
                <a:solidFill>
                  <a:srgbClr val="333333"/>
                </a:solidFill>
                <a:latin typeface="+mj-lt"/>
                <a:ea typeface="Open Sans" panose="020B0606030504020204" pitchFamily="34" charset="0"/>
                <a:cs typeface="Poppins Medium" panose="020B0604020202020204" charset="0"/>
              </a:rPr>
              <a:t>What about cyber security. Are there any special considerations here?    </a:t>
            </a:r>
            <a:endParaRPr sz="2400"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77198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sp>
        <p:nvSpPr>
          <p:cNvPr id="921" name="Google Shape;921;p40"/>
          <p:cNvSpPr txBox="1"/>
          <p:nvPr/>
        </p:nvSpPr>
        <p:spPr>
          <a:xfrm>
            <a:off x="1722768" y="412425"/>
            <a:ext cx="13569321" cy="1494600"/>
          </a:xfrm>
          <a:prstGeom prst="rect">
            <a:avLst/>
          </a:prstGeom>
          <a:noFill/>
          <a:ln>
            <a:noFill/>
          </a:ln>
        </p:spPr>
        <p:txBody>
          <a:bodyPr spcFirstLastPara="1" wrap="square" lIns="91425" tIns="45725" rIns="91425" bIns="457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4800"/>
              <a:buFont typeface="Arial"/>
              <a:buNone/>
              <a:tabLst/>
              <a:defRPr/>
            </a:pPr>
            <a:r>
              <a:rPr kumimoji="0" lang="en-US" sz="4800" b="0" i="0" u="none" strike="noStrike" kern="0" cap="none" spc="0" normalizeH="0" baseline="0" noProof="0" dirty="0">
                <a:ln>
                  <a:noFill/>
                </a:ln>
                <a:solidFill>
                  <a:srgbClr val="FFFFFF"/>
                </a:solidFill>
                <a:effectLst/>
                <a:uLnTx/>
                <a:uFillTx/>
                <a:latin typeface="Poppins Medium"/>
                <a:ea typeface="Poppins Medium"/>
                <a:cs typeface="Poppins Medium"/>
                <a:sym typeface="Poppins Medium"/>
              </a:rPr>
              <a:t>Considerations Designing for Cyber Security &amp; Privacy</a:t>
            </a:r>
            <a:endParaRPr kumimoji="0" sz="4800" b="0" i="0" u="none" strike="noStrike" kern="0" cap="none" spc="0" normalizeH="0" baseline="0" noProof="0" dirty="0">
              <a:ln>
                <a:noFill/>
              </a:ln>
              <a:solidFill>
                <a:srgbClr val="FFFFFF"/>
              </a:solidFill>
              <a:effectLst/>
              <a:uLnTx/>
              <a:uFillTx/>
              <a:latin typeface="Poppins Medium"/>
              <a:ea typeface="Poppins Medium"/>
              <a:cs typeface="Poppins Medium"/>
              <a:sym typeface="Poppins Medium"/>
            </a:endParaRPr>
          </a:p>
        </p:txBody>
      </p:sp>
      <p:sp>
        <p:nvSpPr>
          <p:cNvPr id="922" name="Google Shape;922;p40"/>
          <p:cNvSpPr txBox="1"/>
          <p:nvPr/>
        </p:nvSpPr>
        <p:spPr>
          <a:xfrm>
            <a:off x="1213757" y="2702698"/>
            <a:ext cx="9105900" cy="6377100"/>
          </a:xfrm>
          <a:prstGeom prst="rect">
            <a:avLst/>
          </a:prstGeom>
          <a:noFill/>
          <a:ln>
            <a:noFill/>
          </a:ln>
        </p:spPr>
        <p:txBody>
          <a:bodyPr spcFirstLastPara="1" wrap="square" lIns="91425" tIns="91425" rIns="91425" bIns="91425" anchor="t" anchorCtr="0">
            <a:spAutoFit/>
          </a:bodyPr>
          <a:lstStyle/>
          <a:p>
            <a:pPr marL="12700" marR="0" lvl="0" indent="0" algn="l" defTabSz="914400" rtl="0" eaLnBrk="1" fontAlgn="auto" latinLnBrk="0" hangingPunct="1">
              <a:lnSpc>
                <a:spcPct val="115000"/>
              </a:lnSpc>
              <a:spcBef>
                <a:spcPts val="0"/>
              </a:spcBef>
              <a:spcAft>
                <a:spcPts val="0"/>
              </a:spcAft>
              <a:buClr>
                <a:srgbClr val="11ECC0"/>
              </a:buClr>
              <a:buSzPts val="2000"/>
              <a:buFont typeface="Arial"/>
              <a:buNone/>
              <a:tabLst/>
              <a:defRPr/>
            </a:pPr>
            <a:r>
              <a:rPr kumimoji="0" lang="en-US" sz="2400" b="1" i="0" u="none" strike="noStrike" kern="0" cap="none" spc="0" normalizeH="0" baseline="0" noProof="0" dirty="0">
                <a:ln>
                  <a:noFill/>
                </a:ln>
                <a:solidFill>
                  <a:srgbClr val="4B2680"/>
                </a:solidFill>
                <a:effectLst/>
                <a:uLnTx/>
                <a:uFillTx/>
                <a:latin typeface="Open Sans"/>
                <a:ea typeface="Open Sans"/>
                <a:cs typeface="Open Sans"/>
                <a:sym typeface="Open Sans"/>
              </a:rPr>
              <a:t>PII &amp; PHI protection</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457200" marR="0" lvl="1" indent="-457200" algn="l" defTabSz="914400" rtl="0" eaLnBrk="1" fontAlgn="auto" latinLnBrk="0" hangingPunct="1">
              <a:lnSpc>
                <a:spcPct val="100000"/>
              </a:lnSpc>
              <a:spcBef>
                <a:spcPts val="1200"/>
              </a:spcBef>
              <a:spcAft>
                <a:spcPts val="0"/>
              </a:spcAft>
              <a:buClr>
                <a:srgbClr val="690CEB"/>
              </a:buClr>
              <a:buSzPts val="2000"/>
              <a:buFont typeface="Noto Sans Symbols"/>
              <a:buChar char="▪"/>
              <a:tabLst/>
              <a:defRPr/>
            </a:pPr>
            <a:r>
              <a:rPr kumimoji="0" lang="en-US" sz="2000" b="0" i="0" u="none" strike="noStrike" kern="0" cap="none" spc="0" normalizeH="0" baseline="0" noProof="0" dirty="0">
                <a:ln>
                  <a:noFill/>
                </a:ln>
                <a:solidFill>
                  <a:srgbClr val="4B2680"/>
                </a:solidFill>
                <a:effectLst/>
                <a:uLnTx/>
                <a:uFillTx/>
                <a:latin typeface="Open Sans"/>
                <a:ea typeface="Open Sans"/>
                <a:cs typeface="Open Sans"/>
                <a:sym typeface="Open Sans"/>
              </a:rPr>
              <a:t>ABAC – Attribute-based access control</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457200" marR="0" lvl="1" indent="-457200" algn="l" defTabSz="914400" rtl="0" eaLnBrk="1" fontAlgn="auto" latinLnBrk="0" hangingPunct="1">
              <a:lnSpc>
                <a:spcPct val="100000"/>
              </a:lnSpc>
              <a:spcBef>
                <a:spcPts val="1200"/>
              </a:spcBef>
              <a:spcAft>
                <a:spcPts val="0"/>
              </a:spcAft>
              <a:buClr>
                <a:srgbClr val="690CEB"/>
              </a:buClr>
              <a:buSzPts val="2000"/>
              <a:buFont typeface="Noto Sans Symbols"/>
              <a:buChar char="▪"/>
              <a:tabLst/>
              <a:defRPr/>
            </a:pPr>
            <a:r>
              <a:rPr kumimoji="0" lang="en-US" sz="2000" b="0" i="0" u="none" strike="noStrike" kern="0" cap="none" spc="0" normalizeH="0" baseline="0" noProof="0" dirty="0">
                <a:ln>
                  <a:noFill/>
                </a:ln>
                <a:solidFill>
                  <a:srgbClr val="4B2680"/>
                </a:solidFill>
                <a:effectLst/>
                <a:uLnTx/>
                <a:uFillTx/>
                <a:latin typeface="Open Sans"/>
                <a:ea typeface="Open Sans"/>
                <a:cs typeface="Open Sans"/>
                <a:sym typeface="Open Sans"/>
              </a:rPr>
              <a:t>Auditing and logging without PII/PHI compromise</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457200" marR="0" lvl="1" indent="-457200" algn="l" defTabSz="914400" rtl="0" eaLnBrk="1" fontAlgn="auto" latinLnBrk="0" hangingPunct="1">
              <a:lnSpc>
                <a:spcPct val="100000"/>
              </a:lnSpc>
              <a:spcBef>
                <a:spcPts val="1200"/>
              </a:spcBef>
              <a:spcAft>
                <a:spcPts val="0"/>
              </a:spcAft>
              <a:buClr>
                <a:srgbClr val="690CEB"/>
              </a:buClr>
              <a:buSzPts val="2000"/>
              <a:buFont typeface="Noto Sans Symbols"/>
              <a:buChar char="▪"/>
              <a:tabLst/>
              <a:defRPr/>
            </a:pPr>
            <a:r>
              <a:rPr kumimoji="0" lang="en-US" sz="2000" b="0" i="0" u="none" strike="noStrike" kern="0" cap="none" spc="0" normalizeH="0" baseline="0" noProof="0" dirty="0">
                <a:ln>
                  <a:noFill/>
                </a:ln>
                <a:solidFill>
                  <a:srgbClr val="4B2680"/>
                </a:solidFill>
                <a:effectLst/>
                <a:uLnTx/>
                <a:uFillTx/>
                <a:latin typeface="Open Sans"/>
                <a:ea typeface="Open Sans"/>
                <a:cs typeface="Open Sans"/>
                <a:sym typeface="Open Sans"/>
              </a:rPr>
              <a:t>PII/PHI data leak prevention</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457200" marR="0" lvl="1" indent="-330200" algn="l" defTabSz="914400" rtl="0" eaLnBrk="1" fontAlgn="auto" latinLnBrk="0" hangingPunct="1">
              <a:lnSpc>
                <a:spcPct val="100000"/>
              </a:lnSpc>
              <a:spcBef>
                <a:spcPts val="1200"/>
              </a:spcBef>
              <a:spcAft>
                <a:spcPts val="0"/>
              </a:spcAft>
              <a:buClr>
                <a:srgbClr val="690CEB"/>
              </a:buClr>
              <a:buSzPts val="2000"/>
              <a:buFont typeface="Noto Sans Symbols"/>
              <a:buNone/>
              <a:tabLst/>
              <a:defRPr/>
            </a:pPr>
            <a:endParaRPr kumimoji="0" sz="1200" b="1" i="0" u="none" strike="noStrike" kern="0" cap="none" spc="0" normalizeH="0" baseline="0" noProof="0" dirty="0">
              <a:ln>
                <a:noFill/>
              </a:ln>
              <a:solidFill>
                <a:srgbClr val="4B2680"/>
              </a:solidFill>
              <a:effectLst/>
              <a:uLnTx/>
              <a:uFillTx/>
              <a:latin typeface="Open Sans"/>
              <a:ea typeface="Open Sans"/>
              <a:cs typeface="Open Sans"/>
              <a:sym typeface="Open Sans"/>
            </a:endParaRPr>
          </a:p>
          <a:p>
            <a:pPr marL="1270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4B2680"/>
                </a:solidFill>
                <a:effectLst/>
                <a:uLnTx/>
                <a:uFillTx/>
                <a:latin typeface="Open Sans"/>
                <a:ea typeface="Open Sans"/>
                <a:cs typeface="Open Sans"/>
                <a:sym typeface="Open Sans"/>
              </a:rPr>
              <a:t>Security architecture needs to be part of the design</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457200" marR="0" lvl="1" indent="-457200" algn="l" defTabSz="914400" rtl="0" eaLnBrk="1" fontAlgn="auto" latinLnBrk="0" hangingPunct="1">
              <a:lnSpc>
                <a:spcPct val="100000"/>
              </a:lnSpc>
              <a:spcBef>
                <a:spcPts val="1200"/>
              </a:spcBef>
              <a:spcAft>
                <a:spcPts val="0"/>
              </a:spcAft>
              <a:buClr>
                <a:srgbClr val="690CEB"/>
              </a:buClr>
              <a:buSzPts val="2000"/>
              <a:buFont typeface="Noto Sans Symbols"/>
              <a:buChar char="▪"/>
              <a:tabLst/>
              <a:defRPr/>
            </a:pPr>
            <a:r>
              <a:rPr kumimoji="0" lang="en-US" sz="2000" b="0" i="0" u="none" strike="noStrike" kern="0" cap="none" spc="0" normalizeH="0" baseline="0" noProof="0" dirty="0">
                <a:ln>
                  <a:noFill/>
                </a:ln>
                <a:solidFill>
                  <a:srgbClr val="4B2680"/>
                </a:solidFill>
                <a:effectLst/>
                <a:uLnTx/>
                <a:uFillTx/>
                <a:latin typeface="Open Sans"/>
                <a:ea typeface="Open Sans"/>
                <a:cs typeface="Open Sans"/>
                <a:sym typeface="Open Sans"/>
              </a:rPr>
              <a:t>Microservice segregation, authorization and access controls</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457200" marR="0" lvl="1" indent="-457200" algn="l" defTabSz="914400" rtl="0" eaLnBrk="1" fontAlgn="auto" latinLnBrk="0" hangingPunct="1">
              <a:lnSpc>
                <a:spcPct val="100000"/>
              </a:lnSpc>
              <a:spcBef>
                <a:spcPts val="1200"/>
              </a:spcBef>
              <a:spcAft>
                <a:spcPts val="0"/>
              </a:spcAft>
              <a:buClr>
                <a:srgbClr val="690CEB"/>
              </a:buClr>
              <a:buSzPts val="2000"/>
              <a:buFont typeface="Noto Sans Symbols"/>
              <a:buChar char="▪"/>
              <a:tabLst/>
              <a:defRPr/>
            </a:pPr>
            <a:r>
              <a:rPr kumimoji="0" lang="en-US" sz="2000" b="0" i="0" u="none" strike="noStrike" kern="0" cap="none" spc="0" normalizeH="0" baseline="0" noProof="0" dirty="0">
                <a:ln>
                  <a:noFill/>
                </a:ln>
                <a:solidFill>
                  <a:srgbClr val="4B2680"/>
                </a:solidFill>
                <a:effectLst/>
                <a:uLnTx/>
                <a:uFillTx/>
                <a:latin typeface="Open Sans"/>
                <a:ea typeface="Open Sans"/>
                <a:cs typeface="Open Sans"/>
                <a:sym typeface="Open Sans"/>
              </a:rPr>
              <a:t>Data at rest and data at transit protection</a:t>
            </a:r>
          </a:p>
          <a:p>
            <a:pPr marL="457200" marR="0" lvl="1" indent="-457200" algn="l" defTabSz="914400" rtl="0" eaLnBrk="1" fontAlgn="auto" latinLnBrk="0" hangingPunct="1">
              <a:lnSpc>
                <a:spcPct val="100000"/>
              </a:lnSpc>
              <a:spcBef>
                <a:spcPts val="1200"/>
              </a:spcBef>
              <a:spcAft>
                <a:spcPts val="0"/>
              </a:spcAft>
              <a:buClr>
                <a:srgbClr val="690CEB"/>
              </a:buClr>
              <a:buSzPts val="2000"/>
              <a:buFont typeface="Noto Sans Symbols"/>
              <a:buChar char="▪"/>
              <a:tabLst/>
              <a:defRPr/>
            </a:pPr>
            <a:r>
              <a:rPr kumimoji="0" lang="en-US" sz="2000" b="0" i="0" u="none" strike="noStrike" kern="0" cap="none" spc="0" normalizeH="0" baseline="0" noProof="0" dirty="0">
                <a:ln>
                  <a:noFill/>
                </a:ln>
                <a:solidFill>
                  <a:srgbClr val="4B2680"/>
                </a:solidFill>
                <a:effectLst/>
                <a:uLnTx/>
                <a:uFillTx/>
                <a:latin typeface="Open Sans"/>
                <a:ea typeface="Open Sans"/>
                <a:cs typeface="Open Sans"/>
                <a:sym typeface="Open Sans"/>
              </a:rPr>
              <a:t>Standards support – LDAP / Active Directory, OAuth2, JWT</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12700" marR="0" lvl="0" indent="0" algn="l" defTabSz="914400" rtl="0" eaLnBrk="1" fontAlgn="auto" latinLnBrk="0" hangingPunct="1">
              <a:lnSpc>
                <a:spcPct val="115000"/>
              </a:lnSpc>
              <a:spcBef>
                <a:spcPts val="0"/>
              </a:spcBef>
              <a:spcAft>
                <a:spcPts val="0"/>
              </a:spcAft>
              <a:buClr>
                <a:srgbClr val="11ECC0"/>
              </a:buClr>
              <a:buSzPts val="2000"/>
              <a:buFont typeface="Arial"/>
              <a:buNone/>
              <a:tabLst/>
              <a:defRPr/>
            </a:pPr>
            <a:endParaRPr kumimoji="0" sz="2400" b="1" i="0" u="none" strike="noStrike" kern="0" cap="none" spc="0" normalizeH="0" baseline="0" noProof="0" dirty="0">
              <a:ln>
                <a:noFill/>
              </a:ln>
              <a:solidFill>
                <a:srgbClr val="4B2680"/>
              </a:solidFill>
              <a:effectLst/>
              <a:uLnTx/>
              <a:uFillTx/>
              <a:latin typeface="Open Sans"/>
              <a:ea typeface="Open Sans"/>
              <a:cs typeface="Open Sans"/>
              <a:sym typeface="Open Sans"/>
            </a:endParaRPr>
          </a:p>
          <a:p>
            <a:pPr marL="12700" marR="0" lvl="0" indent="0" algn="l" defTabSz="914400" rtl="0" eaLnBrk="1" fontAlgn="auto" latinLnBrk="0" hangingPunct="1">
              <a:lnSpc>
                <a:spcPct val="115000"/>
              </a:lnSpc>
              <a:spcBef>
                <a:spcPts val="0"/>
              </a:spcBef>
              <a:spcAft>
                <a:spcPts val="0"/>
              </a:spcAft>
              <a:buClr>
                <a:srgbClr val="11ECC0"/>
              </a:buClr>
              <a:buSzPts val="2000"/>
              <a:buFont typeface="Arial"/>
              <a:buNone/>
              <a:tabLst/>
              <a:defRPr/>
            </a:pPr>
            <a:r>
              <a:rPr kumimoji="0" lang="en-US" sz="2400" b="1" i="0" u="none" strike="noStrike" kern="0" cap="none" spc="0" normalizeH="0" baseline="0" noProof="0" dirty="0">
                <a:ln>
                  <a:noFill/>
                </a:ln>
                <a:solidFill>
                  <a:srgbClr val="4B2680"/>
                </a:solidFill>
                <a:effectLst/>
                <a:uLnTx/>
                <a:uFillTx/>
                <a:latin typeface="Open Sans"/>
                <a:ea typeface="Open Sans"/>
                <a:cs typeface="Open Sans"/>
                <a:sym typeface="Open Sans"/>
              </a:rPr>
              <a:t>Continuous implementation of best practices</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457200" marR="0" lvl="1" indent="-457200" algn="l" defTabSz="914400" rtl="0" eaLnBrk="1" fontAlgn="auto" latinLnBrk="0" hangingPunct="1">
              <a:lnSpc>
                <a:spcPct val="100000"/>
              </a:lnSpc>
              <a:spcBef>
                <a:spcPts val="1200"/>
              </a:spcBef>
              <a:spcAft>
                <a:spcPts val="0"/>
              </a:spcAft>
              <a:buClr>
                <a:srgbClr val="690CEB"/>
              </a:buClr>
              <a:buSzPts val="2000"/>
              <a:buFont typeface="Noto Sans Symbols"/>
              <a:buChar char="▪"/>
              <a:tabLst/>
              <a:defRPr/>
            </a:pPr>
            <a:r>
              <a:rPr kumimoji="0" lang="en-US" sz="2000" b="0" i="0" u="none" strike="noStrike" kern="0" cap="none" spc="0" normalizeH="0" baseline="0" noProof="0" dirty="0">
                <a:ln>
                  <a:noFill/>
                </a:ln>
                <a:solidFill>
                  <a:srgbClr val="4B2680"/>
                </a:solidFill>
                <a:effectLst/>
                <a:uLnTx/>
                <a:uFillTx/>
                <a:latin typeface="Open Sans"/>
                <a:ea typeface="Open Sans"/>
                <a:cs typeface="Open Sans"/>
                <a:sym typeface="Open Sans"/>
              </a:rPr>
              <a:t>Penetration tests and vulnerability assessments</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457200" marR="0" lvl="1" indent="-457200" algn="l" defTabSz="914400" rtl="0" eaLnBrk="1" fontAlgn="auto" latinLnBrk="0" hangingPunct="1">
              <a:lnSpc>
                <a:spcPct val="100000"/>
              </a:lnSpc>
              <a:spcBef>
                <a:spcPts val="1200"/>
              </a:spcBef>
              <a:spcAft>
                <a:spcPts val="0"/>
              </a:spcAft>
              <a:buClr>
                <a:srgbClr val="690CEB"/>
              </a:buClr>
              <a:buSzPts val="2000"/>
              <a:buFont typeface="Noto Sans Symbols"/>
              <a:buChar char="▪"/>
              <a:tabLst/>
              <a:defRPr/>
            </a:pPr>
            <a:r>
              <a:rPr kumimoji="0" lang="en-US" sz="2000" b="0" i="0" u="none" strike="noStrike" kern="0" cap="none" spc="0" normalizeH="0" baseline="0" noProof="0" dirty="0">
                <a:ln>
                  <a:noFill/>
                </a:ln>
                <a:solidFill>
                  <a:srgbClr val="4B2680"/>
                </a:solidFill>
                <a:effectLst/>
                <a:uLnTx/>
                <a:uFillTx/>
                <a:latin typeface="Open Sans"/>
                <a:ea typeface="Open Sans"/>
                <a:cs typeface="Open Sans"/>
                <a:sym typeface="Open Sans"/>
              </a:rPr>
              <a:t>Security patching</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457200" marR="0" lvl="1" indent="-457200" algn="l" defTabSz="914400" rtl="0" eaLnBrk="1" fontAlgn="auto" latinLnBrk="0" hangingPunct="1">
              <a:lnSpc>
                <a:spcPct val="100000"/>
              </a:lnSpc>
              <a:spcBef>
                <a:spcPts val="1200"/>
              </a:spcBef>
              <a:spcAft>
                <a:spcPts val="0"/>
              </a:spcAft>
              <a:buClr>
                <a:srgbClr val="690CEB"/>
              </a:buClr>
              <a:buSzPts val="2000"/>
              <a:buFont typeface="Noto Sans Symbols"/>
              <a:buChar char="▪"/>
              <a:tabLst/>
              <a:defRPr/>
            </a:pPr>
            <a:r>
              <a:rPr kumimoji="0" lang="en-US" sz="2000" b="0" i="0" u="none" strike="noStrike" kern="0" cap="none" spc="0" normalizeH="0" baseline="0" noProof="0" dirty="0">
                <a:ln>
                  <a:noFill/>
                </a:ln>
                <a:solidFill>
                  <a:srgbClr val="4B2680"/>
                </a:solidFill>
                <a:effectLst/>
                <a:uLnTx/>
                <a:uFillTx/>
                <a:latin typeface="Open Sans"/>
                <a:ea typeface="Open Sans"/>
                <a:cs typeface="Open Sans"/>
                <a:sym typeface="Open Sans"/>
              </a:rPr>
              <a:t>Security policy updates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 name="Google Shape;820;p30">
            <a:extLst>
              <a:ext uri="{FF2B5EF4-FFF2-40B4-BE49-F238E27FC236}">
                <a16:creationId xmlns:a16="http://schemas.microsoft.com/office/drawing/2014/main" id="{94372264-D6AD-1E4B-AD9C-9445C48A054F}"/>
              </a:ext>
            </a:extLst>
          </p:cNvPr>
          <p:cNvSpPr txBox="1"/>
          <p:nvPr/>
        </p:nvSpPr>
        <p:spPr>
          <a:xfrm>
            <a:off x="12226374" y="8825603"/>
            <a:ext cx="1506316" cy="400019"/>
          </a:xfrm>
          <a:prstGeom prst="rect">
            <a:avLst/>
          </a:prstGeom>
          <a:noFill/>
          <a:ln>
            <a:noFill/>
          </a:ln>
        </p:spPr>
        <p:txBody>
          <a:bodyPr spcFirstLastPara="1" wrap="square" lIns="91425" tIns="45675" rIns="91425" bIns="4567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933"/>
              <a:buFont typeface="Arial"/>
              <a:buNone/>
              <a:tabLst/>
              <a:defRPr/>
            </a:pPr>
            <a:r>
              <a:rPr kumimoji="0" lang="en-US" sz="2000" b="0" i="0" u="none" strike="noStrike" kern="0" cap="none" spc="0" normalizeH="0" baseline="0" noProof="0" dirty="0">
                <a:ln>
                  <a:noFill/>
                </a:ln>
                <a:solidFill>
                  <a:srgbClr val="FFFFFF"/>
                </a:solidFill>
                <a:effectLst/>
                <a:uLnTx/>
                <a:uFillTx/>
                <a:latin typeface="Arial"/>
                <a:ea typeface="Arial"/>
                <a:cs typeface="Arial"/>
                <a:sym typeface="Arial"/>
              </a:rPr>
              <a:t>13485</a:t>
            </a:r>
            <a:endParaRPr kumimoji="0" sz="20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2" name="TextBox 1">
            <a:extLst>
              <a:ext uri="{FF2B5EF4-FFF2-40B4-BE49-F238E27FC236}">
                <a16:creationId xmlns:a16="http://schemas.microsoft.com/office/drawing/2014/main" id="{AFF86361-D6D4-CB9A-0B22-5A5DA91CF925}"/>
              </a:ext>
            </a:extLst>
          </p:cNvPr>
          <p:cNvSpPr txBox="1"/>
          <p:nvPr/>
        </p:nvSpPr>
        <p:spPr>
          <a:xfrm>
            <a:off x="10923810" y="6385090"/>
            <a:ext cx="589461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FFFFFF"/>
                </a:solidFill>
                <a:effectLst/>
                <a:uLnTx/>
                <a:uFillTx/>
                <a:latin typeface="Poppins"/>
                <a:ea typeface="Poppins"/>
                <a:cs typeface="Poppins"/>
                <a:sym typeface="Poppins"/>
              </a:rPr>
              <a:t>Medical grade cyber security requires years of know-how and is a continuous, high intensity effort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LID4096" sz="2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6" name="Picture 5">
            <a:extLst>
              <a:ext uri="{FF2B5EF4-FFF2-40B4-BE49-F238E27FC236}">
                <a16:creationId xmlns:a16="http://schemas.microsoft.com/office/drawing/2014/main" id="{AE2F1F1E-4748-5CE3-8040-2355139DB09C}"/>
              </a:ext>
            </a:extLst>
          </p:cNvPr>
          <p:cNvPicPr>
            <a:picLocks noChangeAspect="1"/>
          </p:cNvPicPr>
          <p:nvPr/>
        </p:nvPicPr>
        <p:blipFill>
          <a:blip r:embed="rId3"/>
          <a:stretch>
            <a:fillRect/>
          </a:stretch>
        </p:blipFill>
        <p:spPr>
          <a:xfrm>
            <a:off x="12505787" y="8017201"/>
            <a:ext cx="1058271" cy="815066"/>
          </a:xfrm>
          <a:prstGeom prst="rect">
            <a:avLst/>
          </a:prstGeom>
        </p:spPr>
      </p:pic>
      <p:sp>
        <p:nvSpPr>
          <p:cNvPr id="12" name="Google Shape;820;p30">
            <a:extLst>
              <a:ext uri="{FF2B5EF4-FFF2-40B4-BE49-F238E27FC236}">
                <a16:creationId xmlns:a16="http://schemas.microsoft.com/office/drawing/2014/main" id="{A413CE93-673C-8AD1-B259-07F4A13BD1BA}"/>
              </a:ext>
            </a:extLst>
          </p:cNvPr>
          <p:cNvSpPr txBox="1"/>
          <p:nvPr/>
        </p:nvSpPr>
        <p:spPr>
          <a:xfrm>
            <a:off x="13893430" y="8825603"/>
            <a:ext cx="1506316" cy="400019"/>
          </a:xfrm>
          <a:prstGeom prst="rect">
            <a:avLst/>
          </a:prstGeom>
          <a:noFill/>
          <a:ln>
            <a:noFill/>
          </a:ln>
        </p:spPr>
        <p:txBody>
          <a:bodyPr spcFirstLastPara="1" wrap="square" lIns="91425" tIns="45675" rIns="91425" bIns="4567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933"/>
              <a:buFont typeface="Arial"/>
              <a:buNone/>
              <a:tabLst/>
              <a:defRPr/>
            </a:pPr>
            <a:r>
              <a:rPr kumimoji="0" lang="en-US" sz="2000" b="0" i="0" u="none" strike="noStrike" kern="0" cap="none" spc="0" normalizeH="0" baseline="0" noProof="0" dirty="0">
                <a:ln>
                  <a:noFill/>
                </a:ln>
                <a:solidFill>
                  <a:srgbClr val="FFFFFF"/>
                </a:solidFill>
                <a:effectLst/>
                <a:uLnTx/>
                <a:uFillTx/>
                <a:latin typeface="Arial"/>
                <a:ea typeface="Arial"/>
                <a:cs typeface="Arial"/>
                <a:sym typeface="Arial"/>
              </a:rPr>
              <a:t>27001</a:t>
            </a:r>
            <a:endParaRPr kumimoji="0" sz="2000" b="0" i="0" u="none" strike="noStrike" kern="0" cap="none" spc="0" normalizeH="0" baseline="0" noProof="0" dirty="0">
              <a:ln>
                <a:noFill/>
              </a:ln>
              <a:solidFill>
                <a:srgbClr val="FFFFFF"/>
              </a:solidFill>
              <a:effectLst/>
              <a:uLnTx/>
              <a:uFillTx/>
              <a:latin typeface="Arial"/>
              <a:ea typeface="Arial"/>
              <a:cs typeface="Arial"/>
              <a:sym typeface="Arial"/>
            </a:endParaRPr>
          </a:p>
        </p:txBody>
      </p:sp>
      <p:pic>
        <p:nvPicPr>
          <p:cNvPr id="13" name="Picture 12">
            <a:extLst>
              <a:ext uri="{FF2B5EF4-FFF2-40B4-BE49-F238E27FC236}">
                <a16:creationId xmlns:a16="http://schemas.microsoft.com/office/drawing/2014/main" id="{0E0CF525-4042-B0FF-730D-633C3DE594A8}"/>
              </a:ext>
            </a:extLst>
          </p:cNvPr>
          <p:cNvPicPr>
            <a:picLocks noChangeAspect="1"/>
          </p:cNvPicPr>
          <p:nvPr/>
        </p:nvPicPr>
        <p:blipFill>
          <a:blip r:embed="rId3"/>
          <a:stretch>
            <a:fillRect/>
          </a:stretch>
        </p:blipFill>
        <p:spPr>
          <a:xfrm>
            <a:off x="14172843" y="8017201"/>
            <a:ext cx="1058271" cy="815066"/>
          </a:xfrm>
          <a:prstGeom prst="rect">
            <a:avLst/>
          </a:prstGeom>
        </p:spPr>
      </p:pic>
    </p:spTree>
    <p:extLst>
      <p:ext uri="{BB962C8B-B14F-4D97-AF65-F5344CB8AC3E}">
        <p14:creationId xmlns:p14="http://schemas.microsoft.com/office/powerpoint/2010/main" val="879914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18"/>
          <p:cNvSpPr/>
          <p:nvPr/>
        </p:nvSpPr>
        <p:spPr>
          <a:xfrm>
            <a:off x="0" y="0"/>
            <a:ext cx="18288001" cy="2319300"/>
          </a:xfrm>
          <a:prstGeom prst="rect">
            <a:avLst/>
          </a:prstGeom>
          <a:solidFill>
            <a:schemeClr val="accent1"/>
          </a:solidFill>
          <a:ln>
            <a:noFill/>
          </a:ln>
        </p:spPr>
        <p:txBody>
          <a:bodyPr spcFirstLastPara="1" wrap="square" lIns="91425" tIns="45725" rIns="91425" bIns="45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87" name="Google Shape;687;p18"/>
          <p:cNvSpPr txBox="1"/>
          <p:nvPr/>
        </p:nvSpPr>
        <p:spPr>
          <a:xfrm>
            <a:off x="977168" y="412425"/>
            <a:ext cx="14622000" cy="1494600"/>
          </a:xfrm>
          <a:prstGeom prst="rect">
            <a:avLst/>
          </a:prstGeom>
          <a:noFill/>
          <a:ln>
            <a:noFill/>
          </a:ln>
        </p:spPr>
        <p:txBody>
          <a:bodyPr spcFirstLastPara="1" wrap="square" lIns="91425" tIns="45725" rIns="91425" bIns="45725" anchor="ctr"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0" i="0" u="none" strike="noStrike" cap="none" dirty="0">
                <a:solidFill>
                  <a:srgbClr val="FFFFFF"/>
                </a:solidFill>
                <a:latin typeface="Poppins Medium"/>
                <a:ea typeface="Poppins Medium"/>
                <a:cs typeface="Poppins Medium"/>
                <a:sym typeface="Poppins Medium"/>
              </a:rPr>
              <a:t>Question 8</a:t>
            </a:r>
            <a:endParaRPr sz="4800" b="0" i="0" u="none" strike="noStrike" cap="none" dirty="0">
              <a:solidFill>
                <a:srgbClr val="FFFFFF"/>
              </a:solidFill>
              <a:latin typeface="Poppins Medium"/>
              <a:ea typeface="Poppins Medium"/>
              <a:cs typeface="Poppins Medium"/>
              <a:sym typeface="Poppins Medium"/>
            </a:endParaRPr>
          </a:p>
        </p:txBody>
      </p:sp>
      <p:pic>
        <p:nvPicPr>
          <p:cNvPr id="689" name="Google Shape;689;p18"/>
          <p:cNvPicPr preferRelativeResize="0"/>
          <p:nvPr/>
        </p:nvPicPr>
        <p:blipFill rotWithShape="1">
          <a:blip r:embed="rId3">
            <a:alphaModFix/>
          </a:blip>
          <a:srcRect/>
          <a:stretch/>
        </p:blipFill>
        <p:spPr>
          <a:xfrm>
            <a:off x="15292106" y="-899225"/>
            <a:ext cx="2995877" cy="2995877"/>
          </a:xfrm>
          <a:prstGeom prst="rect">
            <a:avLst/>
          </a:prstGeom>
          <a:noFill/>
          <a:ln>
            <a:noFill/>
          </a:ln>
        </p:spPr>
      </p:pic>
      <p:pic>
        <p:nvPicPr>
          <p:cNvPr id="692" name="Google Shape;692;p18"/>
          <p:cNvPicPr preferRelativeResize="0">
            <a:picLocks noChangeAspect="1"/>
          </p:cNvPicPr>
          <p:nvPr/>
        </p:nvPicPr>
        <p:blipFill rotWithShape="1">
          <a:blip r:embed="rId4">
            <a:alphaModFix/>
          </a:blip>
          <a:srcRect/>
          <a:stretch/>
        </p:blipFill>
        <p:spPr>
          <a:xfrm>
            <a:off x="12800184" y="3576647"/>
            <a:ext cx="4509403" cy="4518042"/>
          </a:xfrm>
          <a:prstGeom prst="rect">
            <a:avLst/>
          </a:prstGeom>
          <a:noFill/>
          <a:ln>
            <a:noFill/>
          </a:ln>
        </p:spPr>
      </p:pic>
      <p:sp>
        <p:nvSpPr>
          <p:cNvPr id="10" name="Google Shape;293;gcb1f91eed5_0_0"/>
          <p:cNvSpPr txBox="1"/>
          <p:nvPr/>
        </p:nvSpPr>
        <p:spPr>
          <a:xfrm>
            <a:off x="986362" y="2337923"/>
            <a:ext cx="11813821" cy="2062073"/>
          </a:xfrm>
          <a:prstGeom prst="rect">
            <a:avLst/>
          </a:prstGeom>
          <a:noFill/>
          <a:ln>
            <a:noFill/>
          </a:ln>
        </p:spPr>
        <p:txBody>
          <a:bodyPr spcFirstLastPara="1" wrap="square" lIns="91425" tIns="91425" rIns="91425" bIns="91425" anchor="t" anchorCtr="0">
            <a:spAutoFit/>
          </a:bodyPr>
          <a:lstStyle/>
          <a:p>
            <a:pPr marL="495300" lvl="5" indent="-381000">
              <a:spcBef>
                <a:spcPts val="1200"/>
              </a:spcBef>
              <a:buClr>
                <a:srgbClr val="690CEB"/>
              </a:buClr>
              <a:buSzPts val="3000"/>
              <a:buFont typeface="Wingdings" panose="05000000000000000000" pitchFamily="2" charset="2"/>
              <a:buChar char="§"/>
              <a:tabLst>
                <a:tab pos="1080000" algn="l"/>
              </a:tabLst>
              <a:defRPr/>
            </a:pPr>
            <a:r>
              <a:rPr lang="en-US" sz="2800" dirty="0">
                <a:solidFill>
                  <a:srgbClr val="333333"/>
                </a:solidFill>
                <a:latin typeface="+mj-lt"/>
                <a:ea typeface="Open Sans" panose="020B0606030504020204" pitchFamily="34" charset="0"/>
                <a:cs typeface="Poppins Medium" panose="020B0604020202020204" charset="0"/>
              </a:rPr>
              <a:t>So, assume we managed all the challenges mentioned. The world of tomorrow is data driven and in such a world the internal customers need to move fast and independent of other teams. How do you see that </a:t>
            </a:r>
            <a:r>
              <a:rPr lang="en-US" sz="2800" dirty="0" err="1">
                <a:solidFill>
                  <a:srgbClr val="333333"/>
                </a:solidFill>
                <a:latin typeface="+mj-lt"/>
                <a:ea typeface="Open Sans" panose="020B0606030504020204" pitchFamily="34" charset="0"/>
                <a:cs typeface="Poppins Medium" panose="020B0604020202020204" charset="0"/>
              </a:rPr>
              <a:t>happenning</a:t>
            </a:r>
            <a:r>
              <a:rPr lang="en-US" sz="2800" dirty="0">
                <a:solidFill>
                  <a:srgbClr val="333333"/>
                </a:solidFill>
                <a:latin typeface="+mj-lt"/>
                <a:ea typeface="Open Sans" panose="020B0606030504020204" pitchFamily="34" charset="0"/>
                <a:cs typeface="Poppins Medium" panose="020B0604020202020204" charset="0"/>
              </a:rPr>
              <a:t>?     </a:t>
            </a:r>
            <a:endParaRPr sz="2400"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50162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27"/>
          <p:cNvSpPr/>
          <p:nvPr/>
        </p:nvSpPr>
        <p:spPr>
          <a:xfrm>
            <a:off x="0" y="0"/>
            <a:ext cx="18288001" cy="2319300"/>
          </a:xfrm>
          <a:prstGeom prst="rect">
            <a:avLst/>
          </a:prstGeom>
          <a:solidFill>
            <a:schemeClr val="accent1"/>
          </a:solidFill>
          <a:ln>
            <a:noFill/>
          </a:ln>
        </p:spPr>
        <p:txBody>
          <a:bodyPr spcFirstLastPara="1" wrap="square" lIns="91425" tIns="45725" rIns="91425" bIns="45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74" name="Google Shape;474;p27"/>
          <p:cNvSpPr txBox="1"/>
          <p:nvPr/>
        </p:nvSpPr>
        <p:spPr>
          <a:xfrm>
            <a:off x="553430" y="-24114"/>
            <a:ext cx="15335184" cy="2254044"/>
          </a:xfrm>
          <a:prstGeom prst="rect">
            <a:avLst/>
          </a:prstGeom>
          <a:noFill/>
          <a:ln>
            <a:noFill/>
          </a:ln>
        </p:spPr>
        <p:txBody>
          <a:bodyPr spcFirstLastPara="1" wrap="square" lIns="91425" tIns="45725" rIns="91425" bIns="45725" anchor="ctr" anchorCtr="0">
            <a:noAutofit/>
          </a:bodyPr>
          <a:lstStyle/>
          <a:p>
            <a:pPr marL="0" marR="0" lvl="0" indent="0" algn="l">
              <a:lnSpc>
                <a:spcPct val="100000"/>
              </a:lnSpc>
              <a:spcBef>
                <a:spcPts val="0"/>
              </a:spcBef>
              <a:spcAft>
                <a:spcPts val="0"/>
              </a:spcAft>
              <a:buClr>
                <a:srgbClr val="000000"/>
              </a:buClr>
              <a:buSzPts val="4800"/>
              <a:buFont typeface="Arial"/>
              <a:buNone/>
            </a:pPr>
            <a:r>
              <a:rPr lang="en-US" sz="4400" dirty="0">
                <a:solidFill>
                  <a:srgbClr val="FFFFFF"/>
                </a:solidFill>
                <a:latin typeface="Poppins Medium"/>
                <a:cs typeface="Poppins Medium"/>
                <a:sym typeface="Poppins Medium"/>
              </a:rPr>
              <a:t>Reduce Choke Points – Key Design Considerations</a:t>
            </a:r>
            <a:endParaRPr lang="en-US" sz="4400" dirty="0"/>
          </a:p>
        </p:txBody>
      </p:sp>
      <p:pic>
        <p:nvPicPr>
          <p:cNvPr id="476" name="Google Shape;476;p27"/>
          <p:cNvPicPr preferRelativeResize="0"/>
          <p:nvPr/>
        </p:nvPicPr>
        <p:blipFill rotWithShape="1">
          <a:blip r:embed="rId3">
            <a:alphaModFix/>
          </a:blip>
          <a:srcRect/>
          <a:stretch/>
        </p:blipFill>
        <p:spPr>
          <a:xfrm>
            <a:off x="15292106" y="-899225"/>
            <a:ext cx="2995877" cy="2995877"/>
          </a:xfrm>
          <a:prstGeom prst="rect">
            <a:avLst/>
          </a:prstGeom>
          <a:noFill/>
          <a:ln>
            <a:noFill/>
          </a:ln>
        </p:spPr>
      </p:pic>
      <p:sp>
        <p:nvSpPr>
          <p:cNvPr id="27" name="Google Shape;1022;p12">
            <a:extLst>
              <a:ext uri="{FF2B5EF4-FFF2-40B4-BE49-F238E27FC236}">
                <a16:creationId xmlns:a16="http://schemas.microsoft.com/office/drawing/2014/main" id="{1E25BD9E-2194-0021-853A-FC006B06ECA6}"/>
              </a:ext>
            </a:extLst>
          </p:cNvPr>
          <p:cNvSpPr txBox="1"/>
          <p:nvPr/>
        </p:nvSpPr>
        <p:spPr>
          <a:xfrm>
            <a:off x="2602060" y="2780695"/>
            <a:ext cx="12557187" cy="1661963"/>
          </a:xfrm>
          <a:prstGeom prst="rect">
            <a:avLst/>
          </a:prstGeom>
          <a:noFill/>
          <a:ln>
            <a:noFill/>
          </a:ln>
        </p:spPr>
        <p:txBody>
          <a:bodyPr spcFirstLastPara="1" wrap="square" lIns="91425" tIns="91425" rIns="91425" bIns="91425" anchor="t" anchorCtr="0">
            <a:spAutoFit/>
          </a:bodyPr>
          <a:lstStyle/>
          <a:p>
            <a:pPr algn="ctr" defTabSz="1371600">
              <a:buSzPts val="1733"/>
            </a:pPr>
            <a:r>
              <a:rPr lang="en-US" sz="4800" b="1" dirty="0">
                <a:solidFill>
                  <a:srgbClr val="690CEB"/>
                </a:solidFill>
                <a:latin typeface="Poppins SemiBold" panose="00000700000000000000" pitchFamily="50" charset="0"/>
                <a:cs typeface="Poppins SemiBold" panose="00000700000000000000" pitchFamily="50" charset="0"/>
              </a:rPr>
              <a:t>Enabling internal clients to build on their own</a:t>
            </a:r>
            <a:endParaRPr sz="2700" b="1" dirty="0">
              <a:solidFill>
                <a:srgbClr val="690CEB"/>
              </a:solidFill>
              <a:latin typeface="Poppins SemiBold" panose="00000700000000000000" pitchFamily="50" charset="0"/>
              <a:cs typeface="Poppins SemiBold" panose="00000700000000000000" pitchFamily="50" charset="0"/>
            </a:endParaRPr>
          </a:p>
        </p:txBody>
      </p:sp>
      <p:grpSp>
        <p:nvGrpSpPr>
          <p:cNvPr id="28" name="Group 27">
            <a:extLst>
              <a:ext uri="{FF2B5EF4-FFF2-40B4-BE49-F238E27FC236}">
                <a16:creationId xmlns:a16="http://schemas.microsoft.com/office/drawing/2014/main" id="{0460E29F-B147-C803-AAAE-82CC54B2D7D8}"/>
              </a:ext>
            </a:extLst>
          </p:cNvPr>
          <p:cNvGrpSpPr/>
          <p:nvPr/>
        </p:nvGrpSpPr>
        <p:grpSpPr>
          <a:xfrm>
            <a:off x="11936003" y="4539058"/>
            <a:ext cx="3323700" cy="3986400"/>
            <a:chOff x="8132900" y="2847577"/>
            <a:chExt cx="2215800" cy="2657600"/>
          </a:xfrm>
        </p:grpSpPr>
        <p:sp>
          <p:nvSpPr>
            <p:cNvPr id="29" name="Google Shape;1027;p12">
              <a:extLst>
                <a:ext uri="{FF2B5EF4-FFF2-40B4-BE49-F238E27FC236}">
                  <a16:creationId xmlns:a16="http://schemas.microsoft.com/office/drawing/2014/main" id="{775900EE-23ED-C3A1-8C30-569326122B3D}"/>
                </a:ext>
              </a:extLst>
            </p:cNvPr>
            <p:cNvSpPr/>
            <p:nvPr/>
          </p:nvSpPr>
          <p:spPr>
            <a:xfrm>
              <a:off x="8132900" y="2847577"/>
              <a:ext cx="2215800" cy="2657600"/>
            </a:xfrm>
            <a:prstGeom prst="round2DiagRect">
              <a:avLst>
                <a:gd name="adj1" fmla="val 16667"/>
                <a:gd name="adj2" fmla="val 0"/>
              </a:avLst>
            </a:prstGeom>
            <a:solidFill>
              <a:schemeClr val="accent1"/>
            </a:solidFill>
            <a:ln>
              <a:noFill/>
            </a:ln>
          </p:spPr>
          <p:txBody>
            <a:bodyPr spcFirstLastPara="1" wrap="square" lIns="91425" tIns="182850" rIns="91425" bIns="182850" anchor="t" anchorCtr="0">
              <a:noAutofit/>
            </a:bodyPr>
            <a:lstStyle/>
            <a:p>
              <a:pPr algn="ctr" defTabSz="1371600">
                <a:buSzPts val="1333"/>
                <a:defRPr/>
              </a:pPr>
              <a:r>
                <a:rPr lang="en-US" sz="2000" b="1" dirty="0">
                  <a:solidFill>
                    <a:srgbClr val="FFFFFF"/>
                  </a:solidFill>
                </a:rPr>
                <a:t>Define &amp; change their own data models</a:t>
              </a:r>
              <a:endParaRPr dirty="0"/>
            </a:p>
          </p:txBody>
        </p:sp>
        <p:pic>
          <p:nvPicPr>
            <p:cNvPr id="30" name="Google Shape;1029;p12">
              <a:extLst>
                <a:ext uri="{FF2B5EF4-FFF2-40B4-BE49-F238E27FC236}">
                  <a16:creationId xmlns:a16="http://schemas.microsoft.com/office/drawing/2014/main" id="{002E4730-29AD-81E6-8D78-6A72FA0E85E8}"/>
                </a:ext>
              </a:extLst>
            </p:cNvPr>
            <p:cNvPicPr preferRelativeResize="0"/>
            <p:nvPr/>
          </p:nvPicPr>
          <p:blipFill rotWithShape="1">
            <a:blip r:embed="rId4">
              <a:alphaModFix/>
            </a:blip>
            <a:srcRect/>
            <a:stretch/>
          </p:blipFill>
          <p:spPr>
            <a:xfrm>
              <a:off x="8686846" y="3788803"/>
              <a:ext cx="1107908" cy="1442650"/>
            </a:xfrm>
            <a:prstGeom prst="rect">
              <a:avLst/>
            </a:prstGeom>
            <a:noFill/>
            <a:ln>
              <a:noFill/>
            </a:ln>
          </p:spPr>
        </p:pic>
      </p:grpSp>
      <p:grpSp>
        <p:nvGrpSpPr>
          <p:cNvPr id="31" name="Group 30">
            <a:extLst>
              <a:ext uri="{FF2B5EF4-FFF2-40B4-BE49-F238E27FC236}">
                <a16:creationId xmlns:a16="http://schemas.microsoft.com/office/drawing/2014/main" id="{F7626A02-6716-471E-3304-81B253EF502A}"/>
              </a:ext>
            </a:extLst>
          </p:cNvPr>
          <p:cNvGrpSpPr/>
          <p:nvPr/>
        </p:nvGrpSpPr>
        <p:grpSpPr>
          <a:xfrm>
            <a:off x="7417691" y="4539058"/>
            <a:ext cx="3323700" cy="3986400"/>
            <a:chOff x="5120692" y="2901426"/>
            <a:chExt cx="2215800" cy="2657600"/>
          </a:xfrm>
        </p:grpSpPr>
        <p:sp>
          <p:nvSpPr>
            <p:cNvPr id="32" name="Google Shape;1025;p12">
              <a:extLst>
                <a:ext uri="{FF2B5EF4-FFF2-40B4-BE49-F238E27FC236}">
                  <a16:creationId xmlns:a16="http://schemas.microsoft.com/office/drawing/2014/main" id="{E3659988-E37C-D466-9D1E-9254EB9E1B0C}"/>
                </a:ext>
              </a:extLst>
            </p:cNvPr>
            <p:cNvSpPr/>
            <p:nvPr/>
          </p:nvSpPr>
          <p:spPr>
            <a:xfrm>
              <a:off x="5120692" y="2901426"/>
              <a:ext cx="2215800" cy="2657600"/>
            </a:xfrm>
            <a:prstGeom prst="round2DiagRect">
              <a:avLst>
                <a:gd name="adj1" fmla="val 16667"/>
                <a:gd name="adj2" fmla="val 0"/>
              </a:avLst>
            </a:prstGeom>
            <a:solidFill>
              <a:schemeClr val="accent1"/>
            </a:solidFill>
            <a:ln>
              <a:noFill/>
            </a:ln>
          </p:spPr>
          <p:txBody>
            <a:bodyPr spcFirstLastPara="1" wrap="square" lIns="91425" tIns="182850" rIns="91425" bIns="182850" anchor="t" anchorCtr="0">
              <a:noAutofit/>
            </a:bodyPr>
            <a:lstStyle/>
            <a:p>
              <a:pPr algn="ctr" defTabSz="1371600">
                <a:buSzPts val="1333"/>
                <a:defRPr/>
              </a:pPr>
              <a:r>
                <a:rPr lang="en-US" sz="2000" b="1" dirty="0">
                  <a:solidFill>
                    <a:srgbClr val="FFFFFF"/>
                  </a:solidFill>
                </a:rPr>
                <a:t>Define their own workflows, integrate their algo &amp; change on need</a:t>
              </a:r>
            </a:p>
          </p:txBody>
        </p:sp>
        <p:pic>
          <p:nvPicPr>
            <p:cNvPr id="33" name="Google Shape;1030;p12">
              <a:extLst>
                <a:ext uri="{FF2B5EF4-FFF2-40B4-BE49-F238E27FC236}">
                  <a16:creationId xmlns:a16="http://schemas.microsoft.com/office/drawing/2014/main" id="{909F0E77-D390-3FD7-95A1-A26A54713CEA}"/>
                </a:ext>
              </a:extLst>
            </p:cNvPr>
            <p:cNvPicPr preferRelativeResize="0"/>
            <p:nvPr/>
          </p:nvPicPr>
          <p:blipFill rotWithShape="1">
            <a:blip r:embed="rId5">
              <a:alphaModFix/>
            </a:blip>
            <a:srcRect/>
            <a:stretch/>
          </p:blipFill>
          <p:spPr>
            <a:xfrm>
              <a:off x="5590346" y="4049582"/>
              <a:ext cx="1276491" cy="1276491"/>
            </a:xfrm>
            <a:prstGeom prst="rect">
              <a:avLst/>
            </a:prstGeom>
            <a:noFill/>
            <a:ln>
              <a:noFill/>
            </a:ln>
          </p:spPr>
        </p:pic>
      </p:grpSp>
      <p:grpSp>
        <p:nvGrpSpPr>
          <p:cNvPr id="34" name="Group 33">
            <a:extLst>
              <a:ext uri="{FF2B5EF4-FFF2-40B4-BE49-F238E27FC236}">
                <a16:creationId xmlns:a16="http://schemas.microsoft.com/office/drawing/2014/main" id="{A0F1F850-425B-71D4-4029-D270F0E967F2}"/>
              </a:ext>
            </a:extLst>
          </p:cNvPr>
          <p:cNvGrpSpPr/>
          <p:nvPr/>
        </p:nvGrpSpPr>
        <p:grpSpPr>
          <a:xfrm>
            <a:off x="2899379" y="4539058"/>
            <a:ext cx="3323700" cy="3986400"/>
            <a:chOff x="2108484" y="2847577"/>
            <a:chExt cx="2215800" cy="2657600"/>
          </a:xfrm>
        </p:grpSpPr>
        <p:sp>
          <p:nvSpPr>
            <p:cNvPr id="35" name="Google Shape;1026;p12">
              <a:extLst>
                <a:ext uri="{FF2B5EF4-FFF2-40B4-BE49-F238E27FC236}">
                  <a16:creationId xmlns:a16="http://schemas.microsoft.com/office/drawing/2014/main" id="{6D8B4791-40D6-0762-140C-3DC5CFF685C3}"/>
                </a:ext>
              </a:extLst>
            </p:cNvPr>
            <p:cNvSpPr/>
            <p:nvPr/>
          </p:nvSpPr>
          <p:spPr>
            <a:xfrm>
              <a:off x="2108484" y="2847577"/>
              <a:ext cx="2215800" cy="2657600"/>
            </a:xfrm>
            <a:prstGeom prst="round2DiagRect">
              <a:avLst>
                <a:gd name="adj1" fmla="val 16667"/>
                <a:gd name="adj2" fmla="val 0"/>
              </a:avLst>
            </a:prstGeom>
            <a:solidFill>
              <a:schemeClr val="accent1"/>
            </a:solidFill>
            <a:ln>
              <a:noFill/>
            </a:ln>
          </p:spPr>
          <p:txBody>
            <a:bodyPr spcFirstLastPara="1" wrap="square" lIns="91425" tIns="182850" rIns="91425" bIns="182850" anchor="t" anchorCtr="0">
              <a:noAutofit/>
            </a:bodyPr>
            <a:lstStyle/>
            <a:p>
              <a:pPr algn="ctr" defTabSz="1371600">
                <a:buSzPts val="1333"/>
                <a:defRPr/>
              </a:pPr>
              <a:endParaRPr lang="en-US" sz="450" b="1" dirty="0">
                <a:solidFill>
                  <a:srgbClr val="FFFFFF"/>
                </a:solidFill>
              </a:endParaRPr>
            </a:p>
            <a:p>
              <a:pPr algn="ctr" defTabSz="1371600">
                <a:buSzPts val="1333"/>
                <a:defRPr/>
              </a:pPr>
              <a:r>
                <a:rPr lang="en-US" sz="2000" b="1" dirty="0">
                  <a:solidFill>
                    <a:srgbClr val="FFFFFF"/>
                  </a:solidFill>
                </a:rPr>
                <a:t>No code Self-service</a:t>
              </a:r>
              <a:endParaRPr dirty="0"/>
            </a:p>
          </p:txBody>
        </p:sp>
        <p:pic>
          <p:nvPicPr>
            <p:cNvPr id="36" name="Google Shape;606;p5">
              <a:extLst>
                <a:ext uri="{FF2B5EF4-FFF2-40B4-BE49-F238E27FC236}">
                  <a16:creationId xmlns:a16="http://schemas.microsoft.com/office/drawing/2014/main" id="{90B06A9C-1DAB-D4E2-656F-A54A8550B8BB}"/>
                </a:ext>
              </a:extLst>
            </p:cNvPr>
            <p:cNvPicPr preferRelativeResize="0"/>
            <p:nvPr/>
          </p:nvPicPr>
          <p:blipFill rotWithShape="1">
            <a:blip r:embed="rId6">
              <a:alphaModFix/>
            </a:blip>
            <a:srcRect/>
            <a:stretch/>
          </p:blipFill>
          <p:spPr>
            <a:xfrm>
              <a:off x="2509161" y="3995733"/>
              <a:ext cx="1414446" cy="1276490"/>
            </a:xfrm>
            <a:prstGeom prst="rect">
              <a:avLst/>
            </a:prstGeom>
            <a:noFill/>
            <a:ln>
              <a:noFill/>
            </a:ln>
          </p:spPr>
        </p:pic>
      </p:grpSp>
      <p:sp>
        <p:nvSpPr>
          <p:cNvPr id="5" name="Rectangle 4">
            <a:extLst>
              <a:ext uri="{FF2B5EF4-FFF2-40B4-BE49-F238E27FC236}">
                <a16:creationId xmlns:a16="http://schemas.microsoft.com/office/drawing/2014/main" id="{7519606E-1878-64CB-9568-BC57EE8C6CC9}"/>
              </a:ext>
            </a:extLst>
          </p:cNvPr>
          <p:cNvSpPr/>
          <p:nvPr/>
        </p:nvSpPr>
        <p:spPr>
          <a:xfrm>
            <a:off x="2899379" y="8773148"/>
            <a:ext cx="12360324" cy="10639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Your design needs to remove dependencies and allow internal customers fast time to product</a:t>
            </a:r>
          </a:p>
        </p:txBody>
      </p:sp>
    </p:spTree>
    <p:extLst>
      <p:ext uri="{BB962C8B-B14F-4D97-AF65-F5344CB8AC3E}">
        <p14:creationId xmlns:p14="http://schemas.microsoft.com/office/powerpoint/2010/main" val="1170767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18"/>
          <p:cNvSpPr/>
          <p:nvPr/>
        </p:nvSpPr>
        <p:spPr>
          <a:xfrm>
            <a:off x="0" y="0"/>
            <a:ext cx="18288001" cy="2319300"/>
          </a:xfrm>
          <a:prstGeom prst="rect">
            <a:avLst/>
          </a:prstGeom>
          <a:solidFill>
            <a:schemeClr val="accent1"/>
          </a:solidFill>
          <a:ln>
            <a:noFill/>
          </a:ln>
        </p:spPr>
        <p:txBody>
          <a:bodyPr spcFirstLastPara="1" wrap="square" lIns="91425" tIns="45725" rIns="91425" bIns="45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87" name="Google Shape;687;p18"/>
          <p:cNvSpPr txBox="1"/>
          <p:nvPr/>
        </p:nvSpPr>
        <p:spPr>
          <a:xfrm>
            <a:off x="977168" y="412425"/>
            <a:ext cx="14622000" cy="1494600"/>
          </a:xfrm>
          <a:prstGeom prst="rect">
            <a:avLst/>
          </a:prstGeom>
          <a:noFill/>
          <a:ln>
            <a:noFill/>
          </a:ln>
        </p:spPr>
        <p:txBody>
          <a:bodyPr spcFirstLastPara="1" wrap="square" lIns="91425" tIns="45725" rIns="91425" bIns="45725" anchor="ctr"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0" i="0" u="none" strike="noStrike" cap="none" dirty="0">
                <a:solidFill>
                  <a:srgbClr val="FFFFFF"/>
                </a:solidFill>
                <a:latin typeface="Poppins Medium"/>
                <a:ea typeface="Poppins Medium"/>
                <a:cs typeface="Poppins Medium"/>
                <a:sym typeface="Poppins Medium"/>
              </a:rPr>
              <a:t>Question 1</a:t>
            </a:r>
            <a:endParaRPr sz="4800" b="0" i="0" u="none" strike="noStrike" cap="none" dirty="0">
              <a:solidFill>
                <a:srgbClr val="FFFFFF"/>
              </a:solidFill>
              <a:latin typeface="Poppins Medium"/>
              <a:ea typeface="Poppins Medium"/>
              <a:cs typeface="Poppins Medium"/>
              <a:sym typeface="Poppins Medium"/>
            </a:endParaRPr>
          </a:p>
        </p:txBody>
      </p:sp>
      <p:pic>
        <p:nvPicPr>
          <p:cNvPr id="689" name="Google Shape;689;p18"/>
          <p:cNvPicPr preferRelativeResize="0"/>
          <p:nvPr/>
        </p:nvPicPr>
        <p:blipFill rotWithShape="1">
          <a:blip r:embed="rId3">
            <a:alphaModFix/>
          </a:blip>
          <a:srcRect/>
          <a:stretch/>
        </p:blipFill>
        <p:spPr>
          <a:xfrm>
            <a:off x="15292106" y="-899225"/>
            <a:ext cx="2995877" cy="2995877"/>
          </a:xfrm>
          <a:prstGeom prst="rect">
            <a:avLst/>
          </a:prstGeom>
          <a:noFill/>
          <a:ln>
            <a:noFill/>
          </a:ln>
        </p:spPr>
      </p:pic>
      <p:pic>
        <p:nvPicPr>
          <p:cNvPr id="692" name="Google Shape;692;p18"/>
          <p:cNvPicPr preferRelativeResize="0">
            <a:picLocks noChangeAspect="1"/>
          </p:cNvPicPr>
          <p:nvPr/>
        </p:nvPicPr>
        <p:blipFill rotWithShape="1">
          <a:blip r:embed="rId4">
            <a:alphaModFix/>
          </a:blip>
          <a:srcRect/>
          <a:stretch/>
        </p:blipFill>
        <p:spPr>
          <a:xfrm>
            <a:off x="12800184" y="3576647"/>
            <a:ext cx="4509403" cy="4518042"/>
          </a:xfrm>
          <a:prstGeom prst="rect">
            <a:avLst/>
          </a:prstGeom>
          <a:noFill/>
          <a:ln>
            <a:noFill/>
          </a:ln>
        </p:spPr>
      </p:pic>
      <p:sp>
        <p:nvSpPr>
          <p:cNvPr id="10" name="Google Shape;293;gcb1f91eed5_0_0"/>
          <p:cNvSpPr txBox="1"/>
          <p:nvPr/>
        </p:nvSpPr>
        <p:spPr>
          <a:xfrm>
            <a:off x="1567543" y="3545786"/>
            <a:ext cx="9176657" cy="2923847"/>
          </a:xfrm>
          <a:prstGeom prst="rect">
            <a:avLst/>
          </a:prstGeom>
          <a:noFill/>
          <a:ln>
            <a:noFill/>
          </a:ln>
        </p:spPr>
        <p:txBody>
          <a:bodyPr spcFirstLastPara="1" wrap="square" lIns="91425" tIns="91425" rIns="91425" bIns="91425" anchor="t" anchorCtr="0">
            <a:spAutoFit/>
          </a:bodyPr>
          <a:lstStyle/>
          <a:p>
            <a:pPr marL="495300" lvl="5" indent="-381000">
              <a:spcBef>
                <a:spcPts val="1200"/>
              </a:spcBef>
              <a:buClr>
                <a:srgbClr val="690CEB"/>
              </a:buClr>
              <a:buSzPts val="3000"/>
              <a:buFont typeface="Wingdings" panose="05000000000000000000" pitchFamily="2" charset="2"/>
              <a:buChar char="§"/>
              <a:tabLst>
                <a:tab pos="1080000" algn="l"/>
              </a:tabLst>
              <a:defRPr/>
            </a:pPr>
            <a:r>
              <a:rPr lang="en-US" sz="2800" dirty="0">
                <a:solidFill>
                  <a:srgbClr val="333333"/>
                </a:solidFill>
                <a:latin typeface="+mj-lt"/>
                <a:ea typeface="Open Sans" panose="020B0606030504020204" pitchFamily="34" charset="0"/>
                <a:cs typeface="Poppins Medium" panose="020B0604020202020204" charset="0"/>
              </a:rPr>
              <a:t>Remote care is the future of medicine. Large sets of diagnostics, monitoring and treatment capabilities are available today only in hospitals and will soon be available for home use. What new challenges do you think device manufacturers will face in a connected care world?</a:t>
            </a:r>
            <a:endParaRPr sz="2400"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71520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Google Shape;928;p42"/>
          <p:cNvSpPr/>
          <p:nvPr/>
        </p:nvSpPr>
        <p:spPr>
          <a:xfrm>
            <a:off x="0" y="0"/>
            <a:ext cx="18288000" cy="2319300"/>
          </a:xfrm>
          <a:prstGeom prst="rect">
            <a:avLst/>
          </a:prstGeom>
          <a:solidFill>
            <a:schemeClr val="accent1"/>
          </a:solidFill>
          <a:ln>
            <a:noFill/>
          </a:ln>
        </p:spPr>
        <p:txBody>
          <a:bodyPr spcFirstLastPara="1" wrap="square" lIns="91425" tIns="45725" rIns="91425" bIns="45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929" name="Google Shape;929;p42"/>
          <p:cNvSpPr txBox="1"/>
          <p:nvPr/>
        </p:nvSpPr>
        <p:spPr>
          <a:xfrm>
            <a:off x="833963" y="2608244"/>
            <a:ext cx="7329713" cy="6586388"/>
          </a:xfrm>
          <a:prstGeom prst="rect">
            <a:avLst/>
          </a:prstGeom>
          <a:noFill/>
          <a:ln>
            <a:noFill/>
          </a:ln>
        </p:spPr>
        <p:txBody>
          <a:bodyPr spcFirstLastPara="1" wrap="square" lIns="91425" tIns="91425" rIns="91425" bIns="91425" anchor="t" anchorCtr="0">
            <a:spAutoFit/>
          </a:bodyPr>
          <a:lstStyle/>
          <a:p>
            <a:pPr marL="495300" marR="0" lvl="0" indent="-381000" algn="l" rtl="0">
              <a:lnSpc>
                <a:spcPct val="100000"/>
              </a:lnSpc>
              <a:spcBef>
                <a:spcPts val="1200"/>
              </a:spcBef>
              <a:spcAft>
                <a:spcPts val="0"/>
              </a:spcAft>
              <a:buClr>
                <a:srgbClr val="690CEB"/>
              </a:buClr>
              <a:buSzPts val="3000"/>
              <a:buFont typeface="Noto Sans Symbols"/>
              <a:buChar char="▪"/>
            </a:pPr>
            <a:r>
              <a:rPr lang="en-US" sz="2400" b="1" i="0" u="none" strike="noStrike" cap="none" dirty="0">
                <a:solidFill>
                  <a:srgbClr val="333333"/>
                </a:solidFill>
                <a:latin typeface="Open Sans"/>
                <a:ea typeface="Open Sans"/>
                <a:cs typeface="Open Sans"/>
                <a:sym typeface="Open Sans"/>
              </a:rPr>
              <a:t>Time to build impacted by Compliance &amp; Regulations </a:t>
            </a:r>
            <a:endParaRPr dirty="0"/>
          </a:p>
          <a:p>
            <a:pPr marL="1260000" marR="0" lvl="2" indent="-381000" algn="l" rtl="0">
              <a:lnSpc>
                <a:spcPct val="100000"/>
              </a:lnSpc>
              <a:spcBef>
                <a:spcPts val="1200"/>
              </a:spcBef>
              <a:spcAft>
                <a:spcPts val="0"/>
              </a:spcAft>
              <a:buClr>
                <a:srgbClr val="690CEB"/>
              </a:buClr>
              <a:buSzPts val="3000"/>
              <a:buFont typeface="Noto Sans Symbols"/>
              <a:buChar char="▪"/>
            </a:pPr>
            <a:r>
              <a:rPr lang="en-US" sz="2000" b="0" i="0" u="none" strike="noStrike" cap="none" dirty="0">
                <a:solidFill>
                  <a:srgbClr val="333333"/>
                </a:solidFill>
                <a:latin typeface="Open Sans"/>
                <a:ea typeface="Open Sans"/>
                <a:cs typeface="Open Sans"/>
                <a:sym typeface="Open Sans"/>
              </a:rPr>
              <a:t>Privacy (HIPAA, GDPR, etc.)</a:t>
            </a:r>
            <a:endParaRPr dirty="0"/>
          </a:p>
          <a:p>
            <a:pPr marL="1260000" marR="0" lvl="2" indent="-381000" algn="l" rtl="0">
              <a:lnSpc>
                <a:spcPct val="100000"/>
              </a:lnSpc>
              <a:spcBef>
                <a:spcPts val="1200"/>
              </a:spcBef>
              <a:spcAft>
                <a:spcPts val="0"/>
              </a:spcAft>
              <a:buClr>
                <a:srgbClr val="690CEB"/>
              </a:buClr>
              <a:buSzPts val="3000"/>
              <a:buFont typeface="Noto Sans Symbols"/>
              <a:buChar char="▪"/>
            </a:pPr>
            <a:r>
              <a:rPr lang="en-US" sz="2000" b="0" i="0" u="none" strike="noStrike" cap="none" dirty="0">
                <a:solidFill>
                  <a:srgbClr val="333333"/>
                </a:solidFill>
                <a:latin typeface="Open Sans"/>
                <a:ea typeface="Open Sans"/>
                <a:cs typeface="Open Sans"/>
                <a:sym typeface="Open Sans"/>
              </a:rPr>
              <a:t>Cyber security &amp; Standards (ISO13485, 27001, HITRUST, etc.)</a:t>
            </a:r>
            <a:endParaRPr dirty="0"/>
          </a:p>
          <a:p>
            <a:pPr marL="1260000" marR="0" lvl="2" indent="-381000" algn="l" rtl="0">
              <a:lnSpc>
                <a:spcPct val="100000"/>
              </a:lnSpc>
              <a:spcBef>
                <a:spcPts val="1200"/>
              </a:spcBef>
              <a:spcAft>
                <a:spcPts val="0"/>
              </a:spcAft>
              <a:buClr>
                <a:srgbClr val="690CEB"/>
              </a:buClr>
              <a:buSzPts val="3000"/>
              <a:buFont typeface="Noto Sans Symbols"/>
              <a:buChar char="▪"/>
            </a:pPr>
            <a:r>
              <a:rPr lang="en-US" sz="2000" b="0" i="0" u="none" strike="noStrike" cap="none" dirty="0">
                <a:solidFill>
                  <a:srgbClr val="333333"/>
                </a:solidFill>
                <a:latin typeface="Open Sans"/>
                <a:ea typeface="Open Sans"/>
                <a:cs typeface="Open Sans"/>
                <a:sym typeface="Open Sans"/>
              </a:rPr>
              <a:t>Continuous evolution</a:t>
            </a:r>
            <a:endParaRPr dirty="0"/>
          </a:p>
          <a:p>
            <a:pPr marL="508000" marR="0" lvl="0" indent="-381000" algn="l" rtl="0">
              <a:lnSpc>
                <a:spcPct val="100000"/>
              </a:lnSpc>
              <a:spcBef>
                <a:spcPts val="1200"/>
              </a:spcBef>
              <a:spcAft>
                <a:spcPts val="0"/>
              </a:spcAft>
              <a:buClr>
                <a:srgbClr val="690CEB"/>
              </a:buClr>
              <a:buSzPts val="3000"/>
              <a:buFont typeface="Noto Sans Symbols"/>
              <a:buChar char="▪"/>
            </a:pPr>
            <a:r>
              <a:rPr lang="en-US" sz="2400" b="1" i="0" u="none" strike="noStrike" cap="none" dirty="0">
                <a:solidFill>
                  <a:srgbClr val="333333"/>
                </a:solidFill>
                <a:latin typeface="Open Sans"/>
                <a:ea typeface="Open Sans"/>
                <a:cs typeface="Open Sans"/>
                <a:sym typeface="Open Sans"/>
              </a:rPr>
              <a:t>Cloud know-how</a:t>
            </a:r>
            <a:endParaRPr dirty="0"/>
          </a:p>
          <a:p>
            <a:pPr marL="1260000" marR="0" lvl="2" indent="-381000" algn="l" rtl="0">
              <a:lnSpc>
                <a:spcPct val="100000"/>
              </a:lnSpc>
              <a:spcBef>
                <a:spcPts val="1200"/>
              </a:spcBef>
              <a:spcAft>
                <a:spcPts val="0"/>
              </a:spcAft>
              <a:buClr>
                <a:srgbClr val="690CEB"/>
              </a:buClr>
              <a:buSzPts val="3000"/>
              <a:buFont typeface="Noto Sans Symbols"/>
              <a:buChar char="▪"/>
            </a:pPr>
            <a:r>
              <a:rPr lang="en-US" sz="2000" b="0" i="0" u="none" strike="noStrike" cap="none" dirty="0">
                <a:solidFill>
                  <a:srgbClr val="333333"/>
                </a:solidFill>
                <a:latin typeface="Open Sans"/>
                <a:ea typeface="Open Sans"/>
                <a:cs typeface="Open Sans"/>
                <a:sym typeface="Open Sans"/>
              </a:rPr>
              <a:t>Dev-ops, data management, connectivity, etc.</a:t>
            </a:r>
            <a:endParaRPr dirty="0"/>
          </a:p>
          <a:p>
            <a:pPr marL="495300" marR="0" lvl="0" indent="-381000" algn="l" rtl="0">
              <a:lnSpc>
                <a:spcPct val="100000"/>
              </a:lnSpc>
              <a:spcBef>
                <a:spcPts val="1200"/>
              </a:spcBef>
              <a:spcAft>
                <a:spcPts val="0"/>
              </a:spcAft>
              <a:buClr>
                <a:srgbClr val="690CEB"/>
              </a:buClr>
              <a:buSzPts val="3000"/>
              <a:buFont typeface="Noto Sans Symbols"/>
              <a:buChar char="▪"/>
            </a:pPr>
            <a:r>
              <a:rPr lang="en-US" sz="2400" b="1" i="0" u="none" strike="noStrike" cap="none" dirty="0">
                <a:solidFill>
                  <a:srgbClr val="333333"/>
                </a:solidFill>
                <a:latin typeface="Open Sans"/>
                <a:ea typeface="Open Sans"/>
                <a:cs typeface="Open Sans"/>
                <a:sym typeface="Open Sans"/>
              </a:rPr>
              <a:t>Future-Proofing</a:t>
            </a:r>
            <a:endParaRPr dirty="0"/>
          </a:p>
          <a:p>
            <a:pPr marL="900000" marR="0" lvl="1" indent="-381000" algn="l" rtl="0">
              <a:lnSpc>
                <a:spcPct val="100000"/>
              </a:lnSpc>
              <a:spcBef>
                <a:spcPts val="1200"/>
              </a:spcBef>
              <a:spcAft>
                <a:spcPts val="0"/>
              </a:spcAft>
              <a:buClr>
                <a:srgbClr val="690CEB"/>
              </a:buClr>
              <a:buSzPts val="3000"/>
              <a:buFont typeface="Noto Sans Symbols"/>
              <a:buChar char="▪"/>
            </a:pPr>
            <a:r>
              <a:rPr lang="en-US" sz="2400" b="0" i="0" u="none" strike="noStrike" cap="none" dirty="0">
                <a:solidFill>
                  <a:srgbClr val="333333"/>
                </a:solidFill>
                <a:latin typeface="Open Sans"/>
                <a:ea typeface="Open Sans"/>
                <a:cs typeface="Open Sans"/>
                <a:sym typeface="Open Sans"/>
              </a:rPr>
              <a:t>Design for flexibility – easy introduction of new capabilities</a:t>
            </a:r>
            <a:endParaRPr dirty="0"/>
          </a:p>
          <a:p>
            <a:pPr marL="508000" marR="0" lvl="1" indent="-381000" algn="l" rtl="0">
              <a:lnSpc>
                <a:spcPct val="100000"/>
              </a:lnSpc>
              <a:spcBef>
                <a:spcPts val="1200"/>
              </a:spcBef>
              <a:spcAft>
                <a:spcPts val="0"/>
              </a:spcAft>
              <a:buClr>
                <a:srgbClr val="690CEB"/>
              </a:buClr>
              <a:buSzPts val="3000"/>
              <a:buFont typeface="Noto Sans Symbols"/>
              <a:buChar char="▪"/>
            </a:pPr>
            <a:r>
              <a:rPr lang="en-US" sz="2400" b="1" i="0" u="none" strike="noStrike" cap="none" dirty="0">
                <a:solidFill>
                  <a:srgbClr val="333333"/>
                </a:solidFill>
                <a:latin typeface="Open Sans"/>
                <a:ea typeface="Open Sans"/>
                <a:cs typeface="Open Sans"/>
                <a:sym typeface="Open Sans"/>
              </a:rPr>
              <a:t>Continuous integration with eco-system (EHR, MDSS, etc.)</a:t>
            </a:r>
            <a:endParaRPr sz="2400" b="1" i="0" u="none" strike="noStrike" cap="none" dirty="0">
              <a:solidFill>
                <a:srgbClr val="333333"/>
              </a:solidFill>
              <a:latin typeface="Open Sans"/>
              <a:ea typeface="Open Sans"/>
              <a:cs typeface="Open Sans"/>
              <a:sym typeface="Open Sans"/>
            </a:endParaRPr>
          </a:p>
          <a:p>
            <a:pPr marL="495300" marR="0" lvl="0" indent="-190500" algn="l" rtl="0">
              <a:lnSpc>
                <a:spcPct val="100000"/>
              </a:lnSpc>
              <a:spcBef>
                <a:spcPts val="1200"/>
              </a:spcBef>
              <a:spcAft>
                <a:spcPts val="0"/>
              </a:spcAft>
              <a:buClr>
                <a:srgbClr val="690CEB"/>
              </a:buClr>
              <a:buSzPts val="3000"/>
              <a:buFont typeface="Noto Sans Symbols"/>
              <a:buNone/>
            </a:pPr>
            <a:endParaRPr sz="2400" b="0" i="0" u="none" strike="noStrike" cap="none" dirty="0">
              <a:solidFill>
                <a:srgbClr val="333333"/>
              </a:solidFill>
              <a:latin typeface="Open Sans"/>
              <a:ea typeface="Open Sans"/>
              <a:cs typeface="Open Sans"/>
              <a:sym typeface="Open Sans"/>
            </a:endParaRPr>
          </a:p>
        </p:txBody>
      </p:sp>
      <p:sp>
        <p:nvSpPr>
          <p:cNvPr id="930" name="Google Shape;930;p42"/>
          <p:cNvSpPr txBox="1"/>
          <p:nvPr/>
        </p:nvSpPr>
        <p:spPr>
          <a:xfrm>
            <a:off x="450254" y="330600"/>
            <a:ext cx="14196487" cy="1988700"/>
          </a:xfrm>
          <a:prstGeom prst="rect">
            <a:avLst/>
          </a:prstGeom>
          <a:noFill/>
          <a:ln>
            <a:noFill/>
          </a:ln>
        </p:spPr>
        <p:txBody>
          <a:bodyPr spcFirstLastPara="1" wrap="square" lIns="91425" tIns="45725" rIns="91425" bIns="45725" anchor="ctr" anchorCtr="0">
            <a:normAutofit/>
          </a:bodyPr>
          <a:lstStyle/>
          <a:p>
            <a:pPr marL="0" marR="0" lvl="0" indent="0" algn="l" rtl="0">
              <a:lnSpc>
                <a:spcPct val="90000"/>
              </a:lnSpc>
              <a:spcBef>
                <a:spcPts val="0"/>
              </a:spcBef>
              <a:spcAft>
                <a:spcPts val="0"/>
              </a:spcAft>
              <a:buClr>
                <a:srgbClr val="000000"/>
              </a:buClr>
              <a:buSzPts val="3600"/>
              <a:buFont typeface="Arial"/>
              <a:buNone/>
            </a:pPr>
            <a:r>
              <a:rPr lang="en-US" sz="4800" b="0" i="0" u="none" strike="noStrike" cap="none" dirty="0">
                <a:solidFill>
                  <a:srgbClr val="FFFFFF"/>
                </a:solidFill>
                <a:latin typeface="Poppins Medium"/>
                <a:ea typeface="Poppins Medium"/>
                <a:cs typeface="Poppins Medium"/>
                <a:sym typeface="Poppins Medium"/>
              </a:rPr>
              <a:t>DYI? Barriers are Very High </a:t>
            </a:r>
            <a:endParaRPr dirty="0"/>
          </a:p>
          <a:p>
            <a:pPr marL="0" marR="0" lvl="0" indent="0" algn="l" rtl="0">
              <a:lnSpc>
                <a:spcPct val="90000"/>
              </a:lnSpc>
              <a:spcBef>
                <a:spcPts val="0"/>
              </a:spcBef>
              <a:spcAft>
                <a:spcPts val="0"/>
              </a:spcAft>
              <a:buClr>
                <a:srgbClr val="000000"/>
              </a:buClr>
              <a:buSzPts val="3600"/>
              <a:buFont typeface="Arial"/>
              <a:buNone/>
            </a:pPr>
            <a:endParaRPr sz="1100" b="0" i="0" u="none" strike="noStrike" cap="none" dirty="0">
              <a:solidFill>
                <a:srgbClr val="FFFFFF"/>
              </a:solidFill>
              <a:latin typeface="Poppins Medium"/>
              <a:ea typeface="Poppins Medium"/>
              <a:cs typeface="Poppins Medium"/>
              <a:sym typeface="Poppins Medium"/>
            </a:endParaRPr>
          </a:p>
        </p:txBody>
      </p:sp>
      <p:pic>
        <p:nvPicPr>
          <p:cNvPr id="931" name="Google Shape;931;p42"/>
          <p:cNvPicPr preferRelativeResize="0"/>
          <p:nvPr/>
        </p:nvPicPr>
        <p:blipFill rotWithShape="1">
          <a:blip r:embed="rId3">
            <a:alphaModFix/>
          </a:blip>
          <a:srcRect t="14207"/>
          <a:stretch/>
        </p:blipFill>
        <p:spPr>
          <a:xfrm>
            <a:off x="15096994" y="133604"/>
            <a:ext cx="2995877" cy="2570154"/>
          </a:xfrm>
          <a:prstGeom prst="rect">
            <a:avLst/>
          </a:prstGeom>
          <a:noFill/>
          <a:ln>
            <a:noFill/>
          </a:ln>
        </p:spPr>
      </p:pic>
      <p:pic>
        <p:nvPicPr>
          <p:cNvPr id="932" name="Google Shape;932;p42"/>
          <p:cNvPicPr preferRelativeResize="0"/>
          <p:nvPr/>
        </p:nvPicPr>
        <p:blipFill rotWithShape="1">
          <a:blip r:embed="rId4">
            <a:alphaModFix/>
          </a:blip>
          <a:srcRect r="23488" b="10975"/>
          <a:stretch/>
        </p:blipFill>
        <p:spPr>
          <a:xfrm flipH="1">
            <a:off x="9435229" y="3282909"/>
            <a:ext cx="7631663" cy="57535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18"/>
          <p:cNvSpPr/>
          <p:nvPr/>
        </p:nvSpPr>
        <p:spPr>
          <a:xfrm>
            <a:off x="0" y="0"/>
            <a:ext cx="18288001" cy="2319300"/>
          </a:xfrm>
          <a:prstGeom prst="rect">
            <a:avLst/>
          </a:prstGeom>
          <a:solidFill>
            <a:schemeClr val="accent1"/>
          </a:solidFill>
          <a:ln>
            <a:noFill/>
          </a:ln>
        </p:spPr>
        <p:txBody>
          <a:bodyPr spcFirstLastPara="1" wrap="square" lIns="91425" tIns="45725" rIns="91425" bIns="45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87" name="Google Shape;687;p18"/>
          <p:cNvSpPr txBox="1"/>
          <p:nvPr/>
        </p:nvSpPr>
        <p:spPr>
          <a:xfrm>
            <a:off x="977168" y="412425"/>
            <a:ext cx="14622000" cy="1494600"/>
          </a:xfrm>
          <a:prstGeom prst="rect">
            <a:avLst/>
          </a:prstGeom>
          <a:noFill/>
          <a:ln>
            <a:noFill/>
          </a:ln>
        </p:spPr>
        <p:txBody>
          <a:bodyPr spcFirstLastPara="1" wrap="square" lIns="91425" tIns="45725" rIns="91425" bIns="45725" anchor="ctr"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0" i="0" u="none" strike="noStrike" cap="none" dirty="0">
                <a:solidFill>
                  <a:srgbClr val="FFFFFF"/>
                </a:solidFill>
                <a:latin typeface="Poppins Medium"/>
                <a:ea typeface="Poppins Medium"/>
                <a:cs typeface="Poppins Medium"/>
                <a:sym typeface="Poppins Medium"/>
              </a:rPr>
              <a:t>Question 9</a:t>
            </a:r>
            <a:endParaRPr sz="4800" b="0" i="0" u="none" strike="noStrike" cap="none" dirty="0">
              <a:solidFill>
                <a:srgbClr val="FFFFFF"/>
              </a:solidFill>
              <a:latin typeface="Poppins Medium"/>
              <a:ea typeface="Poppins Medium"/>
              <a:cs typeface="Poppins Medium"/>
              <a:sym typeface="Poppins Medium"/>
            </a:endParaRPr>
          </a:p>
        </p:txBody>
      </p:sp>
      <p:pic>
        <p:nvPicPr>
          <p:cNvPr id="689" name="Google Shape;689;p18"/>
          <p:cNvPicPr preferRelativeResize="0"/>
          <p:nvPr/>
        </p:nvPicPr>
        <p:blipFill rotWithShape="1">
          <a:blip r:embed="rId3">
            <a:alphaModFix/>
          </a:blip>
          <a:srcRect/>
          <a:stretch/>
        </p:blipFill>
        <p:spPr>
          <a:xfrm>
            <a:off x="15292106" y="-899225"/>
            <a:ext cx="2995877" cy="2995877"/>
          </a:xfrm>
          <a:prstGeom prst="rect">
            <a:avLst/>
          </a:prstGeom>
          <a:noFill/>
          <a:ln>
            <a:noFill/>
          </a:ln>
        </p:spPr>
      </p:pic>
      <p:pic>
        <p:nvPicPr>
          <p:cNvPr id="692" name="Google Shape;692;p18"/>
          <p:cNvPicPr preferRelativeResize="0">
            <a:picLocks noChangeAspect="1"/>
          </p:cNvPicPr>
          <p:nvPr/>
        </p:nvPicPr>
        <p:blipFill rotWithShape="1">
          <a:blip r:embed="rId4">
            <a:alphaModFix/>
          </a:blip>
          <a:srcRect/>
          <a:stretch/>
        </p:blipFill>
        <p:spPr>
          <a:xfrm>
            <a:off x="12800184" y="3576647"/>
            <a:ext cx="4509403" cy="4518042"/>
          </a:xfrm>
          <a:prstGeom prst="rect">
            <a:avLst/>
          </a:prstGeom>
          <a:noFill/>
          <a:ln>
            <a:noFill/>
          </a:ln>
        </p:spPr>
      </p:pic>
      <p:sp>
        <p:nvSpPr>
          <p:cNvPr id="10" name="Google Shape;293;gcb1f91eed5_0_0"/>
          <p:cNvSpPr txBox="1"/>
          <p:nvPr/>
        </p:nvSpPr>
        <p:spPr>
          <a:xfrm>
            <a:off x="986362" y="2337923"/>
            <a:ext cx="11813821" cy="1631185"/>
          </a:xfrm>
          <a:prstGeom prst="rect">
            <a:avLst/>
          </a:prstGeom>
          <a:noFill/>
          <a:ln>
            <a:noFill/>
          </a:ln>
        </p:spPr>
        <p:txBody>
          <a:bodyPr spcFirstLastPara="1" wrap="square" lIns="91425" tIns="91425" rIns="91425" bIns="91425" anchor="t" anchorCtr="0">
            <a:spAutoFit/>
          </a:bodyPr>
          <a:lstStyle/>
          <a:p>
            <a:pPr marL="495300" lvl="5" indent="-381000">
              <a:spcBef>
                <a:spcPts val="1200"/>
              </a:spcBef>
              <a:buClr>
                <a:srgbClr val="690CEB"/>
              </a:buClr>
              <a:buSzPts val="3000"/>
              <a:buFont typeface="Wingdings" panose="05000000000000000000" pitchFamily="2" charset="2"/>
              <a:buChar char="§"/>
              <a:tabLst>
                <a:tab pos="1080000" algn="l"/>
              </a:tabLst>
              <a:defRPr/>
            </a:pPr>
            <a:r>
              <a:rPr lang="en-US" sz="2800" dirty="0">
                <a:solidFill>
                  <a:srgbClr val="333333"/>
                </a:solidFill>
                <a:latin typeface="+mj-lt"/>
                <a:ea typeface="Open Sans" panose="020B0606030504020204" pitchFamily="34" charset="0"/>
                <a:cs typeface="Poppins Medium" panose="020B0604020202020204" charset="0"/>
              </a:rPr>
              <a:t>It seems using a platform for building medical devices can help. Can you walk us through what a platform like that should look like and what we need to make sure it is provided?     </a:t>
            </a:r>
            <a:endParaRPr sz="2400"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61967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4" name="Google Shape;324;p26"/>
          <p:cNvSpPr txBox="1"/>
          <p:nvPr/>
        </p:nvSpPr>
        <p:spPr>
          <a:xfrm>
            <a:off x="553430" y="-24114"/>
            <a:ext cx="14615813" cy="2254044"/>
          </a:xfrm>
          <a:prstGeom prst="rect">
            <a:avLst/>
          </a:prstGeom>
          <a:noFill/>
          <a:ln>
            <a:noFill/>
          </a:ln>
        </p:spPr>
        <p:txBody>
          <a:bodyPr spcFirstLastPara="1" wrap="square" lIns="91425" tIns="45725" rIns="91425" bIns="45725" anchor="ctr" anchorCtr="0">
            <a:noAutofit/>
          </a:bodyPr>
          <a:lstStyle/>
          <a:p>
            <a:pPr marL="0" marR="0" lvl="0" indent="0" algn="l" rtl="0">
              <a:lnSpc>
                <a:spcPct val="100000"/>
              </a:lnSpc>
              <a:spcBef>
                <a:spcPts val="0"/>
              </a:spcBef>
              <a:spcAft>
                <a:spcPts val="0"/>
              </a:spcAft>
              <a:buNone/>
            </a:pPr>
            <a:r>
              <a:rPr lang="en-US" sz="4400" b="1" dirty="0" err="1">
                <a:solidFill>
                  <a:srgbClr val="FFFFFF"/>
                </a:solidFill>
                <a:latin typeface="Poppins Medium"/>
                <a:ea typeface="Poppins Medium"/>
                <a:cs typeface="Poppins Medium"/>
                <a:sym typeface="Poppins Medium"/>
              </a:rPr>
              <a:t>NoCode</a:t>
            </a:r>
            <a:r>
              <a:rPr lang="en-US" sz="4400" dirty="0">
                <a:solidFill>
                  <a:srgbClr val="FFFFFF"/>
                </a:solidFill>
                <a:latin typeface="Poppins Medium"/>
                <a:ea typeface="Poppins Medium"/>
                <a:cs typeface="Poppins Medium"/>
                <a:sym typeface="Poppins Medium"/>
              </a:rPr>
              <a:t> Platform for Building Connected Medical Devices</a:t>
            </a:r>
            <a:endParaRPr sz="4400" b="0" i="0" u="none" strike="noStrike" cap="none" dirty="0">
              <a:solidFill>
                <a:srgbClr val="FFFFFF"/>
              </a:solidFill>
              <a:latin typeface="Poppins Medium"/>
              <a:ea typeface="Poppins Medium"/>
              <a:cs typeface="Poppins Medium"/>
              <a:sym typeface="Poppins Medium"/>
            </a:endParaRPr>
          </a:p>
        </p:txBody>
      </p:sp>
      <p:sp>
        <p:nvSpPr>
          <p:cNvPr id="325" name="Google Shape;325;p26"/>
          <p:cNvSpPr txBox="1"/>
          <p:nvPr/>
        </p:nvSpPr>
        <p:spPr>
          <a:xfrm>
            <a:off x="10208505" y="2201263"/>
            <a:ext cx="7874668" cy="656176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endParaRPr sz="2800" b="1" i="0" u="none" strike="noStrike" cap="none" dirty="0">
              <a:solidFill>
                <a:schemeClr val="dk2"/>
              </a:solidFill>
              <a:latin typeface="Open Sans"/>
              <a:ea typeface="Open Sans"/>
              <a:cs typeface="Open Sans"/>
              <a:sym typeface="Open Sans"/>
            </a:endParaRPr>
          </a:p>
          <a:p>
            <a:pPr marL="431800" marR="0" lvl="0" indent="-419100" algn="l" rtl="0">
              <a:lnSpc>
                <a:spcPct val="115000"/>
              </a:lnSpc>
              <a:spcBef>
                <a:spcPts val="0"/>
              </a:spcBef>
              <a:spcAft>
                <a:spcPts val="0"/>
              </a:spcAft>
              <a:buClr>
                <a:srgbClr val="11ECC0"/>
              </a:buClr>
              <a:buSzPts val="2000"/>
              <a:buFont typeface="Arial"/>
              <a:buChar char="•"/>
            </a:pPr>
            <a:r>
              <a:rPr lang="en-US" sz="2800" b="0" i="0" u="none" strike="noStrike" cap="none" dirty="0">
                <a:solidFill>
                  <a:srgbClr val="4B2680"/>
                </a:solidFill>
                <a:latin typeface="Open Sans"/>
                <a:ea typeface="Open Sans"/>
                <a:cs typeface="Open Sans"/>
                <a:sym typeface="Open Sans"/>
              </a:rPr>
              <a:t>Build device data model &amp; remote workflows through drag &amp; drop</a:t>
            </a:r>
            <a:endParaRPr lang="en-US" dirty="0"/>
          </a:p>
          <a:p>
            <a:pPr marL="1080000" marR="0" lvl="3" indent="-419099" algn="l" rtl="0">
              <a:lnSpc>
                <a:spcPct val="115000"/>
              </a:lnSpc>
              <a:spcBef>
                <a:spcPts val="0"/>
              </a:spcBef>
              <a:spcAft>
                <a:spcPts val="0"/>
              </a:spcAft>
              <a:buClr>
                <a:srgbClr val="11ECC0"/>
              </a:buClr>
              <a:buSzPts val="2000"/>
              <a:buFont typeface="Arial"/>
              <a:buChar char="•"/>
            </a:pPr>
            <a:r>
              <a:rPr lang="en-US" sz="2400" dirty="0">
                <a:solidFill>
                  <a:srgbClr val="4B2680"/>
                </a:solidFill>
                <a:latin typeface="Open Sans"/>
                <a:ea typeface="Open Sans"/>
                <a:cs typeface="Open Sans"/>
              </a:rPr>
              <a:t>Telemetry, imagery, waveforms, raw data</a:t>
            </a:r>
            <a:endParaRPr lang="en-US" sz="2800" dirty="0">
              <a:solidFill>
                <a:srgbClr val="4B2680"/>
              </a:solidFill>
              <a:latin typeface="Open Sans"/>
              <a:ea typeface="Open Sans"/>
              <a:cs typeface="Open Sans"/>
            </a:endParaRPr>
          </a:p>
          <a:p>
            <a:pPr marL="1080000" marR="0" lvl="3" indent="-419099" algn="l" rtl="0">
              <a:lnSpc>
                <a:spcPct val="115000"/>
              </a:lnSpc>
              <a:spcBef>
                <a:spcPts val="0"/>
              </a:spcBef>
              <a:spcAft>
                <a:spcPts val="0"/>
              </a:spcAft>
              <a:buClr>
                <a:srgbClr val="11ECC0"/>
              </a:buClr>
              <a:buSzPts val="2000"/>
              <a:buFont typeface="Arial"/>
              <a:buChar char="•"/>
            </a:pPr>
            <a:endParaRPr lang="en-US" sz="2800" dirty="0">
              <a:solidFill>
                <a:srgbClr val="4B2680"/>
              </a:solidFill>
              <a:latin typeface="Open Sans"/>
              <a:ea typeface="Open Sans"/>
              <a:cs typeface="Open Sans"/>
            </a:endParaRPr>
          </a:p>
          <a:p>
            <a:pPr marL="431800" marR="0" lvl="0" indent="-419100" algn="l" rtl="0">
              <a:lnSpc>
                <a:spcPct val="115000"/>
              </a:lnSpc>
              <a:spcBef>
                <a:spcPts val="0"/>
              </a:spcBef>
              <a:spcAft>
                <a:spcPts val="0"/>
              </a:spcAft>
              <a:buClr>
                <a:srgbClr val="11ECC0"/>
              </a:buClr>
              <a:buSzPts val="2000"/>
              <a:buFont typeface="Arial"/>
              <a:buChar char="•"/>
            </a:pPr>
            <a:r>
              <a:rPr lang="en-US" sz="2800" dirty="0">
                <a:solidFill>
                  <a:srgbClr val="4B2680"/>
                </a:solidFill>
                <a:latin typeface="Open Sans"/>
                <a:ea typeface="Open Sans"/>
                <a:cs typeface="Open Sans"/>
                <a:sym typeface="Open Sans"/>
              </a:rPr>
              <a:t>Plug-in your algorithms for proprietary insights using Lambda</a:t>
            </a:r>
            <a:r>
              <a:rPr lang="en-US" sz="2800" b="1" dirty="0">
                <a:solidFill>
                  <a:srgbClr val="4B2680"/>
                </a:solidFill>
                <a:latin typeface="Open Sans"/>
                <a:ea typeface="Open Sans"/>
                <a:cs typeface="Open Sans"/>
                <a:sym typeface="Open Sans"/>
              </a:rPr>
              <a:t> </a:t>
            </a:r>
            <a:r>
              <a:rPr lang="en-US" sz="2800" dirty="0">
                <a:solidFill>
                  <a:srgbClr val="4B2680"/>
                </a:solidFill>
                <a:latin typeface="Open Sans"/>
                <a:ea typeface="Open Sans"/>
                <a:cs typeface="Open Sans"/>
                <a:sym typeface="Open Sans"/>
              </a:rPr>
              <a:t>functions</a:t>
            </a:r>
            <a:endParaRPr lang="en-US" dirty="0"/>
          </a:p>
          <a:p>
            <a:pPr marL="660900" marR="0" lvl="3" indent="0" algn="l" rtl="0">
              <a:lnSpc>
                <a:spcPct val="115000"/>
              </a:lnSpc>
              <a:spcBef>
                <a:spcPts val="0"/>
              </a:spcBef>
              <a:spcAft>
                <a:spcPts val="0"/>
              </a:spcAft>
              <a:buNone/>
            </a:pPr>
            <a:endParaRPr sz="2800" b="1" i="0" u="none" strike="noStrike" cap="none" dirty="0">
              <a:solidFill>
                <a:srgbClr val="4B2680"/>
              </a:solidFill>
              <a:latin typeface="Open Sans"/>
              <a:ea typeface="Open Sans"/>
              <a:cs typeface="Open Sans"/>
              <a:sym typeface="Open Sans"/>
            </a:endParaRPr>
          </a:p>
          <a:p>
            <a:pPr marL="431800" indent="-419100">
              <a:lnSpc>
                <a:spcPct val="115000"/>
              </a:lnSpc>
              <a:buClr>
                <a:srgbClr val="11ECC0"/>
              </a:buClr>
              <a:buSzPts val="2000"/>
              <a:buFont typeface="Arial"/>
              <a:buChar char="•"/>
            </a:pPr>
            <a:r>
              <a:rPr lang="en-US" sz="2800" dirty="0">
                <a:solidFill>
                  <a:srgbClr val="4B2680"/>
                </a:solidFill>
                <a:latin typeface="Open Sans"/>
                <a:ea typeface="Open Sans"/>
                <a:cs typeface="Open Sans"/>
                <a:sym typeface="Open Sans"/>
              </a:rPr>
              <a:t>Tailor clinician experience</a:t>
            </a:r>
            <a:endParaRPr sz="2800" dirty="0">
              <a:solidFill>
                <a:srgbClr val="4B2680"/>
              </a:solidFill>
              <a:latin typeface="Open Sans"/>
              <a:ea typeface="Open Sans"/>
              <a:cs typeface="Open Sans"/>
            </a:endParaRPr>
          </a:p>
          <a:p>
            <a:pPr marL="431800" marR="0" lvl="0" indent="-292100" algn="l" rtl="0">
              <a:lnSpc>
                <a:spcPct val="115000"/>
              </a:lnSpc>
              <a:spcBef>
                <a:spcPts val="0"/>
              </a:spcBef>
              <a:spcAft>
                <a:spcPts val="0"/>
              </a:spcAft>
              <a:buClr>
                <a:srgbClr val="11ECC0"/>
              </a:buClr>
              <a:buSzPts val="2000"/>
              <a:buFont typeface="Arial"/>
              <a:buNone/>
            </a:pPr>
            <a:endParaRPr sz="2800" b="1" i="0" u="none" strike="noStrike" cap="none" dirty="0">
              <a:solidFill>
                <a:srgbClr val="4B2680"/>
              </a:solidFill>
              <a:latin typeface="Open Sans"/>
              <a:ea typeface="Open Sans"/>
              <a:cs typeface="Open Sans"/>
              <a:sym typeface="Open Sans"/>
            </a:endParaRPr>
          </a:p>
          <a:p>
            <a:pPr marL="431800" lvl="0" indent="-419100">
              <a:lnSpc>
                <a:spcPct val="115000"/>
              </a:lnSpc>
              <a:buClr>
                <a:srgbClr val="11ECC0"/>
              </a:buClr>
              <a:buSzPts val="2000"/>
              <a:buFont typeface="Arial"/>
              <a:buChar char="•"/>
            </a:pPr>
            <a:r>
              <a:rPr lang="en-US" sz="2800" dirty="0">
                <a:solidFill>
                  <a:srgbClr val="4B2680"/>
                </a:solidFill>
                <a:latin typeface="Open Sans"/>
                <a:ea typeface="Open Sans"/>
                <a:cs typeface="Open Sans"/>
                <a:sym typeface="Open Sans"/>
              </a:rPr>
              <a:t>Manage devices &amp; organizations</a:t>
            </a:r>
          </a:p>
          <a:p>
            <a:pPr marL="431800" lvl="0" indent="-419100">
              <a:lnSpc>
                <a:spcPct val="115000"/>
              </a:lnSpc>
              <a:buClr>
                <a:srgbClr val="11ECC0"/>
              </a:buClr>
              <a:buSzPts val="2000"/>
              <a:buFont typeface="Arial"/>
              <a:buChar char="•"/>
            </a:pPr>
            <a:endParaRPr lang="en-US" sz="2800" dirty="0">
              <a:solidFill>
                <a:srgbClr val="4B2680"/>
              </a:solidFill>
              <a:latin typeface="Open Sans"/>
              <a:ea typeface="Open Sans"/>
              <a:cs typeface="Open Sans"/>
              <a:sym typeface="Open Sans"/>
            </a:endParaRPr>
          </a:p>
          <a:p>
            <a:pPr marL="431800" lvl="0" indent="-419100">
              <a:lnSpc>
                <a:spcPct val="115000"/>
              </a:lnSpc>
              <a:buClr>
                <a:srgbClr val="11ECC0"/>
              </a:buClr>
              <a:buSzPts val="2000"/>
              <a:buFont typeface="Arial"/>
              <a:buChar char="•"/>
            </a:pPr>
            <a:r>
              <a:rPr lang="en-US" sz="2800" dirty="0">
                <a:solidFill>
                  <a:srgbClr val="4B2680"/>
                </a:solidFill>
                <a:latin typeface="Open Sans"/>
                <a:ea typeface="Open Sans"/>
                <a:cs typeface="Open Sans"/>
                <a:sym typeface="Open Sans"/>
              </a:rPr>
              <a:t>Research de-identified patient data</a:t>
            </a:r>
          </a:p>
        </p:txBody>
      </p:sp>
      <p:sp>
        <p:nvSpPr>
          <p:cNvPr id="2" name="Rectangle 1">
            <a:extLst>
              <a:ext uri="{FF2B5EF4-FFF2-40B4-BE49-F238E27FC236}">
                <a16:creationId xmlns:a16="http://schemas.microsoft.com/office/drawing/2014/main" id="{3401286B-F465-9CDA-9E66-B7F31CDBFD3D}"/>
              </a:ext>
            </a:extLst>
          </p:cNvPr>
          <p:cNvSpPr/>
          <p:nvPr/>
        </p:nvSpPr>
        <p:spPr>
          <a:xfrm>
            <a:off x="1645921" y="7116102"/>
            <a:ext cx="1353311" cy="7242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Poppins" panose="00000500000000000000" pitchFamily="2" charset="0"/>
                <a:cs typeface="Poppins" panose="00000500000000000000" pitchFamily="2" charset="0"/>
              </a:rPr>
              <a:t>Connectivity</a:t>
            </a:r>
          </a:p>
        </p:txBody>
      </p:sp>
      <p:sp>
        <p:nvSpPr>
          <p:cNvPr id="116" name="Rectangle 115">
            <a:extLst>
              <a:ext uri="{FF2B5EF4-FFF2-40B4-BE49-F238E27FC236}">
                <a16:creationId xmlns:a16="http://schemas.microsoft.com/office/drawing/2014/main" id="{2CA009ED-A91E-17E4-F630-C0CC5AC54A0E}"/>
              </a:ext>
            </a:extLst>
          </p:cNvPr>
          <p:cNvSpPr/>
          <p:nvPr/>
        </p:nvSpPr>
        <p:spPr>
          <a:xfrm>
            <a:off x="3166263" y="7116102"/>
            <a:ext cx="1353311" cy="7242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Poppins" panose="00000500000000000000" pitchFamily="2" charset="0"/>
                <a:cs typeface="Poppins" panose="00000500000000000000" pitchFamily="2" charset="0"/>
              </a:rPr>
              <a:t>Cyber Security</a:t>
            </a:r>
          </a:p>
        </p:txBody>
      </p:sp>
      <p:sp>
        <p:nvSpPr>
          <p:cNvPr id="117" name="Rectangle 116">
            <a:extLst>
              <a:ext uri="{FF2B5EF4-FFF2-40B4-BE49-F238E27FC236}">
                <a16:creationId xmlns:a16="http://schemas.microsoft.com/office/drawing/2014/main" id="{6F802B67-9884-B19F-3BCD-4C234BFFDC6D}"/>
              </a:ext>
            </a:extLst>
          </p:cNvPr>
          <p:cNvSpPr/>
          <p:nvPr/>
        </p:nvSpPr>
        <p:spPr>
          <a:xfrm>
            <a:off x="4686605" y="7116102"/>
            <a:ext cx="1353311" cy="7242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Poppins" panose="00000500000000000000" pitchFamily="2" charset="0"/>
                <a:cs typeface="Poppins" panose="00000500000000000000" pitchFamily="2" charset="0"/>
              </a:rPr>
              <a:t>Privacy</a:t>
            </a:r>
          </a:p>
        </p:txBody>
      </p:sp>
      <p:sp>
        <p:nvSpPr>
          <p:cNvPr id="118" name="Rectangle 117">
            <a:extLst>
              <a:ext uri="{FF2B5EF4-FFF2-40B4-BE49-F238E27FC236}">
                <a16:creationId xmlns:a16="http://schemas.microsoft.com/office/drawing/2014/main" id="{64E1904C-2D9A-8745-D7F9-2F45B177B161}"/>
              </a:ext>
            </a:extLst>
          </p:cNvPr>
          <p:cNvSpPr/>
          <p:nvPr/>
        </p:nvSpPr>
        <p:spPr>
          <a:xfrm>
            <a:off x="6206947" y="7116102"/>
            <a:ext cx="1353311" cy="7242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dirty="0">
                <a:latin typeface="Poppins" panose="00000500000000000000" pitchFamily="2" charset="0"/>
                <a:cs typeface="Poppins" panose="00000500000000000000" pitchFamily="2" charset="0"/>
              </a:rPr>
              <a:t>Data Management</a:t>
            </a:r>
          </a:p>
        </p:txBody>
      </p:sp>
      <p:sp>
        <p:nvSpPr>
          <p:cNvPr id="119" name="Rectangle 118">
            <a:extLst>
              <a:ext uri="{FF2B5EF4-FFF2-40B4-BE49-F238E27FC236}">
                <a16:creationId xmlns:a16="http://schemas.microsoft.com/office/drawing/2014/main" id="{0DA8A0F7-81CA-EC8C-B8D3-93A2FC4A96A0}"/>
              </a:ext>
            </a:extLst>
          </p:cNvPr>
          <p:cNvSpPr/>
          <p:nvPr/>
        </p:nvSpPr>
        <p:spPr>
          <a:xfrm>
            <a:off x="1645920" y="6302528"/>
            <a:ext cx="1353311" cy="7242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Poppins" panose="00000500000000000000" pitchFamily="2" charset="0"/>
                <a:cs typeface="Poppins" panose="00000500000000000000" pitchFamily="2" charset="0"/>
              </a:rPr>
              <a:t>Clinical Insights</a:t>
            </a:r>
          </a:p>
        </p:txBody>
      </p:sp>
      <p:sp>
        <p:nvSpPr>
          <p:cNvPr id="120" name="Rectangle 119">
            <a:extLst>
              <a:ext uri="{FF2B5EF4-FFF2-40B4-BE49-F238E27FC236}">
                <a16:creationId xmlns:a16="http://schemas.microsoft.com/office/drawing/2014/main" id="{9E08D5CB-17EF-B669-EFB4-770194C2D19A}"/>
              </a:ext>
            </a:extLst>
          </p:cNvPr>
          <p:cNvSpPr/>
          <p:nvPr/>
        </p:nvSpPr>
        <p:spPr>
          <a:xfrm>
            <a:off x="3166262" y="6302528"/>
            <a:ext cx="2873654" cy="7242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Poppins" panose="00000500000000000000" pitchFamily="2" charset="0"/>
                <a:cs typeface="Poppins" panose="00000500000000000000" pitchFamily="2" charset="0"/>
              </a:rPr>
              <a:t>Algorithmic Plug-In</a:t>
            </a:r>
          </a:p>
        </p:txBody>
      </p:sp>
      <p:sp>
        <p:nvSpPr>
          <p:cNvPr id="121" name="Rectangle 120">
            <a:extLst>
              <a:ext uri="{FF2B5EF4-FFF2-40B4-BE49-F238E27FC236}">
                <a16:creationId xmlns:a16="http://schemas.microsoft.com/office/drawing/2014/main" id="{95E1A7BE-E30F-CDBD-93C2-D508AB03A202}"/>
              </a:ext>
            </a:extLst>
          </p:cNvPr>
          <p:cNvSpPr/>
          <p:nvPr/>
        </p:nvSpPr>
        <p:spPr>
          <a:xfrm>
            <a:off x="6202151" y="6302528"/>
            <a:ext cx="1353311" cy="7242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dirty="0">
                <a:latin typeface="Poppins" panose="00000500000000000000" pitchFamily="2" charset="0"/>
                <a:cs typeface="Poppins" panose="00000500000000000000" pitchFamily="2" charset="0"/>
              </a:rPr>
              <a:t>Device Management</a:t>
            </a:r>
          </a:p>
        </p:txBody>
      </p:sp>
      <p:sp>
        <p:nvSpPr>
          <p:cNvPr id="122" name="Rectangle 121">
            <a:extLst>
              <a:ext uri="{FF2B5EF4-FFF2-40B4-BE49-F238E27FC236}">
                <a16:creationId xmlns:a16="http://schemas.microsoft.com/office/drawing/2014/main" id="{BF26FA04-523A-FA53-E777-7D35C63C6068}"/>
              </a:ext>
            </a:extLst>
          </p:cNvPr>
          <p:cNvSpPr/>
          <p:nvPr/>
        </p:nvSpPr>
        <p:spPr>
          <a:xfrm>
            <a:off x="1645920" y="5488954"/>
            <a:ext cx="2873654" cy="7242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Poppins" panose="00000500000000000000" pitchFamily="2" charset="0"/>
                <a:cs typeface="Poppins" panose="00000500000000000000" pitchFamily="2" charset="0"/>
              </a:rPr>
              <a:t>Workflow Management</a:t>
            </a:r>
          </a:p>
        </p:txBody>
      </p:sp>
      <p:sp>
        <p:nvSpPr>
          <p:cNvPr id="123" name="Rectangle 122">
            <a:extLst>
              <a:ext uri="{FF2B5EF4-FFF2-40B4-BE49-F238E27FC236}">
                <a16:creationId xmlns:a16="http://schemas.microsoft.com/office/drawing/2014/main" id="{88F755B0-7272-1705-997D-93FD27692BE9}"/>
              </a:ext>
            </a:extLst>
          </p:cNvPr>
          <p:cNvSpPr/>
          <p:nvPr/>
        </p:nvSpPr>
        <p:spPr>
          <a:xfrm>
            <a:off x="4667097" y="5488954"/>
            <a:ext cx="1372819" cy="7242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Poppins" panose="00000500000000000000" pitchFamily="2" charset="0"/>
                <a:cs typeface="Poppins" panose="00000500000000000000" pitchFamily="2" charset="0"/>
              </a:rPr>
              <a:t>Alerts</a:t>
            </a:r>
          </a:p>
        </p:txBody>
      </p:sp>
      <p:sp>
        <p:nvSpPr>
          <p:cNvPr id="124" name="Rectangle 123">
            <a:extLst>
              <a:ext uri="{FF2B5EF4-FFF2-40B4-BE49-F238E27FC236}">
                <a16:creationId xmlns:a16="http://schemas.microsoft.com/office/drawing/2014/main" id="{B712DE16-9BEA-EEFC-295E-4BFEDE8107ED}"/>
              </a:ext>
            </a:extLst>
          </p:cNvPr>
          <p:cNvSpPr/>
          <p:nvPr/>
        </p:nvSpPr>
        <p:spPr>
          <a:xfrm>
            <a:off x="1655752" y="4668013"/>
            <a:ext cx="2873654" cy="7242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Poppins" panose="00000500000000000000" pitchFamily="2" charset="0"/>
                <a:cs typeface="Poppins" panose="00000500000000000000" pitchFamily="2" charset="0"/>
              </a:rPr>
              <a:t>Clinician Workspace</a:t>
            </a:r>
          </a:p>
        </p:txBody>
      </p:sp>
      <p:sp>
        <p:nvSpPr>
          <p:cNvPr id="125" name="Rectangle 124">
            <a:extLst>
              <a:ext uri="{FF2B5EF4-FFF2-40B4-BE49-F238E27FC236}">
                <a16:creationId xmlns:a16="http://schemas.microsoft.com/office/drawing/2014/main" id="{3959D54A-4085-BBFD-E171-A9937D5CEC98}"/>
              </a:ext>
            </a:extLst>
          </p:cNvPr>
          <p:cNvSpPr/>
          <p:nvPr/>
        </p:nvSpPr>
        <p:spPr>
          <a:xfrm>
            <a:off x="4667097" y="4668013"/>
            <a:ext cx="1353311" cy="7242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dirty="0">
                <a:latin typeface="Poppins" panose="00000500000000000000" pitchFamily="2" charset="0"/>
                <a:cs typeface="Poppins" panose="00000500000000000000" pitchFamily="2" charset="0"/>
              </a:rPr>
              <a:t>Manufacturer Workspace</a:t>
            </a:r>
          </a:p>
        </p:txBody>
      </p:sp>
      <p:sp>
        <p:nvSpPr>
          <p:cNvPr id="126" name="Rectangle 125">
            <a:extLst>
              <a:ext uri="{FF2B5EF4-FFF2-40B4-BE49-F238E27FC236}">
                <a16:creationId xmlns:a16="http://schemas.microsoft.com/office/drawing/2014/main" id="{CC0AA38B-5107-1E22-1241-CAC566BAACA0}"/>
              </a:ext>
            </a:extLst>
          </p:cNvPr>
          <p:cNvSpPr/>
          <p:nvPr/>
        </p:nvSpPr>
        <p:spPr>
          <a:xfrm>
            <a:off x="6187440" y="4675380"/>
            <a:ext cx="1353311" cy="7242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Poppins" panose="00000500000000000000" pitchFamily="2" charset="0"/>
                <a:cs typeface="Poppins" panose="00000500000000000000" pitchFamily="2" charset="0"/>
              </a:rPr>
              <a:t>External UX integration</a:t>
            </a:r>
          </a:p>
        </p:txBody>
      </p:sp>
      <p:sp>
        <p:nvSpPr>
          <p:cNvPr id="127" name="Rectangle 126">
            <a:extLst>
              <a:ext uri="{FF2B5EF4-FFF2-40B4-BE49-F238E27FC236}">
                <a16:creationId xmlns:a16="http://schemas.microsoft.com/office/drawing/2014/main" id="{6AA1BD39-15D5-3C09-6D39-6FFACF2EFE2F}"/>
              </a:ext>
            </a:extLst>
          </p:cNvPr>
          <p:cNvSpPr/>
          <p:nvPr/>
        </p:nvSpPr>
        <p:spPr>
          <a:xfrm rot="5400000">
            <a:off x="6454397" y="5892057"/>
            <a:ext cx="3172293" cy="7242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Poppins" panose="00000500000000000000" pitchFamily="2" charset="0"/>
                <a:cs typeface="Poppins" panose="00000500000000000000" pitchFamily="2" charset="0"/>
              </a:rPr>
              <a:t>Eco-system Integration</a:t>
            </a:r>
          </a:p>
        </p:txBody>
      </p:sp>
      <p:grpSp>
        <p:nvGrpSpPr>
          <p:cNvPr id="128" name="Google Shape;391;p26">
            <a:extLst>
              <a:ext uri="{FF2B5EF4-FFF2-40B4-BE49-F238E27FC236}">
                <a16:creationId xmlns:a16="http://schemas.microsoft.com/office/drawing/2014/main" id="{997D1B4A-F6AC-F00F-0EAB-8CFBF8DB73D9}"/>
              </a:ext>
            </a:extLst>
          </p:cNvPr>
          <p:cNvGrpSpPr/>
          <p:nvPr/>
        </p:nvGrpSpPr>
        <p:grpSpPr>
          <a:xfrm>
            <a:off x="8974541" y="5768672"/>
            <a:ext cx="779377" cy="888971"/>
            <a:chOff x="16739206" y="7651386"/>
            <a:chExt cx="1574800" cy="1796243"/>
          </a:xfrm>
        </p:grpSpPr>
        <p:sp>
          <p:nvSpPr>
            <p:cNvPr id="129" name="Google Shape;392;p26">
              <a:extLst>
                <a:ext uri="{FF2B5EF4-FFF2-40B4-BE49-F238E27FC236}">
                  <a16:creationId xmlns:a16="http://schemas.microsoft.com/office/drawing/2014/main" id="{DB8BD4D3-B7D5-6288-0D97-3FB2D989B4BC}"/>
                </a:ext>
              </a:extLst>
            </p:cNvPr>
            <p:cNvSpPr/>
            <p:nvPr/>
          </p:nvSpPr>
          <p:spPr>
            <a:xfrm>
              <a:off x="16923716" y="8463277"/>
              <a:ext cx="431165" cy="431165"/>
            </a:xfrm>
            <a:custGeom>
              <a:avLst/>
              <a:gdLst/>
              <a:ahLst/>
              <a:cxnLst/>
              <a:rect l="l" t="t" r="r" b="b"/>
              <a:pathLst>
                <a:path w="431165" h="431165" extrusionOk="0">
                  <a:moveTo>
                    <a:pt x="184518" y="399783"/>
                  </a:moveTo>
                  <a:lnTo>
                    <a:pt x="182105" y="387819"/>
                  </a:lnTo>
                  <a:lnTo>
                    <a:pt x="175514" y="378040"/>
                  </a:lnTo>
                  <a:lnTo>
                    <a:pt x="165735" y="371449"/>
                  </a:lnTo>
                  <a:lnTo>
                    <a:pt x="153771" y="369036"/>
                  </a:lnTo>
                  <a:lnTo>
                    <a:pt x="30759" y="369036"/>
                  </a:lnTo>
                  <a:lnTo>
                    <a:pt x="18783" y="371449"/>
                  </a:lnTo>
                  <a:lnTo>
                    <a:pt x="9017" y="378040"/>
                  </a:lnTo>
                  <a:lnTo>
                    <a:pt x="2425" y="387819"/>
                  </a:lnTo>
                  <a:lnTo>
                    <a:pt x="0" y="399783"/>
                  </a:lnTo>
                  <a:lnTo>
                    <a:pt x="2425" y="411759"/>
                  </a:lnTo>
                  <a:lnTo>
                    <a:pt x="9017" y="421538"/>
                  </a:lnTo>
                  <a:lnTo>
                    <a:pt x="18783" y="428129"/>
                  </a:lnTo>
                  <a:lnTo>
                    <a:pt x="30759" y="430542"/>
                  </a:lnTo>
                  <a:lnTo>
                    <a:pt x="153771" y="430542"/>
                  </a:lnTo>
                  <a:lnTo>
                    <a:pt x="165735" y="428129"/>
                  </a:lnTo>
                  <a:lnTo>
                    <a:pt x="175514" y="421538"/>
                  </a:lnTo>
                  <a:lnTo>
                    <a:pt x="182105" y="411759"/>
                  </a:lnTo>
                  <a:lnTo>
                    <a:pt x="184518" y="399783"/>
                  </a:lnTo>
                  <a:close/>
                </a:path>
                <a:path w="431165" h="431165" extrusionOk="0">
                  <a:moveTo>
                    <a:pt x="184518" y="30759"/>
                  </a:moveTo>
                  <a:lnTo>
                    <a:pt x="182105" y="18783"/>
                  </a:lnTo>
                  <a:lnTo>
                    <a:pt x="175514" y="9004"/>
                  </a:lnTo>
                  <a:lnTo>
                    <a:pt x="165735" y="2425"/>
                  </a:lnTo>
                  <a:lnTo>
                    <a:pt x="153771" y="0"/>
                  </a:lnTo>
                  <a:lnTo>
                    <a:pt x="30759" y="0"/>
                  </a:lnTo>
                  <a:lnTo>
                    <a:pt x="18783" y="2425"/>
                  </a:lnTo>
                  <a:lnTo>
                    <a:pt x="9017" y="9004"/>
                  </a:lnTo>
                  <a:lnTo>
                    <a:pt x="2425" y="18783"/>
                  </a:lnTo>
                  <a:lnTo>
                    <a:pt x="0" y="30759"/>
                  </a:lnTo>
                  <a:lnTo>
                    <a:pt x="2425" y="42722"/>
                  </a:lnTo>
                  <a:lnTo>
                    <a:pt x="9017" y="52501"/>
                  </a:lnTo>
                  <a:lnTo>
                    <a:pt x="18783" y="59093"/>
                  </a:lnTo>
                  <a:lnTo>
                    <a:pt x="30759" y="61518"/>
                  </a:lnTo>
                  <a:lnTo>
                    <a:pt x="153771" y="61518"/>
                  </a:lnTo>
                  <a:lnTo>
                    <a:pt x="165735" y="59093"/>
                  </a:lnTo>
                  <a:lnTo>
                    <a:pt x="175514" y="52501"/>
                  </a:lnTo>
                  <a:lnTo>
                    <a:pt x="182105" y="42722"/>
                  </a:lnTo>
                  <a:lnTo>
                    <a:pt x="184518" y="30759"/>
                  </a:lnTo>
                  <a:close/>
                </a:path>
                <a:path w="431165" h="431165" extrusionOk="0">
                  <a:moveTo>
                    <a:pt x="430542" y="399783"/>
                  </a:moveTo>
                  <a:lnTo>
                    <a:pt x="428129" y="387819"/>
                  </a:lnTo>
                  <a:lnTo>
                    <a:pt x="421538" y="378040"/>
                  </a:lnTo>
                  <a:lnTo>
                    <a:pt x="411759" y="371449"/>
                  </a:lnTo>
                  <a:lnTo>
                    <a:pt x="399796" y="369036"/>
                  </a:lnTo>
                  <a:lnTo>
                    <a:pt x="276771" y="369036"/>
                  </a:lnTo>
                  <a:lnTo>
                    <a:pt x="264807" y="371449"/>
                  </a:lnTo>
                  <a:lnTo>
                    <a:pt x="255041" y="378040"/>
                  </a:lnTo>
                  <a:lnTo>
                    <a:pt x="248450" y="387819"/>
                  </a:lnTo>
                  <a:lnTo>
                    <a:pt x="246024" y="399783"/>
                  </a:lnTo>
                  <a:lnTo>
                    <a:pt x="248450" y="411759"/>
                  </a:lnTo>
                  <a:lnTo>
                    <a:pt x="255041" y="421538"/>
                  </a:lnTo>
                  <a:lnTo>
                    <a:pt x="264807" y="428129"/>
                  </a:lnTo>
                  <a:lnTo>
                    <a:pt x="276771" y="430542"/>
                  </a:lnTo>
                  <a:lnTo>
                    <a:pt x="399796" y="430542"/>
                  </a:lnTo>
                  <a:lnTo>
                    <a:pt x="411759" y="428129"/>
                  </a:lnTo>
                  <a:lnTo>
                    <a:pt x="421538" y="421538"/>
                  </a:lnTo>
                  <a:lnTo>
                    <a:pt x="428129" y="411759"/>
                  </a:lnTo>
                  <a:lnTo>
                    <a:pt x="430542" y="399783"/>
                  </a:lnTo>
                  <a:close/>
                </a:path>
                <a:path w="431165" h="431165" extrusionOk="0">
                  <a:moveTo>
                    <a:pt x="430542" y="30759"/>
                  </a:moveTo>
                  <a:lnTo>
                    <a:pt x="428129" y="18783"/>
                  </a:lnTo>
                  <a:lnTo>
                    <a:pt x="421538" y="9004"/>
                  </a:lnTo>
                  <a:lnTo>
                    <a:pt x="411759" y="2425"/>
                  </a:lnTo>
                  <a:lnTo>
                    <a:pt x="399796" y="0"/>
                  </a:lnTo>
                  <a:lnTo>
                    <a:pt x="276771" y="0"/>
                  </a:lnTo>
                  <a:lnTo>
                    <a:pt x="264807" y="2425"/>
                  </a:lnTo>
                  <a:lnTo>
                    <a:pt x="255041" y="9004"/>
                  </a:lnTo>
                  <a:lnTo>
                    <a:pt x="248450" y="18783"/>
                  </a:lnTo>
                  <a:lnTo>
                    <a:pt x="246024" y="30759"/>
                  </a:lnTo>
                  <a:lnTo>
                    <a:pt x="248450" y="42722"/>
                  </a:lnTo>
                  <a:lnTo>
                    <a:pt x="255041" y="52501"/>
                  </a:lnTo>
                  <a:lnTo>
                    <a:pt x="264807" y="59093"/>
                  </a:lnTo>
                  <a:lnTo>
                    <a:pt x="276771" y="61518"/>
                  </a:lnTo>
                  <a:lnTo>
                    <a:pt x="399796" y="61518"/>
                  </a:lnTo>
                  <a:lnTo>
                    <a:pt x="411759" y="59093"/>
                  </a:lnTo>
                  <a:lnTo>
                    <a:pt x="421538" y="52501"/>
                  </a:lnTo>
                  <a:lnTo>
                    <a:pt x="428129" y="42722"/>
                  </a:lnTo>
                  <a:lnTo>
                    <a:pt x="430542" y="30759"/>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 name="Google Shape;393;p26">
              <a:extLst>
                <a:ext uri="{FF2B5EF4-FFF2-40B4-BE49-F238E27FC236}">
                  <a16:creationId xmlns:a16="http://schemas.microsoft.com/office/drawing/2014/main" id="{F7F66C2B-841E-827F-69D5-156E5D05ADB8}"/>
                </a:ext>
              </a:extLst>
            </p:cNvPr>
            <p:cNvSpPr/>
            <p:nvPr/>
          </p:nvSpPr>
          <p:spPr>
            <a:xfrm>
              <a:off x="17415773" y="8463277"/>
              <a:ext cx="61594" cy="61594"/>
            </a:xfrm>
            <a:custGeom>
              <a:avLst/>
              <a:gdLst/>
              <a:ahLst/>
              <a:cxnLst/>
              <a:rect l="l" t="t" r="r" b="b"/>
              <a:pathLst>
                <a:path w="61594" h="61595" extrusionOk="0">
                  <a:moveTo>
                    <a:pt x="30748" y="0"/>
                  </a:moveTo>
                  <a:lnTo>
                    <a:pt x="18783" y="2417"/>
                  </a:lnTo>
                  <a:lnTo>
                    <a:pt x="9008" y="9008"/>
                  </a:lnTo>
                  <a:lnTo>
                    <a:pt x="2417" y="18783"/>
                  </a:lnTo>
                  <a:lnTo>
                    <a:pt x="0" y="30748"/>
                  </a:lnTo>
                  <a:lnTo>
                    <a:pt x="2417" y="42719"/>
                  </a:lnTo>
                  <a:lnTo>
                    <a:pt x="9008" y="52497"/>
                  </a:lnTo>
                  <a:lnTo>
                    <a:pt x="18783" y="59089"/>
                  </a:lnTo>
                  <a:lnTo>
                    <a:pt x="30748" y="61507"/>
                  </a:lnTo>
                  <a:lnTo>
                    <a:pt x="42714" y="59089"/>
                  </a:lnTo>
                  <a:lnTo>
                    <a:pt x="52488" y="52497"/>
                  </a:lnTo>
                  <a:lnTo>
                    <a:pt x="59079" y="42719"/>
                  </a:lnTo>
                  <a:lnTo>
                    <a:pt x="61497" y="30748"/>
                  </a:lnTo>
                  <a:lnTo>
                    <a:pt x="59079" y="18783"/>
                  </a:lnTo>
                  <a:lnTo>
                    <a:pt x="52488" y="9008"/>
                  </a:lnTo>
                  <a:lnTo>
                    <a:pt x="42714" y="2417"/>
                  </a:lnTo>
                  <a:lnTo>
                    <a:pt x="30748" y="0"/>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 name="Google Shape;394;p26">
              <a:extLst>
                <a:ext uri="{FF2B5EF4-FFF2-40B4-BE49-F238E27FC236}">
                  <a16:creationId xmlns:a16="http://schemas.microsoft.com/office/drawing/2014/main" id="{D3A19728-DA09-2541-21C4-9BBFDEF88A20}"/>
                </a:ext>
              </a:extLst>
            </p:cNvPr>
            <p:cNvSpPr/>
            <p:nvPr/>
          </p:nvSpPr>
          <p:spPr>
            <a:xfrm>
              <a:off x="17415764" y="8832314"/>
              <a:ext cx="61594" cy="431165"/>
            </a:xfrm>
            <a:custGeom>
              <a:avLst/>
              <a:gdLst/>
              <a:ahLst/>
              <a:cxnLst/>
              <a:rect l="l" t="t" r="r" b="b"/>
              <a:pathLst>
                <a:path w="61594" h="431165" extrusionOk="0">
                  <a:moveTo>
                    <a:pt x="61506" y="399783"/>
                  </a:moveTo>
                  <a:lnTo>
                    <a:pt x="59080" y="387819"/>
                  </a:lnTo>
                  <a:lnTo>
                    <a:pt x="52489" y="378040"/>
                  </a:lnTo>
                  <a:lnTo>
                    <a:pt x="42722" y="371449"/>
                  </a:lnTo>
                  <a:lnTo>
                    <a:pt x="30746" y="369036"/>
                  </a:lnTo>
                  <a:lnTo>
                    <a:pt x="18783" y="371449"/>
                  </a:lnTo>
                  <a:lnTo>
                    <a:pt x="9017" y="378040"/>
                  </a:lnTo>
                  <a:lnTo>
                    <a:pt x="2425" y="387819"/>
                  </a:lnTo>
                  <a:lnTo>
                    <a:pt x="0" y="399783"/>
                  </a:lnTo>
                  <a:lnTo>
                    <a:pt x="2425" y="411759"/>
                  </a:lnTo>
                  <a:lnTo>
                    <a:pt x="9017" y="421525"/>
                  </a:lnTo>
                  <a:lnTo>
                    <a:pt x="18783" y="428129"/>
                  </a:lnTo>
                  <a:lnTo>
                    <a:pt x="30746" y="430542"/>
                  </a:lnTo>
                  <a:lnTo>
                    <a:pt x="42722" y="428129"/>
                  </a:lnTo>
                  <a:lnTo>
                    <a:pt x="52489" y="421525"/>
                  </a:lnTo>
                  <a:lnTo>
                    <a:pt x="59080" y="411759"/>
                  </a:lnTo>
                  <a:lnTo>
                    <a:pt x="61506" y="399783"/>
                  </a:lnTo>
                  <a:close/>
                </a:path>
                <a:path w="61594" h="431165" extrusionOk="0">
                  <a:moveTo>
                    <a:pt x="61506" y="30746"/>
                  </a:moveTo>
                  <a:lnTo>
                    <a:pt x="59080" y="18783"/>
                  </a:lnTo>
                  <a:lnTo>
                    <a:pt x="52489" y="9017"/>
                  </a:lnTo>
                  <a:lnTo>
                    <a:pt x="42722" y="2413"/>
                  </a:lnTo>
                  <a:lnTo>
                    <a:pt x="30746" y="0"/>
                  </a:lnTo>
                  <a:lnTo>
                    <a:pt x="18783" y="2413"/>
                  </a:lnTo>
                  <a:lnTo>
                    <a:pt x="9017" y="9017"/>
                  </a:lnTo>
                  <a:lnTo>
                    <a:pt x="2425" y="18783"/>
                  </a:lnTo>
                  <a:lnTo>
                    <a:pt x="0" y="30746"/>
                  </a:lnTo>
                  <a:lnTo>
                    <a:pt x="2425" y="42722"/>
                  </a:lnTo>
                  <a:lnTo>
                    <a:pt x="9017" y="52501"/>
                  </a:lnTo>
                  <a:lnTo>
                    <a:pt x="18783" y="59093"/>
                  </a:lnTo>
                  <a:lnTo>
                    <a:pt x="30746" y="61506"/>
                  </a:lnTo>
                  <a:lnTo>
                    <a:pt x="42722" y="59093"/>
                  </a:lnTo>
                  <a:lnTo>
                    <a:pt x="52489" y="52501"/>
                  </a:lnTo>
                  <a:lnTo>
                    <a:pt x="59080" y="42722"/>
                  </a:lnTo>
                  <a:lnTo>
                    <a:pt x="61506" y="30746"/>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32" name="Google Shape;395;p26">
              <a:extLst>
                <a:ext uri="{FF2B5EF4-FFF2-40B4-BE49-F238E27FC236}">
                  <a16:creationId xmlns:a16="http://schemas.microsoft.com/office/drawing/2014/main" id="{B7806435-9F76-11D8-FC43-3D496B5E374D}"/>
                </a:ext>
              </a:extLst>
            </p:cNvPr>
            <p:cNvPicPr preferRelativeResize="0"/>
            <p:nvPr/>
          </p:nvPicPr>
          <p:blipFill rotWithShape="1">
            <a:blip r:embed="rId3">
              <a:alphaModFix/>
            </a:blip>
            <a:srcRect/>
            <a:stretch/>
          </p:blipFill>
          <p:spPr>
            <a:xfrm>
              <a:off x="17944719" y="8401768"/>
              <a:ext cx="184511" cy="184522"/>
            </a:xfrm>
            <a:prstGeom prst="rect">
              <a:avLst/>
            </a:prstGeom>
            <a:noFill/>
            <a:ln>
              <a:noFill/>
            </a:ln>
          </p:spPr>
        </p:pic>
        <p:pic>
          <p:nvPicPr>
            <p:cNvPr id="133" name="Google Shape;396;p26">
              <a:extLst>
                <a:ext uri="{FF2B5EF4-FFF2-40B4-BE49-F238E27FC236}">
                  <a16:creationId xmlns:a16="http://schemas.microsoft.com/office/drawing/2014/main" id="{2F3E46B8-0A5E-C6B2-711F-05A12DA09427}"/>
                </a:ext>
              </a:extLst>
            </p:cNvPr>
            <p:cNvPicPr preferRelativeResize="0"/>
            <p:nvPr/>
          </p:nvPicPr>
          <p:blipFill rotWithShape="1">
            <a:blip r:embed="rId3">
              <a:alphaModFix/>
            </a:blip>
            <a:srcRect/>
            <a:stretch/>
          </p:blipFill>
          <p:spPr>
            <a:xfrm>
              <a:off x="17944719" y="8770801"/>
              <a:ext cx="184511" cy="184522"/>
            </a:xfrm>
            <a:prstGeom prst="rect">
              <a:avLst/>
            </a:prstGeom>
            <a:noFill/>
            <a:ln>
              <a:noFill/>
            </a:ln>
          </p:spPr>
        </p:pic>
        <p:pic>
          <p:nvPicPr>
            <p:cNvPr id="134" name="Google Shape;397;p26">
              <a:extLst>
                <a:ext uri="{FF2B5EF4-FFF2-40B4-BE49-F238E27FC236}">
                  <a16:creationId xmlns:a16="http://schemas.microsoft.com/office/drawing/2014/main" id="{677DD139-0495-8427-0331-C6774FA2F253}"/>
                </a:ext>
              </a:extLst>
            </p:cNvPr>
            <p:cNvPicPr preferRelativeResize="0"/>
            <p:nvPr/>
          </p:nvPicPr>
          <p:blipFill rotWithShape="1">
            <a:blip r:embed="rId3">
              <a:alphaModFix/>
            </a:blip>
            <a:srcRect/>
            <a:stretch/>
          </p:blipFill>
          <p:spPr>
            <a:xfrm>
              <a:off x="17944719" y="9139833"/>
              <a:ext cx="184511" cy="184522"/>
            </a:xfrm>
            <a:prstGeom prst="rect">
              <a:avLst/>
            </a:prstGeom>
            <a:noFill/>
            <a:ln>
              <a:noFill/>
            </a:ln>
          </p:spPr>
        </p:pic>
        <p:sp>
          <p:nvSpPr>
            <p:cNvPr id="135" name="Google Shape;398;p26">
              <a:extLst>
                <a:ext uri="{FF2B5EF4-FFF2-40B4-BE49-F238E27FC236}">
                  <a16:creationId xmlns:a16="http://schemas.microsoft.com/office/drawing/2014/main" id="{E9EFDE5C-B9E0-4463-FDEB-BED92F085297}"/>
                </a:ext>
              </a:extLst>
            </p:cNvPr>
            <p:cNvSpPr/>
            <p:nvPr/>
          </p:nvSpPr>
          <p:spPr>
            <a:xfrm>
              <a:off x="16739206" y="7872829"/>
              <a:ext cx="1574800" cy="1574800"/>
            </a:xfrm>
            <a:custGeom>
              <a:avLst/>
              <a:gdLst/>
              <a:ahLst/>
              <a:cxnLst/>
              <a:rect l="l" t="t" r="r" b="b"/>
              <a:pathLst>
                <a:path w="1574800" h="1574800" extrusionOk="0">
                  <a:moveTo>
                    <a:pt x="1321264" y="0"/>
                  </a:moveTo>
                  <a:lnTo>
                    <a:pt x="253280" y="0"/>
                  </a:lnTo>
                  <a:lnTo>
                    <a:pt x="227767" y="3544"/>
                  </a:lnTo>
                  <a:lnTo>
                    <a:pt x="185349" y="29760"/>
                  </a:lnTo>
                  <a:lnTo>
                    <a:pt x="22389" y="384633"/>
                  </a:lnTo>
                  <a:lnTo>
                    <a:pt x="5825" y="430583"/>
                  </a:lnTo>
                  <a:lnTo>
                    <a:pt x="0" y="480233"/>
                  </a:lnTo>
                  <a:lnTo>
                    <a:pt x="0" y="744211"/>
                  </a:lnTo>
                  <a:lnTo>
                    <a:pt x="1624" y="761484"/>
                  </a:lnTo>
                  <a:lnTo>
                    <a:pt x="6296" y="777692"/>
                  </a:lnTo>
                  <a:lnTo>
                    <a:pt x="13711" y="792535"/>
                  </a:lnTo>
                  <a:lnTo>
                    <a:pt x="23569" y="805718"/>
                  </a:lnTo>
                  <a:lnTo>
                    <a:pt x="13711" y="818900"/>
                  </a:lnTo>
                  <a:lnTo>
                    <a:pt x="6296" y="833741"/>
                  </a:lnTo>
                  <a:lnTo>
                    <a:pt x="1624" y="849948"/>
                  </a:lnTo>
                  <a:lnTo>
                    <a:pt x="0" y="867226"/>
                  </a:lnTo>
                  <a:lnTo>
                    <a:pt x="0" y="1113245"/>
                  </a:lnTo>
                  <a:lnTo>
                    <a:pt x="1624" y="1130518"/>
                  </a:lnTo>
                  <a:lnTo>
                    <a:pt x="6296" y="1146726"/>
                  </a:lnTo>
                  <a:lnTo>
                    <a:pt x="13711" y="1161569"/>
                  </a:lnTo>
                  <a:lnTo>
                    <a:pt x="23569" y="1174752"/>
                  </a:lnTo>
                  <a:lnTo>
                    <a:pt x="13711" y="1187930"/>
                  </a:lnTo>
                  <a:lnTo>
                    <a:pt x="6296" y="1202771"/>
                  </a:lnTo>
                  <a:lnTo>
                    <a:pt x="1624" y="1218980"/>
                  </a:lnTo>
                  <a:lnTo>
                    <a:pt x="0" y="1236260"/>
                  </a:lnTo>
                  <a:lnTo>
                    <a:pt x="0" y="1482279"/>
                  </a:lnTo>
                  <a:lnTo>
                    <a:pt x="7262" y="1518155"/>
                  </a:lnTo>
                  <a:lnTo>
                    <a:pt x="27056" y="1547484"/>
                  </a:lnTo>
                  <a:lnTo>
                    <a:pt x="56388" y="1567274"/>
                  </a:lnTo>
                  <a:lnTo>
                    <a:pt x="92266" y="1574535"/>
                  </a:lnTo>
                  <a:lnTo>
                    <a:pt x="1482289" y="1574535"/>
                  </a:lnTo>
                  <a:lnTo>
                    <a:pt x="1518166" y="1567274"/>
                  </a:lnTo>
                  <a:lnTo>
                    <a:pt x="1547494" y="1547484"/>
                  </a:lnTo>
                  <a:lnTo>
                    <a:pt x="1567284" y="1518155"/>
                  </a:lnTo>
                  <a:lnTo>
                    <a:pt x="1568322" y="1513028"/>
                  </a:lnTo>
                  <a:lnTo>
                    <a:pt x="92266" y="1513028"/>
                  </a:lnTo>
                  <a:lnTo>
                    <a:pt x="80303" y="1510607"/>
                  </a:lnTo>
                  <a:lnTo>
                    <a:pt x="70525" y="1504011"/>
                  </a:lnTo>
                  <a:lnTo>
                    <a:pt x="63927" y="1494236"/>
                  </a:lnTo>
                  <a:lnTo>
                    <a:pt x="61507" y="1482279"/>
                  </a:lnTo>
                  <a:lnTo>
                    <a:pt x="61507" y="1236260"/>
                  </a:lnTo>
                  <a:lnTo>
                    <a:pt x="63927" y="1224297"/>
                  </a:lnTo>
                  <a:lnTo>
                    <a:pt x="70525" y="1214519"/>
                  </a:lnTo>
                  <a:lnTo>
                    <a:pt x="80303" y="1207921"/>
                  </a:lnTo>
                  <a:lnTo>
                    <a:pt x="92266" y="1205501"/>
                  </a:lnTo>
                  <a:lnTo>
                    <a:pt x="1569039" y="1205501"/>
                  </a:lnTo>
                  <a:lnTo>
                    <a:pt x="1568253" y="1202771"/>
                  </a:lnTo>
                  <a:lnTo>
                    <a:pt x="1560838" y="1187930"/>
                  </a:lnTo>
                  <a:lnTo>
                    <a:pt x="1550976" y="1174752"/>
                  </a:lnTo>
                  <a:lnTo>
                    <a:pt x="1560833" y="1161569"/>
                  </a:lnTo>
                  <a:lnTo>
                    <a:pt x="1568249" y="1146726"/>
                  </a:lnTo>
                  <a:lnTo>
                    <a:pt x="1569037" y="1143994"/>
                  </a:lnTo>
                  <a:lnTo>
                    <a:pt x="92266" y="1143994"/>
                  </a:lnTo>
                  <a:lnTo>
                    <a:pt x="80303" y="1141573"/>
                  </a:lnTo>
                  <a:lnTo>
                    <a:pt x="70525" y="1134977"/>
                  </a:lnTo>
                  <a:lnTo>
                    <a:pt x="63927" y="1125202"/>
                  </a:lnTo>
                  <a:lnTo>
                    <a:pt x="61507" y="1113245"/>
                  </a:lnTo>
                  <a:lnTo>
                    <a:pt x="61507" y="867226"/>
                  </a:lnTo>
                  <a:lnTo>
                    <a:pt x="63927" y="855263"/>
                  </a:lnTo>
                  <a:lnTo>
                    <a:pt x="70525" y="845485"/>
                  </a:lnTo>
                  <a:lnTo>
                    <a:pt x="80303" y="838887"/>
                  </a:lnTo>
                  <a:lnTo>
                    <a:pt x="92266" y="836467"/>
                  </a:lnTo>
                  <a:lnTo>
                    <a:pt x="1569038" y="836467"/>
                  </a:lnTo>
                  <a:lnTo>
                    <a:pt x="1568253" y="833741"/>
                  </a:lnTo>
                  <a:lnTo>
                    <a:pt x="1560838" y="818900"/>
                  </a:lnTo>
                  <a:lnTo>
                    <a:pt x="1550976" y="805718"/>
                  </a:lnTo>
                  <a:lnTo>
                    <a:pt x="1560833" y="792535"/>
                  </a:lnTo>
                  <a:lnTo>
                    <a:pt x="1568249" y="777692"/>
                  </a:lnTo>
                  <a:lnTo>
                    <a:pt x="1569037" y="774960"/>
                  </a:lnTo>
                  <a:lnTo>
                    <a:pt x="92266" y="774960"/>
                  </a:lnTo>
                  <a:lnTo>
                    <a:pt x="80303" y="772539"/>
                  </a:lnTo>
                  <a:lnTo>
                    <a:pt x="70525" y="765943"/>
                  </a:lnTo>
                  <a:lnTo>
                    <a:pt x="63927" y="756168"/>
                  </a:lnTo>
                  <a:lnTo>
                    <a:pt x="61507" y="744211"/>
                  </a:lnTo>
                  <a:lnTo>
                    <a:pt x="61507" y="475956"/>
                  </a:lnTo>
                  <a:lnTo>
                    <a:pt x="61753" y="471689"/>
                  </a:lnTo>
                  <a:lnTo>
                    <a:pt x="62112" y="467433"/>
                  </a:lnTo>
                  <a:lnTo>
                    <a:pt x="1573816" y="467433"/>
                  </a:lnTo>
                  <a:lnTo>
                    <a:pt x="1573164" y="455974"/>
                  </a:lnTo>
                  <a:lnTo>
                    <a:pt x="1568996" y="431752"/>
                  </a:lnTo>
                  <a:lnTo>
                    <a:pt x="1562006" y="407871"/>
                  </a:lnTo>
                  <a:lnTo>
                    <a:pt x="1561185" y="405936"/>
                  </a:lnTo>
                  <a:lnTo>
                    <a:pt x="80225" y="405936"/>
                  </a:lnTo>
                  <a:lnTo>
                    <a:pt x="226029" y="77999"/>
                  </a:lnTo>
                  <a:lnTo>
                    <a:pt x="230916" y="71120"/>
                  </a:lnTo>
                  <a:lnTo>
                    <a:pt x="237332" y="65925"/>
                  </a:lnTo>
                  <a:lnTo>
                    <a:pt x="244909" y="62641"/>
                  </a:lnTo>
                  <a:lnTo>
                    <a:pt x="253280" y="61497"/>
                  </a:lnTo>
                  <a:lnTo>
                    <a:pt x="1408471" y="61497"/>
                  </a:lnTo>
                  <a:lnTo>
                    <a:pt x="1403992" y="51425"/>
                  </a:lnTo>
                  <a:lnTo>
                    <a:pt x="1403787" y="51004"/>
                  </a:lnTo>
                  <a:lnTo>
                    <a:pt x="1389201" y="29760"/>
                  </a:lnTo>
                  <a:lnTo>
                    <a:pt x="1369814" y="13702"/>
                  </a:lnTo>
                  <a:lnTo>
                    <a:pt x="1346783" y="3544"/>
                  </a:lnTo>
                  <a:lnTo>
                    <a:pt x="1321264" y="0"/>
                  </a:lnTo>
                  <a:close/>
                </a:path>
                <a:path w="1574800" h="1574800" extrusionOk="0">
                  <a:moveTo>
                    <a:pt x="1569039" y="1205501"/>
                  </a:moveTo>
                  <a:lnTo>
                    <a:pt x="1482289" y="1205501"/>
                  </a:lnTo>
                  <a:lnTo>
                    <a:pt x="1494246" y="1207921"/>
                  </a:lnTo>
                  <a:lnTo>
                    <a:pt x="1504021" y="1214519"/>
                  </a:lnTo>
                  <a:lnTo>
                    <a:pt x="1510617" y="1224297"/>
                  </a:lnTo>
                  <a:lnTo>
                    <a:pt x="1513038" y="1236260"/>
                  </a:lnTo>
                  <a:lnTo>
                    <a:pt x="1513038" y="1482279"/>
                  </a:lnTo>
                  <a:lnTo>
                    <a:pt x="1510617" y="1494236"/>
                  </a:lnTo>
                  <a:lnTo>
                    <a:pt x="1504021" y="1504011"/>
                  </a:lnTo>
                  <a:lnTo>
                    <a:pt x="1494246" y="1510607"/>
                  </a:lnTo>
                  <a:lnTo>
                    <a:pt x="1482289" y="1513028"/>
                  </a:lnTo>
                  <a:lnTo>
                    <a:pt x="1568322" y="1513028"/>
                  </a:lnTo>
                  <a:lnTo>
                    <a:pt x="1574545" y="1482279"/>
                  </a:lnTo>
                  <a:lnTo>
                    <a:pt x="1574545" y="1236260"/>
                  </a:lnTo>
                  <a:lnTo>
                    <a:pt x="1572922" y="1218980"/>
                  </a:lnTo>
                  <a:lnTo>
                    <a:pt x="1569039" y="1205501"/>
                  </a:lnTo>
                  <a:close/>
                </a:path>
                <a:path w="1574800" h="1574800" extrusionOk="0">
                  <a:moveTo>
                    <a:pt x="1569038" y="836467"/>
                  </a:moveTo>
                  <a:lnTo>
                    <a:pt x="1482289" y="836467"/>
                  </a:lnTo>
                  <a:lnTo>
                    <a:pt x="1494246" y="838887"/>
                  </a:lnTo>
                  <a:lnTo>
                    <a:pt x="1504021" y="845485"/>
                  </a:lnTo>
                  <a:lnTo>
                    <a:pt x="1510617" y="855263"/>
                  </a:lnTo>
                  <a:lnTo>
                    <a:pt x="1513038" y="867226"/>
                  </a:lnTo>
                  <a:lnTo>
                    <a:pt x="1513038" y="1113245"/>
                  </a:lnTo>
                  <a:lnTo>
                    <a:pt x="1510617" y="1125202"/>
                  </a:lnTo>
                  <a:lnTo>
                    <a:pt x="1504021" y="1134977"/>
                  </a:lnTo>
                  <a:lnTo>
                    <a:pt x="1494246" y="1141573"/>
                  </a:lnTo>
                  <a:lnTo>
                    <a:pt x="1482289" y="1143994"/>
                  </a:lnTo>
                  <a:lnTo>
                    <a:pt x="1569037" y="1143994"/>
                  </a:lnTo>
                  <a:lnTo>
                    <a:pt x="1572921" y="1130518"/>
                  </a:lnTo>
                  <a:lnTo>
                    <a:pt x="1574545" y="1113245"/>
                  </a:lnTo>
                  <a:lnTo>
                    <a:pt x="1574545" y="867226"/>
                  </a:lnTo>
                  <a:lnTo>
                    <a:pt x="1572922" y="849948"/>
                  </a:lnTo>
                  <a:lnTo>
                    <a:pt x="1569038" y="836467"/>
                  </a:lnTo>
                  <a:close/>
                </a:path>
                <a:path w="1574800" h="1574800" extrusionOk="0">
                  <a:moveTo>
                    <a:pt x="1573816" y="467433"/>
                  </a:moveTo>
                  <a:lnTo>
                    <a:pt x="1512443" y="467433"/>
                  </a:lnTo>
                  <a:lnTo>
                    <a:pt x="1512792" y="471689"/>
                  </a:lnTo>
                  <a:lnTo>
                    <a:pt x="1513038" y="475956"/>
                  </a:lnTo>
                  <a:lnTo>
                    <a:pt x="1513038" y="744211"/>
                  </a:lnTo>
                  <a:lnTo>
                    <a:pt x="1510617" y="756168"/>
                  </a:lnTo>
                  <a:lnTo>
                    <a:pt x="1504021" y="765943"/>
                  </a:lnTo>
                  <a:lnTo>
                    <a:pt x="1494246" y="772539"/>
                  </a:lnTo>
                  <a:lnTo>
                    <a:pt x="1482289" y="774960"/>
                  </a:lnTo>
                  <a:lnTo>
                    <a:pt x="1569037" y="774960"/>
                  </a:lnTo>
                  <a:lnTo>
                    <a:pt x="1572921" y="761484"/>
                  </a:lnTo>
                  <a:lnTo>
                    <a:pt x="1574545" y="744211"/>
                  </a:lnTo>
                  <a:lnTo>
                    <a:pt x="1574545" y="480233"/>
                  </a:lnTo>
                  <a:lnTo>
                    <a:pt x="1573816" y="467433"/>
                  </a:lnTo>
                  <a:close/>
                </a:path>
                <a:path w="1574800" h="1574800" extrusionOk="0">
                  <a:moveTo>
                    <a:pt x="1408471" y="61497"/>
                  </a:moveTo>
                  <a:lnTo>
                    <a:pt x="1321264" y="61497"/>
                  </a:lnTo>
                  <a:lnTo>
                    <a:pt x="1329636" y="62641"/>
                  </a:lnTo>
                  <a:lnTo>
                    <a:pt x="1337213" y="65925"/>
                  </a:lnTo>
                  <a:lnTo>
                    <a:pt x="1343629" y="71120"/>
                  </a:lnTo>
                  <a:lnTo>
                    <a:pt x="1348516" y="77999"/>
                  </a:lnTo>
                  <a:lnTo>
                    <a:pt x="1494320" y="405936"/>
                  </a:lnTo>
                  <a:lnTo>
                    <a:pt x="1561185" y="405936"/>
                  </a:lnTo>
                  <a:lnTo>
                    <a:pt x="1552156" y="384633"/>
                  </a:lnTo>
                  <a:lnTo>
                    <a:pt x="1408471" y="61497"/>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 name="Google Shape;399;p26">
              <a:extLst>
                <a:ext uri="{FF2B5EF4-FFF2-40B4-BE49-F238E27FC236}">
                  <a16:creationId xmlns:a16="http://schemas.microsoft.com/office/drawing/2014/main" id="{1E98583A-F574-0ACF-4A3B-FBE893315A68}"/>
                </a:ext>
              </a:extLst>
            </p:cNvPr>
            <p:cNvSpPr/>
            <p:nvPr/>
          </p:nvSpPr>
          <p:spPr>
            <a:xfrm>
              <a:off x="16800714" y="7934326"/>
              <a:ext cx="1451610" cy="1451610"/>
            </a:xfrm>
            <a:custGeom>
              <a:avLst/>
              <a:gdLst/>
              <a:ahLst/>
              <a:cxnLst/>
              <a:rect l="l" t="t" r="r" b="b"/>
              <a:pathLst>
                <a:path w="1451609" h="1451609" extrusionOk="0">
                  <a:moveTo>
                    <a:pt x="1451530" y="682714"/>
                  </a:moveTo>
                  <a:lnTo>
                    <a:pt x="1449110" y="694671"/>
                  </a:lnTo>
                  <a:lnTo>
                    <a:pt x="1442514" y="704446"/>
                  </a:lnTo>
                  <a:lnTo>
                    <a:pt x="1432739" y="711042"/>
                  </a:lnTo>
                  <a:lnTo>
                    <a:pt x="1420782" y="713462"/>
                  </a:lnTo>
                  <a:lnTo>
                    <a:pt x="30758" y="713462"/>
                  </a:lnTo>
                  <a:lnTo>
                    <a:pt x="18796" y="711042"/>
                  </a:lnTo>
                  <a:lnTo>
                    <a:pt x="9017" y="704446"/>
                  </a:lnTo>
                  <a:lnTo>
                    <a:pt x="2420" y="694671"/>
                  </a:lnTo>
                  <a:lnTo>
                    <a:pt x="0" y="682714"/>
                  </a:lnTo>
                  <a:lnTo>
                    <a:pt x="0" y="418736"/>
                  </a:lnTo>
                  <a:lnTo>
                    <a:pt x="0" y="414459"/>
                  </a:lnTo>
                  <a:lnTo>
                    <a:pt x="246" y="410192"/>
                  </a:lnTo>
                  <a:lnTo>
                    <a:pt x="605" y="405936"/>
                  </a:lnTo>
                  <a:lnTo>
                    <a:pt x="1450936" y="405936"/>
                  </a:lnTo>
                  <a:lnTo>
                    <a:pt x="1451284" y="410192"/>
                  </a:lnTo>
                  <a:lnTo>
                    <a:pt x="1451530" y="414459"/>
                  </a:lnTo>
                  <a:lnTo>
                    <a:pt x="1451530" y="418736"/>
                  </a:lnTo>
                  <a:lnTo>
                    <a:pt x="1451530" y="682714"/>
                  </a:lnTo>
                  <a:close/>
                </a:path>
                <a:path w="1451609" h="1451609" extrusionOk="0">
                  <a:moveTo>
                    <a:pt x="1451530" y="1051748"/>
                  </a:moveTo>
                  <a:lnTo>
                    <a:pt x="1449110" y="1063705"/>
                  </a:lnTo>
                  <a:lnTo>
                    <a:pt x="1442514" y="1073480"/>
                  </a:lnTo>
                  <a:lnTo>
                    <a:pt x="1432739" y="1080076"/>
                  </a:lnTo>
                  <a:lnTo>
                    <a:pt x="1420782" y="1082496"/>
                  </a:lnTo>
                  <a:lnTo>
                    <a:pt x="30758" y="1082496"/>
                  </a:lnTo>
                  <a:lnTo>
                    <a:pt x="18796" y="1080076"/>
                  </a:lnTo>
                  <a:lnTo>
                    <a:pt x="9017" y="1073480"/>
                  </a:lnTo>
                  <a:lnTo>
                    <a:pt x="2420" y="1063705"/>
                  </a:lnTo>
                  <a:lnTo>
                    <a:pt x="0" y="1051748"/>
                  </a:lnTo>
                  <a:lnTo>
                    <a:pt x="0" y="805729"/>
                  </a:lnTo>
                  <a:lnTo>
                    <a:pt x="2420" y="793766"/>
                  </a:lnTo>
                  <a:lnTo>
                    <a:pt x="9017" y="783988"/>
                  </a:lnTo>
                  <a:lnTo>
                    <a:pt x="18796" y="777390"/>
                  </a:lnTo>
                  <a:lnTo>
                    <a:pt x="30758" y="774970"/>
                  </a:lnTo>
                  <a:lnTo>
                    <a:pt x="1420782" y="774970"/>
                  </a:lnTo>
                  <a:lnTo>
                    <a:pt x="1432739" y="777390"/>
                  </a:lnTo>
                  <a:lnTo>
                    <a:pt x="1442514" y="783988"/>
                  </a:lnTo>
                  <a:lnTo>
                    <a:pt x="1449110" y="793766"/>
                  </a:lnTo>
                  <a:lnTo>
                    <a:pt x="1451530" y="805729"/>
                  </a:lnTo>
                  <a:lnTo>
                    <a:pt x="1451530" y="1051748"/>
                  </a:lnTo>
                  <a:close/>
                </a:path>
                <a:path w="1451609" h="1451609" extrusionOk="0">
                  <a:moveTo>
                    <a:pt x="1451530" y="1420782"/>
                  </a:moveTo>
                  <a:lnTo>
                    <a:pt x="1449110" y="1432739"/>
                  </a:lnTo>
                  <a:lnTo>
                    <a:pt x="1442514" y="1442514"/>
                  </a:lnTo>
                  <a:lnTo>
                    <a:pt x="1432739" y="1449110"/>
                  </a:lnTo>
                  <a:lnTo>
                    <a:pt x="1420782" y="1451530"/>
                  </a:lnTo>
                  <a:lnTo>
                    <a:pt x="30758" y="1451530"/>
                  </a:lnTo>
                  <a:lnTo>
                    <a:pt x="18796" y="1449110"/>
                  </a:lnTo>
                  <a:lnTo>
                    <a:pt x="9017" y="1442514"/>
                  </a:lnTo>
                  <a:lnTo>
                    <a:pt x="2420" y="1432739"/>
                  </a:lnTo>
                  <a:lnTo>
                    <a:pt x="0" y="1420782"/>
                  </a:lnTo>
                  <a:lnTo>
                    <a:pt x="0" y="1174763"/>
                  </a:lnTo>
                  <a:lnTo>
                    <a:pt x="2420" y="1162800"/>
                  </a:lnTo>
                  <a:lnTo>
                    <a:pt x="9017" y="1153022"/>
                  </a:lnTo>
                  <a:lnTo>
                    <a:pt x="18796" y="1146424"/>
                  </a:lnTo>
                  <a:lnTo>
                    <a:pt x="30758" y="1144004"/>
                  </a:lnTo>
                  <a:lnTo>
                    <a:pt x="1420782" y="1144004"/>
                  </a:lnTo>
                  <a:lnTo>
                    <a:pt x="1432739" y="1146424"/>
                  </a:lnTo>
                  <a:lnTo>
                    <a:pt x="1442514" y="1153022"/>
                  </a:lnTo>
                  <a:lnTo>
                    <a:pt x="1449110" y="1162800"/>
                  </a:lnTo>
                  <a:lnTo>
                    <a:pt x="1451530" y="1174763"/>
                  </a:lnTo>
                  <a:lnTo>
                    <a:pt x="1451530" y="1420782"/>
                  </a:lnTo>
                  <a:close/>
                </a:path>
                <a:path w="1451609" h="1451609" extrusionOk="0">
                  <a:moveTo>
                    <a:pt x="164522" y="16502"/>
                  </a:moveTo>
                  <a:lnTo>
                    <a:pt x="169409" y="9623"/>
                  </a:lnTo>
                  <a:lnTo>
                    <a:pt x="175824" y="4428"/>
                  </a:lnTo>
                  <a:lnTo>
                    <a:pt x="183401" y="1144"/>
                  </a:lnTo>
                  <a:lnTo>
                    <a:pt x="191773" y="0"/>
                  </a:lnTo>
                  <a:lnTo>
                    <a:pt x="1259757" y="0"/>
                  </a:lnTo>
                  <a:lnTo>
                    <a:pt x="1432813" y="344439"/>
                  </a:lnTo>
                  <a:lnTo>
                    <a:pt x="18717" y="344439"/>
                  </a:lnTo>
                  <a:lnTo>
                    <a:pt x="164522" y="16502"/>
                  </a:lnTo>
                  <a:close/>
                </a:path>
              </a:pathLst>
            </a:custGeom>
            <a:noFill/>
            <a:ln w="1025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37" name="Google Shape;400;p26">
              <a:extLst>
                <a:ext uri="{FF2B5EF4-FFF2-40B4-BE49-F238E27FC236}">
                  <a16:creationId xmlns:a16="http://schemas.microsoft.com/office/drawing/2014/main" id="{A371854E-459A-3D14-6240-6119ED150E0F}"/>
                </a:ext>
              </a:extLst>
            </p:cNvPr>
            <p:cNvPicPr preferRelativeResize="0"/>
            <p:nvPr/>
          </p:nvPicPr>
          <p:blipFill rotWithShape="1">
            <a:blip r:embed="rId4">
              <a:alphaModFix/>
            </a:blip>
            <a:srcRect/>
            <a:stretch/>
          </p:blipFill>
          <p:spPr>
            <a:xfrm>
              <a:off x="16918599" y="9196215"/>
              <a:ext cx="194768" cy="71763"/>
            </a:xfrm>
            <a:prstGeom prst="rect">
              <a:avLst/>
            </a:prstGeom>
            <a:noFill/>
            <a:ln>
              <a:noFill/>
            </a:ln>
          </p:spPr>
        </p:pic>
        <p:pic>
          <p:nvPicPr>
            <p:cNvPr id="138" name="Google Shape;401;p26">
              <a:extLst>
                <a:ext uri="{FF2B5EF4-FFF2-40B4-BE49-F238E27FC236}">
                  <a16:creationId xmlns:a16="http://schemas.microsoft.com/office/drawing/2014/main" id="{1B6AC158-2F4E-D4A2-2BB6-085F88AC6C3A}"/>
                </a:ext>
              </a:extLst>
            </p:cNvPr>
            <p:cNvPicPr preferRelativeResize="0"/>
            <p:nvPr/>
          </p:nvPicPr>
          <p:blipFill rotWithShape="1">
            <a:blip r:embed="rId4">
              <a:alphaModFix/>
            </a:blip>
            <a:srcRect/>
            <a:stretch/>
          </p:blipFill>
          <p:spPr>
            <a:xfrm>
              <a:off x="17164621" y="9196215"/>
              <a:ext cx="194768" cy="71763"/>
            </a:xfrm>
            <a:prstGeom prst="rect">
              <a:avLst/>
            </a:prstGeom>
            <a:noFill/>
            <a:ln>
              <a:noFill/>
            </a:ln>
          </p:spPr>
        </p:pic>
        <p:sp>
          <p:nvSpPr>
            <p:cNvPr id="139" name="Google Shape;402;p26">
              <a:extLst>
                <a:ext uri="{FF2B5EF4-FFF2-40B4-BE49-F238E27FC236}">
                  <a16:creationId xmlns:a16="http://schemas.microsoft.com/office/drawing/2014/main" id="{ED55E3D4-CDA3-7C81-1F8C-0E0B2D89710D}"/>
                </a:ext>
              </a:extLst>
            </p:cNvPr>
            <p:cNvSpPr/>
            <p:nvPr/>
          </p:nvSpPr>
          <p:spPr>
            <a:xfrm>
              <a:off x="17062311" y="7702192"/>
              <a:ext cx="264160" cy="397510"/>
            </a:xfrm>
            <a:custGeom>
              <a:avLst/>
              <a:gdLst/>
              <a:ahLst/>
              <a:cxnLst/>
              <a:rect l="l" t="t" r="r" b="b"/>
              <a:pathLst>
                <a:path w="264159" h="397509" extrusionOk="0">
                  <a:moveTo>
                    <a:pt x="263804" y="372110"/>
                  </a:moveTo>
                  <a:lnTo>
                    <a:pt x="245275" y="372110"/>
                  </a:lnTo>
                  <a:lnTo>
                    <a:pt x="245275" y="322580"/>
                  </a:lnTo>
                  <a:lnTo>
                    <a:pt x="245275" y="297167"/>
                  </a:lnTo>
                  <a:lnTo>
                    <a:pt x="111252" y="297167"/>
                  </a:lnTo>
                  <a:lnTo>
                    <a:pt x="111252" y="271780"/>
                  </a:lnTo>
                  <a:lnTo>
                    <a:pt x="111252" y="259080"/>
                  </a:lnTo>
                  <a:lnTo>
                    <a:pt x="111252" y="233667"/>
                  </a:lnTo>
                  <a:lnTo>
                    <a:pt x="245275" y="233667"/>
                  </a:lnTo>
                  <a:lnTo>
                    <a:pt x="245275" y="208280"/>
                  </a:lnTo>
                  <a:lnTo>
                    <a:pt x="245275" y="161290"/>
                  </a:lnTo>
                  <a:lnTo>
                    <a:pt x="245275" y="135877"/>
                  </a:lnTo>
                  <a:lnTo>
                    <a:pt x="111252" y="135877"/>
                  </a:lnTo>
                  <a:lnTo>
                    <a:pt x="111252" y="110490"/>
                  </a:lnTo>
                  <a:lnTo>
                    <a:pt x="111252" y="100330"/>
                  </a:lnTo>
                  <a:lnTo>
                    <a:pt x="111252" y="74917"/>
                  </a:lnTo>
                  <a:lnTo>
                    <a:pt x="245275" y="74917"/>
                  </a:lnTo>
                  <a:lnTo>
                    <a:pt x="245275" y="48260"/>
                  </a:lnTo>
                  <a:lnTo>
                    <a:pt x="238150" y="48260"/>
                  </a:lnTo>
                  <a:lnTo>
                    <a:pt x="238150" y="0"/>
                  </a:lnTo>
                  <a:lnTo>
                    <a:pt x="0" y="0"/>
                  </a:lnTo>
                  <a:lnTo>
                    <a:pt x="0" y="48260"/>
                  </a:lnTo>
                  <a:lnTo>
                    <a:pt x="0" y="74917"/>
                  </a:lnTo>
                  <a:lnTo>
                    <a:pt x="25641" y="74917"/>
                  </a:lnTo>
                  <a:lnTo>
                    <a:pt x="25641" y="100330"/>
                  </a:lnTo>
                  <a:lnTo>
                    <a:pt x="25641" y="110490"/>
                  </a:lnTo>
                  <a:lnTo>
                    <a:pt x="25641" y="297167"/>
                  </a:lnTo>
                  <a:lnTo>
                    <a:pt x="0" y="297167"/>
                  </a:lnTo>
                  <a:lnTo>
                    <a:pt x="0" y="322580"/>
                  </a:lnTo>
                  <a:lnTo>
                    <a:pt x="0" y="372110"/>
                  </a:lnTo>
                  <a:lnTo>
                    <a:pt x="0" y="397497"/>
                  </a:lnTo>
                  <a:lnTo>
                    <a:pt x="263804" y="397497"/>
                  </a:lnTo>
                  <a:lnTo>
                    <a:pt x="263804" y="372110"/>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 name="Google Shape;403;p26">
              <a:extLst>
                <a:ext uri="{FF2B5EF4-FFF2-40B4-BE49-F238E27FC236}">
                  <a16:creationId xmlns:a16="http://schemas.microsoft.com/office/drawing/2014/main" id="{4C4CCCA7-35B5-1994-1714-A5F85CDAF25A}"/>
                </a:ext>
              </a:extLst>
            </p:cNvPr>
            <p:cNvSpPr/>
            <p:nvPr/>
          </p:nvSpPr>
          <p:spPr>
            <a:xfrm>
              <a:off x="17036669" y="7702192"/>
              <a:ext cx="315595" cy="422909"/>
            </a:xfrm>
            <a:custGeom>
              <a:avLst/>
              <a:gdLst/>
              <a:ahLst/>
              <a:cxnLst/>
              <a:rect l="l" t="t" r="r" b="b"/>
              <a:pathLst>
                <a:path w="315594" h="422909" extrusionOk="0">
                  <a:moveTo>
                    <a:pt x="315074" y="372110"/>
                  </a:moveTo>
                  <a:lnTo>
                    <a:pt x="296557" y="372110"/>
                  </a:lnTo>
                  <a:lnTo>
                    <a:pt x="296557" y="322580"/>
                  </a:lnTo>
                  <a:lnTo>
                    <a:pt x="296557" y="271780"/>
                  </a:lnTo>
                  <a:lnTo>
                    <a:pt x="162534" y="271780"/>
                  </a:lnTo>
                  <a:lnTo>
                    <a:pt x="162534" y="259080"/>
                  </a:lnTo>
                  <a:lnTo>
                    <a:pt x="299313" y="259080"/>
                  </a:lnTo>
                  <a:lnTo>
                    <a:pt x="299313" y="231127"/>
                  </a:lnTo>
                  <a:lnTo>
                    <a:pt x="296557" y="231127"/>
                  </a:lnTo>
                  <a:lnTo>
                    <a:pt x="296557" y="208280"/>
                  </a:lnTo>
                  <a:lnTo>
                    <a:pt x="296557" y="161290"/>
                  </a:lnTo>
                  <a:lnTo>
                    <a:pt x="299313" y="161290"/>
                  </a:lnTo>
                  <a:lnTo>
                    <a:pt x="299313" y="130797"/>
                  </a:lnTo>
                  <a:lnTo>
                    <a:pt x="296557" y="130797"/>
                  </a:lnTo>
                  <a:lnTo>
                    <a:pt x="296557" y="110490"/>
                  </a:lnTo>
                  <a:lnTo>
                    <a:pt x="162534" y="110490"/>
                  </a:lnTo>
                  <a:lnTo>
                    <a:pt x="162534" y="100330"/>
                  </a:lnTo>
                  <a:lnTo>
                    <a:pt x="296557" y="100330"/>
                  </a:lnTo>
                  <a:lnTo>
                    <a:pt x="296557" y="48260"/>
                  </a:lnTo>
                  <a:lnTo>
                    <a:pt x="111252" y="48260"/>
                  </a:lnTo>
                  <a:lnTo>
                    <a:pt x="111252" y="100330"/>
                  </a:lnTo>
                  <a:lnTo>
                    <a:pt x="111252" y="110490"/>
                  </a:lnTo>
                  <a:lnTo>
                    <a:pt x="111252" y="130797"/>
                  </a:lnTo>
                  <a:lnTo>
                    <a:pt x="111252" y="161290"/>
                  </a:lnTo>
                  <a:lnTo>
                    <a:pt x="248031" y="161290"/>
                  </a:lnTo>
                  <a:lnTo>
                    <a:pt x="248031" y="208280"/>
                  </a:lnTo>
                  <a:lnTo>
                    <a:pt x="111252" y="208280"/>
                  </a:lnTo>
                  <a:lnTo>
                    <a:pt x="111252" y="231127"/>
                  </a:lnTo>
                  <a:lnTo>
                    <a:pt x="111252" y="259080"/>
                  </a:lnTo>
                  <a:lnTo>
                    <a:pt x="111252" y="271780"/>
                  </a:lnTo>
                  <a:lnTo>
                    <a:pt x="111252" y="322580"/>
                  </a:lnTo>
                  <a:lnTo>
                    <a:pt x="263791" y="322580"/>
                  </a:lnTo>
                  <a:lnTo>
                    <a:pt x="263791" y="372110"/>
                  </a:lnTo>
                  <a:lnTo>
                    <a:pt x="51282" y="372110"/>
                  </a:lnTo>
                  <a:lnTo>
                    <a:pt x="51282" y="0"/>
                  </a:lnTo>
                  <a:lnTo>
                    <a:pt x="0" y="0"/>
                  </a:lnTo>
                  <a:lnTo>
                    <a:pt x="0" y="372110"/>
                  </a:lnTo>
                  <a:lnTo>
                    <a:pt x="0" y="397497"/>
                  </a:lnTo>
                  <a:lnTo>
                    <a:pt x="0" y="422910"/>
                  </a:lnTo>
                  <a:lnTo>
                    <a:pt x="315074" y="422910"/>
                  </a:lnTo>
                  <a:lnTo>
                    <a:pt x="315074" y="397497"/>
                  </a:lnTo>
                  <a:lnTo>
                    <a:pt x="315074" y="37211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 name="Google Shape;404;p26">
              <a:extLst>
                <a:ext uri="{FF2B5EF4-FFF2-40B4-BE49-F238E27FC236}">
                  <a16:creationId xmlns:a16="http://schemas.microsoft.com/office/drawing/2014/main" id="{8D21C55A-7AF1-34D0-1939-F7DAEF237897}"/>
                </a:ext>
              </a:extLst>
            </p:cNvPr>
            <p:cNvSpPr/>
            <p:nvPr/>
          </p:nvSpPr>
          <p:spPr>
            <a:xfrm>
              <a:off x="17333228" y="7702192"/>
              <a:ext cx="346710" cy="397510"/>
            </a:xfrm>
            <a:custGeom>
              <a:avLst/>
              <a:gdLst/>
              <a:ahLst/>
              <a:cxnLst/>
              <a:rect l="l" t="t" r="r" b="b"/>
              <a:pathLst>
                <a:path w="346709" h="397509" extrusionOk="0">
                  <a:moveTo>
                    <a:pt x="346379" y="0"/>
                  </a:moveTo>
                  <a:lnTo>
                    <a:pt x="234607" y="0"/>
                  </a:lnTo>
                  <a:lnTo>
                    <a:pt x="234607" y="482"/>
                  </a:lnTo>
                  <a:lnTo>
                    <a:pt x="260248" y="482"/>
                  </a:lnTo>
                  <a:lnTo>
                    <a:pt x="260248" y="105410"/>
                  </a:lnTo>
                  <a:lnTo>
                    <a:pt x="234607" y="105410"/>
                  </a:lnTo>
                  <a:lnTo>
                    <a:pt x="234607" y="130797"/>
                  </a:lnTo>
                  <a:lnTo>
                    <a:pt x="111252" y="130797"/>
                  </a:lnTo>
                  <a:lnTo>
                    <a:pt x="111252" y="105410"/>
                  </a:lnTo>
                  <a:lnTo>
                    <a:pt x="85610" y="105410"/>
                  </a:lnTo>
                  <a:lnTo>
                    <a:pt x="85610" y="0"/>
                  </a:lnTo>
                  <a:lnTo>
                    <a:pt x="0" y="0"/>
                  </a:lnTo>
                  <a:lnTo>
                    <a:pt x="0" y="105410"/>
                  </a:lnTo>
                  <a:lnTo>
                    <a:pt x="0" y="130797"/>
                  </a:lnTo>
                  <a:lnTo>
                    <a:pt x="25641" y="130797"/>
                  </a:lnTo>
                  <a:lnTo>
                    <a:pt x="25641" y="156210"/>
                  </a:lnTo>
                  <a:lnTo>
                    <a:pt x="25641" y="205740"/>
                  </a:lnTo>
                  <a:lnTo>
                    <a:pt x="25641" y="231127"/>
                  </a:lnTo>
                  <a:lnTo>
                    <a:pt x="0" y="231127"/>
                  </a:lnTo>
                  <a:lnTo>
                    <a:pt x="0" y="256540"/>
                  </a:lnTo>
                  <a:lnTo>
                    <a:pt x="0" y="372110"/>
                  </a:lnTo>
                  <a:lnTo>
                    <a:pt x="0" y="397497"/>
                  </a:lnTo>
                  <a:lnTo>
                    <a:pt x="111252" y="397497"/>
                  </a:lnTo>
                  <a:lnTo>
                    <a:pt x="111252" y="372110"/>
                  </a:lnTo>
                  <a:lnTo>
                    <a:pt x="111252" y="256540"/>
                  </a:lnTo>
                  <a:lnTo>
                    <a:pt x="111252" y="231127"/>
                  </a:lnTo>
                  <a:lnTo>
                    <a:pt x="234607" y="231127"/>
                  </a:lnTo>
                  <a:lnTo>
                    <a:pt x="234607" y="256540"/>
                  </a:lnTo>
                  <a:lnTo>
                    <a:pt x="234607" y="372110"/>
                  </a:lnTo>
                  <a:lnTo>
                    <a:pt x="320738" y="372110"/>
                  </a:lnTo>
                  <a:lnTo>
                    <a:pt x="320738" y="130797"/>
                  </a:lnTo>
                  <a:lnTo>
                    <a:pt x="346379" y="130797"/>
                  </a:lnTo>
                  <a:lnTo>
                    <a:pt x="346379" y="105410"/>
                  </a:lnTo>
                  <a:lnTo>
                    <a:pt x="346379" y="482"/>
                  </a:lnTo>
                  <a:lnTo>
                    <a:pt x="346379" y="0"/>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 name="Google Shape;405;p26">
              <a:extLst>
                <a:ext uri="{FF2B5EF4-FFF2-40B4-BE49-F238E27FC236}">
                  <a16:creationId xmlns:a16="http://schemas.microsoft.com/office/drawing/2014/main" id="{1D7A690F-438C-4203-DE8B-351F1832471B}"/>
                </a:ext>
              </a:extLst>
            </p:cNvPr>
            <p:cNvSpPr/>
            <p:nvPr/>
          </p:nvSpPr>
          <p:spPr>
            <a:xfrm>
              <a:off x="17307586" y="7702192"/>
              <a:ext cx="398145" cy="422909"/>
            </a:xfrm>
            <a:custGeom>
              <a:avLst/>
              <a:gdLst/>
              <a:ahLst/>
              <a:cxnLst/>
              <a:rect l="l" t="t" r="r" b="b"/>
              <a:pathLst>
                <a:path w="398144" h="422909" extrusionOk="0">
                  <a:moveTo>
                    <a:pt x="285889" y="105410"/>
                  </a:moveTo>
                  <a:lnTo>
                    <a:pt x="111252" y="105410"/>
                  </a:lnTo>
                  <a:lnTo>
                    <a:pt x="111252" y="156210"/>
                  </a:lnTo>
                  <a:lnTo>
                    <a:pt x="285889" y="156210"/>
                  </a:lnTo>
                  <a:lnTo>
                    <a:pt x="285889" y="105410"/>
                  </a:lnTo>
                  <a:close/>
                </a:path>
                <a:path w="398144" h="422909" extrusionOk="0">
                  <a:moveTo>
                    <a:pt x="397662" y="372110"/>
                  </a:moveTo>
                  <a:lnTo>
                    <a:pt x="285889" y="372110"/>
                  </a:lnTo>
                  <a:lnTo>
                    <a:pt x="285889" y="256540"/>
                  </a:lnTo>
                  <a:lnTo>
                    <a:pt x="285889" y="205740"/>
                  </a:lnTo>
                  <a:lnTo>
                    <a:pt x="111252" y="205740"/>
                  </a:lnTo>
                  <a:lnTo>
                    <a:pt x="111252" y="256540"/>
                  </a:lnTo>
                  <a:lnTo>
                    <a:pt x="111252" y="372110"/>
                  </a:lnTo>
                  <a:lnTo>
                    <a:pt x="51282" y="372110"/>
                  </a:lnTo>
                  <a:lnTo>
                    <a:pt x="51282" y="0"/>
                  </a:lnTo>
                  <a:lnTo>
                    <a:pt x="0" y="0"/>
                  </a:lnTo>
                  <a:lnTo>
                    <a:pt x="0" y="372110"/>
                  </a:lnTo>
                  <a:lnTo>
                    <a:pt x="0" y="422910"/>
                  </a:lnTo>
                  <a:lnTo>
                    <a:pt x="162521" y="422910"/>
                  </a:lnTo>
                  <a:lnTo>
                    <a:pt x="162521" y="372110"/>
                  </a:lnTo>
                  <a:lnTo>
                    <a:pt x="162521" y="256540"/>
                  </a:lnTo>
                  <a:lnTo>
                    <a:pt x="234607" y="256540"/>
                  </a:lnTo>
                  <a:lnTo>
                    <a:pt x="234607" y="372110"/>
                  </a:lnTo>
                  <a:lnTo>
                    <a:pt x="234607" y="422910"/>
                  </a:lnTo>
                  <a:lnTo>
                    <a:pt x="397662" y="422910"/>
                  </a:lnTo>
                  <a:lnTo>
                    <a:pt x="397662" y="372110"/>
                  </a:lnTo>
                  <a:close/>
                </a:path>
                <a:path w="398144" h="422909" extrusionOk="0">
                  <a:moveTo>
                    <a:pt x="397662" y="482"/>
                  </a:moveTo>
                  <a:lnTo>
                    <a:pt x="346379" y="482"/>
                  </a:lnTo>
                  <a:lnTo>
                    <a:pt x="346379" y="371868"/>
                  </a:lnTo>
                  <a:lnTo>
                    <a:pt x="397662" y="371868"/>
                  </a:lnTo>
                  <a:lnTo>
                    <a:pt x="397662" y="482"/>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 name="Google Shape;406;p26">
              <a:extLst>
                <a:ext uri="{FF2B5EF4-FFF2-40B4-BE49-F238E27FC236}">
                  <a16:creationId xmlns:a16="http://schemas.microsoft.com/office/drawing/2014/main" id="{A1E3D0B1-0157-AA12-4C06-3A0C3C1F227D}"/>
                </a:ext>
              </a:extLst>
            </p:cNvPr>
            <p:cNvSpPr/>
            <p:nvPr/>
          </p:nvSpPr>
          <p:spPr>
            <a:xfrm>
              <a:off x="17700915" y="7677027"/>
              <a:ext cx="335280" cy="422909"/>
            </a:xfrm>
            <a:custGeom>
              <a:avLst/>
              <a:gdLst/>
              <a:ahLst/>
              <a:cxnLst/>
              <a:rect l="l" t="t" r="r" b="b"/>
              <a:pathLst>
                <a:path w="335280" h="422909" extrusionOk="0">
                  <a:moveTo>
                    <a:pt x="156624" y="0"/>
                  </a:moveTo>
                  <a:lnTo>
                    <a:pt x="0" y="0"/>
                  </a:lnTo>
                  <a:lnTo>
                    <a:pt x="0" y="422664"/>
                  </a:lnTo>
                  <a:lnTo>
                    <a:pt x="111250" y="422664"/>
                  </a:lnTo>
                  <a:lnTo>
                    <a:pt x="111250" y="274316"/>
                  </a:lnTo>
                  <a:lnTo>
                    <a:pt x="239546" y="274316"/>
                  </a:lnTo>
                  <a:lnTo>
                    <a:pt x="231229" y="261414"/>
                  </a:lnTo>
                  <a:lnTo>
                    <a:pt x="245578" y="254810"/>
                  </a:lnTo>
                  <a:lnTo>
                    <a:pt x="258640" y="246898"/>
                  </a:lnTo>
                  <a:lnTo>
                    <a:pt x="294280" y="208517"/>
                  </a:lnTo>
                  <a:lnTo>
                    <a:pt x="305684" y="180429"/>
                  </a:lnTo>
                  <a:lnTo>
                    <a:pt x="111250" y="180429"/>
                  </a:lnTo>
                  <a:lnTo>
                    <a:pt x="111250" y="102840"/>
                  </a:lnTo>
                  <a:lnTo>
                    <a:pt x="307245" y="102840"/>
                  </a:lnTo>
                  <a:lnTo>
                    <a:pt x="301394" y="82571"/>
                  </a:lnTo>
                  <a:lnTo>
                    <a:pt x="270757" y="38040"/>
                  </a:lnTo>
                  <a:lnTo>
                    <a:pt x="222029" y="9551"/>
                  </a:lnTo>
                  <a:lnTo>
                    <a:pt x="191361" y="2392"/>
                  </a:lnTo>
                  <a:lnTo>
                    <a:pt x="156624" y="0"/>
                  </a:lnTo>
                  <a:close/>
                </a:path>
                <a:path w="335280" h="422909" extrusionOk="0">
                  <a:moveTo>
                    <a:pt x="239546" y="274316"/>
                  </a:moveTo>
                  <a:lnTo>
                    <a:pt x="113999" y="274316"/>
                  </a:lnTo>
                  <a:lnTo>
                    <a:pt x="206583" y="422664"/>
                  </a:lnTo>
                  <a:lnTo>
                    <a:pt x="335167" y="422664"/>
                  </a:lnTo>
                  <a:lnTo>
                    <a:pt x="239546" y="274316"/>
                  </a:lnTo>
                  <a:close/>
                </a:path>
                <a:path w="335280" h="422909" extrusionOk="0">
                  <a:moveTo>
                    <a:pt x="307245" y="102840"/>
                  </a:moveTo>
                  <a:lnTo>
                    <a:pt x="151886" y="102840"/>
                  </a:lnTo>
                  <a:lnTo>
                    <a:pt x="164194" y="103474"/>
                  </a:lnTo>
                  <a:lnTo>
                    <a:pt x="174570" y="105350"/>
                  </a:lnTo>
                  <a:lnTo>
                    <a:pt x="198839" y="141896"/>
                  </a:lnTo>
                  <a:lnTo>
                    <a:pt x="197597" y="156142"/>
                  </a:lnTo>
                  <a:lnTo>
                    <a:pt x="191613" y="168474"/>
                  </a:lnTo>
                  <a:lnTo>
                    <a:pt x="177504" y="177150"/>
                  </a:lnTo>
                  <a:lnTo>
                    <a:pt x="151886" y="180429"/>
                  </a:lnTo>
                  <a:lnTo>
                    <a:pt x="305684" y="180429"/>
                  </a:lnTo>
                  <a:lnTo>
                    <a:pt x="309728" y="164213"/>
                  </a:lnTo>
                  <a:lnTo>
                    <a:pt x="311670" y="138747"/>
                  </a:lnTo>
                  <a:lnTo>
                    <a:pt x="309095" y="109247"/>
                  </a:lnTo>
                  <a:lnTo>
                    <a:pt x="307245" y="102840"/>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 name="Google Shape;407;p26">
              <a:extLst>
                <a:ext uri="{FF2B5EF4-FFF2-40B4-BE49-F238E27FC236}">
                  <a16:creationId xmlns:a16="http://schemas.microsoft.com/office/drawing/2014/main" id="{9E5D514E-029A-FA72-1C9D-A70A47417984}"/>
                </a:ext>
              </a:extLst>
            </p:cNvPr>
            <p:cNvSpPr/>
            <p:nvPr/>
          </p:nvSpPr>
          <p:spPr>
            <a:xfrm>
              <a:off x="17675275" y="7651386"/>
              <a:ext cx="408305" cy="474345"/>
            </a:xfrm>
            <a:custGeom>
              <a:avLst/>
              <a:gdLst/>
              <a:ahLst/>
              <a:cxnLst/>
              <a:rect l="l" t="t" r="r" b="b"/>
              <a:pathLst>
                <a:path w="408305" h="474345" extrusionOk="0">
                  <a:moveTo>
                    <a:pt x="182265" y="0"/>
                  </a:moveTo>
                  <a:lnTo>
                    <a:pt x="0" y="0"/>
                  </a:lnTo>
                  <a:lnTo>
                    <a:pt x="0" y="473946"/>
                  </a:lnTo>
                  <a:lnTo>
                    <a:pt x="162532" y="473946"/>
                  </a:lnTo>
                  <a:lnTo>
                    <a:pt x="162532" y="422664"/>
                  </a:lnTo>
                  <a:lnTo>
                    <a:pt x="51281" y="422664"/>
                  </a:lnTo>
                  <a:lnTo>
                    <a:pt x="51281" y="51281"/>
                  </a:lnTo>
                  <a:lnTo>
                    <a:pt x="319362" y="51281"/>
                  </a:lnTo>
                  <a:lnTo>
                    <a:pt x="314018" y="45045"/>
                  </a:lnTo>
                  <a:lnTo>
                    <a:pt x="287911" y="25394"/>
                  </a:lnTo>
                  <a:lnTo>
                    <a:pt x="257173" y="11311"/>
                  </a:lnTo>
                  <a:lnTo>
                    <a:pt x="221919" y="2834"/>
                  </a:lnTo>
                  <a:lnTo>
                    <a:pt x="182265" y="0"/>
                  </a:lnTo>
                  <a:close/>
                </a:path>
                <a:path w="408305" h="474345" extrusionOk="0">
                  <a:moveTo>
                    <a:pt x="222981" y="385064"/>
                  </a:moveTo>
                  <a:lnTo>
                    <a:pt x="162532" y="385064"/>
                  </a:lnTo>
                  <a:lnTo>
                    <a:pt x="217998" y="473946"/>
                  </a:lnTo>
                  <a:lnTo>
                    <a:pt x="407844" y="473946"/>
                  </a:lnTo>
                  <a:lnTo>
                    <a:pt x="374789" y="422664"/>
                  </a:lnTo>
                  <a:lnTo>
                    <a:pt x="246449" y="422664"/>
                  </a:lnTo>
                  <a:lnTo>
                    <a:pt x="222981" y="385064"/>
                  </a:lnTo>
                  <a:close/>
                </a:path>
                <a:path w="408305" h="474345" extrusionOk="0">
                  <a:moveTo>
                    <a:pt x="153855" y="274316"/>
                  </a:moveTo>
                  <a:lnTo>
                    <a:pt x="111250" y="274316"/>
                  </a:lnTo>
                  <a:lnTo>
                    <a:pt x="111250" y="422664"/>
                  </a:lnTo>
                  <a:lnTo>
                    <a:pt x="162532" y="422664"/>
                  </a:lnTo>
                  <a:lnTo>
                    <a:pt x="162532" y="385064"/>
                  </a:lnTo>
                  <a:lnTo>
                    <a:pt x="222981" y="385064"/>
                  </a:lnTo>
                  <a:lnTo>
                    <a:pt x="153855" y="274316"/>
                  </a:lnTo>
                  <a:close/>
                </a:path>
                <a:path w="408305" h="474345" extrusionOk="0">
                  <a:moveTo>
                    <a:pt x="319362" y="51281"/>
                  </a:moveTo>
                  <a:lnTo>
                    <a:pt x="182265" y="51281"/>
                  </a:lnTo>
                  <a:lnTo>
                    <a:pt x="212165" y="53222"/>
                  </a:lnTo>
                  <a:lnTo>
                    <a:pt x="238220" y="59043"/>
                  </a:lnTo>
                  <a:lnTo>
                    <a:pt x="278798" y="82327"/>
                  </a:lnTo>
                  <a:lnTo>
                    <a:pt x="303449" y="118360"/>
                  </a:lnTo>
                  <a:lnTo>
                    <a:pt x="311670" y="164378"/>
                  </a:lnTo>
                  <a:lnTo>
                    <a:pt x="310141" y="185228"/>
                  </a:lnTo>
                  <a:lnTo>
                    <a:pt x="287198" y="235926"/>
                  </a:lnTo>
                  <a:lnTo>
                    <a:pt x="238235" y="266496"/>
                  </a:lnTo>
                  <a:lnTo>
                    <a:pt x="216460" y="271690"/>
                  </a:lnTo>
                  <a:lnTo>
                    <a:pt x="313772" y="422664"/>
                  </a:lnTo>
                  <a:lnTo>
                    <a:pt x="374789" y="422664"/>
                  </a:lnTo>
                  <a:lnTo>
                    <a:pt x="293793" y="297003"/>
                  </a:lnTo>
                  <a:lnTo>
                    <a:pt x="302561" y="291016"/>
                  </a:lnTo>
                  <a:lnTo>
                    <a:pt x="341975" y="247296"/>
                  </a:lnTo>
                  <a:lnTo>
                    <a:pt x="360609" y="194520"/>
                  </a:lnTo>
                  <a:lnTo>
                    <a:pt x="362951" y="164378"/>
                  </a:lnTo>
                  <a:lnTo>
                    <a:pt x="359809" y="129815"/>
                  </a:lnTo>
                  <a:lnTo>
                    <a:pt x="350493" y="98127"/>
                  </a:lnTo>
                  <a:lnTo>
                    <a:pt x="335173" y="69732"/>
                  </a:lnTo>
                  <a:lnTo>
                    <a:pt x="319362" y="51281"/>
                  </a:lnTo>
                  <a:close/>
                </a:path>
                <a:path w="408305" h="474345" extrusionOk="0">
                  <a:moveTo>
                    <a:pt x="177527" y="102840"/>
                  </a:moveTo>
                  <a:lnTo>
                    <a:pt x="111250" y="102840"/>
                  </a:lnTo>
                  <a:lnTo>
                    <a:pt x="111250" y="231711"/>
                  </a:lnTo>
                  <a:lnTo>
                    <a:pt x="177527" y="231711"/>
                  </a:lnTo>
                  <a:lnTo>
                    <a:pt x="209288" y="227701"/>
                  </a:lnTo>
                  <a:lnTo>
                    <a:pt x="231974" y="215670"/>
                  </a:lnTo>
                  <a:lnTo>
                    <a:pt x="245585" y="195616"/>
                  </a:lnTo>
                  <a:lnTo>
                    <a:pt x="248038" y="180429"/>
                  </a:lnTo>
                  <a:lnTo>
                    <a:pt x="162532" y="180429"/>
                  </a:lnTo>
                  <a:lnTo>
                    <a:pt x="162532" y="154122"/>
                  </a:lnTo>
                  <a:lnTo>
                    <a:pt x="249096" y="154122"/>
                  </a:lnTo>
                  <a:lnTo>
                    <a:pt x="249020" y="153126"/>
                  </a:lnTo>
                  <a:lnTo>
                    <a:pt x="222454" y="112450"/>
                  </a:lnTo>
                  <a:lnTo>
                    <a:pt x="194969" y="103907"/>
                  </a:lnTo>
                  <a:lnTo>
                    <a:pt x="177527" y="102840"/>
                  </a:lnTo>
                  <a:close/>
                </a:path>
                <a:path w="408305" h="474345" extrusionOk="0">
                  <a:moveTo>
                    <a:pt x="249096" y="154122"/>
                  </a:moveTo>
                  <a:lnTo>
                    <a:pt x="189393" y="154122"/>
                  </a:lnTo>
                  <a:lnTo>
                    <a:pt x="195373" y="156070"/>
                  </a:lnTo>
                  <a:lnTo>
                    <a:pt x="197004" y="156973"/>
                  </a:lnTo>
                  <a:lnTo>
                    <a:pt x="197927" y="158183"/>
                  </a:lnTo>
                  <a:lnTo>
                    <a:pt x="198839" y="161824"/>
                  </a:lnTo>
                  <a:lnTo>
                    <a:pt x="198839" y="172963"/>
                  </a:lnTo>
                  <a:lnTo>
                    <a:pt x="198111" y="176142"/>
                  </a:lnTo>
                  <a:lnTo>
                    <a:pt x="197639" y="177424"/>
                  </a:lnTo>
                  <a:lnTo>
                    <a:pt x="196101" y="178193"/>
                  </a:lnTo>
                  <a:lnTo>
                    <a:pt x="190532" y="180429"/>
                  </a:lnTo>
                  <a:lnTo>
                    <a:pt x="248038" y="180429"/>
                  </a:lnTo>
                  <a:lnTo>
                    <a:pt x="250121" y="167537"/>
                  </a:lnTo>
                  <a:lnTo>
                    <a:pt x="249096" y="154122"/>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cxnSp>
        <p:nvCxnSpPr>
          <p:cNvPr id="145" name="Google Shape;413;p26">
            <a:extLst>
              <a:ext uri="{FF2B5EF4-FFF2-40B4-BE49-F238E27FC236}">
                <a16:creationId xmlns:a16="http://schemas.microsoft.com/office/drawing/2014/main" id="{CB60ED99-D742-D245-5557-9C3FE7A18CDF}"/>
              </a:ext>
            </a:extLst>
          </p:cNvPr>
          <p:cNvCxnSpPr/>
          <p:nvPr/>
        </p:nvCxnSpPr>
        <p:spPr>
          <a:xfrm rot="10800000">
            <a:off x="8530391" y="6318483"/>
            <a:ext cx="441344" cy="0"/>
          </a:xfrm>
          <a:prstGeom prst="straightConnector1">
            <a:avLst/>
          </a:prstGeom>
          <a:noFill/>
          <a:ln w="127000" cap="flat" cmpd="sng">
            <a:solidFill>
              <a:srgbClr val="690CEB"/>
            </a:solidFill>
            <a:prstDash val="solid"/>
            <a:round/>
            <a:headEnd type="none" w="sm" len="sm"/>
            <a:tailEnd type="none" w="sm" len="sm"/>
          </a:ln>
        </p:spPr>
      </p:cxnSp>
      <p:grpSp>
        <p:nvGrpSpPr>
          <p:cNvPr id="146" name="Google Shape;391;p26">
            <a:extLst>
              <a:ext uri="{FF2B5EF4-FFF2-40B4-BE49-F238E27FC236}">
                <a16:creationId xmlns:a16="http://schemas.microsoft.com/office/drawing/2014/main" id="{D303A645-4AF7-9B1C-3827-8665E5452EA2}"/>
              </a:ext>
            </a:extLst>
          </p:cNvPr>
          <p:cNvGrpSpPr/>
          <p:nvPr/>
        </p:nvGrpSpPr>
        <p:grpSpPr>
          <a:xfrm>
            <a:off x="8974541" y="4614650"/>
            <a:ext cx="779377" cy="888971"/>
            <a:chOff x="16739206" y="7651386"/>
            <a:chExt cx="1574800" cy="1796243"/>
          </a:xfrm>
        </p:grpSpPr>
        <p:sp>
          <p:nvSpPr>
            <p:cNvPr id="147" name="Google Shape;392;p26">
              <a:extLst>
                <a:ext uri="{FF2B5EF4-FFF2-40B4-BE49-F238E27FC236}">
                  <a16:creationId xmlns:a16="http://schemas.microsoft.com/office/drawing/2014/main" id="{4CB6BF4E-2FB9-5957-2A07-0BD1011CBED3}"/>
                </a:ext>
              </a:extLst>
            </p:cNvPr>
            <p:cNvSpPr/>
            <p:nvPr/>
          </p:nvSpPr>
          <p:spPr>
            <a:xfrm>
              <a:off x="16923716" y="8463277"/>
              <a:ext cx="431165" cy="431165"/>
            </a:xfrm>
            <a:custGeom>
              <a:avLst/>
              <a:gdLst/>
              <a:ahLst/>
              <a:cxnLst/>
              <a:rect l="l" t="t" r="r" b="b"/>
              <a:pathLst>
                <a:path w="431165" h="431165" extrusionOk="0">
                  <a:moveTo>
                    <a:pt x="184518" y="399783"/>
                  </a:moveTo>
                  <a:lnTo>
                    <a:pt x="182105" y="387819"/>
                  </a:lnTo>
                  <a:lnTo>
                    <a:pt x="175514" y="378040"/>
                  </a:lnTo>
                  <a:lnTo>
                    <a:pt x="165735" y="371449"/>
                  </a:lnTo>
                  <a:lnTo>
                    <a:pt x="153771" y="369036"/>
                  </a:lnTo>
                  <a:lnTo>
                    <a:pt x="30759" y="369036"/>
                  </a:lnTo>
                  <a:lnTo>
                    <a:pt x="18783" y="371449"/>
                  </a:lnTo>
                  <a:lnTo>
                    <a:pt x="9017" y="378040"/>
                  </a:lnTo>
                  <a:lnTo>
                    <a:pt x="2425" y="387819"/>
                  </a:lnTo>
                  <a:lnTo>
                    <a:pt x="0" y="399783"/>
                  </a:lnTo>
                  <a:lnTo>
                    <a:pt x="2425" y="411759"/>
                  </a:lnTo>
                  <a:lnTo>
                    <a:pt x="9017" y="421538"/>
                  </a:lnTo>
                  <a:lnTo>
                    <a:pt x="18783" y="428129"/>
                  </a:lnTo>
                  <a:lnTo>
                    <a:pt x="30759" y="430542"/>
                  </a:lnTo>
                  <a:lnTo>
                    <a:pt x="153771" y="430542"/>
                  </a:lnTo>
                  <a:lnTo>
                    <a:pt x="165735" y="428129"/>
                  </a:lnTo>
                  <a:lnTo>
                    <a:pt x="175514" y="421538"/>
                  </a:lnTo>
                  <a:lnTo>
                    <a:pt x="182105" y="411759"/>
                  </a:lnTo>
                  <a:lnTo>
                    <a:pt x="184518" y="399783"/>
                  </a:lnTo>
                  <a:close/>
                </a:path>
                <a:path w="431165" h="431165" extrusionOk="0">
                  <a:moveTo>
                    <a:pt x="184518" y="30759"/>
                  </a:moveTo>
                  <a:lnTo>
                    <a:pt x="182105" y="18783"/>
                  </a:lnTo>
                  <a:lnTo>
                    <a:pt x="175514" y="9004"/>
                  </a:lnTo>
                  <a:lnTo>
                    <a:pt x="165735" y="2425"/>
                  </a:lnTo>
                  <a:lnTo>
                    <a:pt x="153771" y="0"/>
                  </a:lnTo>
                  <a:lnTo>
                    <a:pt x="30759" y="0"/>
                  </a:lnTo>
                  <a:lnTo>
                    <a:pt x="18783" y="2425"/>
                  </a:lnTo>
                  <a:lnTo>
                    <a:pt x="9017" y="9004"/>
                  </a:lnTo>
                  <a:lnTo>
                    <a:pt x="2425" y="18783"/>
                  </a:lnTo>
                  <a:lnTo>
                    <a:pt x="0" y="30759"/>
                  </a:lnTo>
                  <a:lnTo>
                    <a:pt x="2425" y="42722"/>
                  </a:lnTo>
                  <a:lnTo>
                    <a:pt x="9017" y="52501"/>
                  </a:lnTo>
                  <a:lnTo>
                    <a:pt x="18783" y="59093"/>
                  </a:lnTo>
                  <a:lnTo>
                    <a:pt x="30759" y="61518"/>
                  </a:lnTo>
                  <a:lnTo>
                    <a:pt x="153771" y="61518"/>
                  </a:lnTo>
                  <a:lnTo>
                    <a:pt x="165735" y="59093"/>
                  </a:lnTo>
                  <a:lnTo>
                    <a:pt x="175514" y="52501"/>
                  </a:lnTo>
                  <a:lnTo>
                    <a:pt x="182105" y="42722"/>
                  </a:lnTo>
                  <a:lnTo>
                    <a:pt x="184518" y="30759"/>
                  </a:lnTo>
                  <a:close/>
                </a:path>
                <a:path w="431165" h="431165" extrusionOk="0">
                  <a:moveTo>
                    <a:pt x="430542" y="399783"/>
                  </a:moveTo>
                  <a:lnTo>
                    <a:pt x="428129" y="387819"/>
                  </a:lnTo>
                  <a:lnTo>
                    <a:pt x="421538" y="378040"/>
                  </a:lnTo>
                  <a:lnTo>
                    <a:pt x="411759" y="371449"/>
                  </a:lnTo>
                  <a:lnTo>
                    <a:pt x="399796" y="369036"/>
                  </a:lnTo>
                  <a:lnTo>
                    <a:pt x="276771" y="369036"/>
                  </a:lnTo>
                  <a:lnTo>
                    <a:pt x="264807" y="371449"/>
                  </a:lnTo>
                  <a:lnTo>
                    <a:pt x="255041" y="378040"/>
                  </a:lnTo>
                  <a:lnTo>
                    <a:pt x="248450" y="387819"/>
                  </a:lnTo>
                  <a:lnTo>
                    <a:pt x="246024" y="399783"/>
                  </a:lnTo>
                  <a:lnTo>
                    <a:pt x="248450" y="411759"/>
                  </a:lnTo>
                  <a:lnTo>
                    <a:pt x="255041" y="421538"/>
                  </a:lnTo>
                  <a:lnTo>
                    <a:pt x="264807" y="428129"/>
                  </a:lnTo>
                  <a:lnTo>
                    <a:pt x="276771" y="430542"/>
                  </a:lnTo>
                  <a:lnTo>
                    <a:pt x="399796" y="430542"/>
                  </a:lnTo>
                  <a:lnTo>
                    <a:pt x="411759" y="428129"/>
                  </a:lnTo>
                  <a:lnTo>
                    <a:pt x="421538" y="421538"/>
                  </a:lnTo>
                  <a:lnTo>
                    <a:pt x="428129" y="411759"/>
                  </a:lnTo>
                  <a:lnTo>
                    <a:pt x="430542" y="399783"/>
                  </a:lnTo>
                  <a:close/>
                </a:path>
                <a:path w="431165" h="431165" extrusionOk="0">
                  <a:moveTo>
                    <a:pt x="430542" y="30759"/>
                  </a:moveTo>
                  <a:lnTo>
                    <a:pt x="428129" y="18783"/>
                  </a:lnTo>
                  <a:lnTo>
                    <a:pt x="421538" y="9004"/>
                  </a:lnTo>
                  <a:lnTo>
                    <a:pt x="411759" y="2425"/>
                  </a:lnTo>
                  <a:lnTo>
                    <a:pt x="399796" y="0"/>
                  </a:lnTo>
                  <a:lnTo>
                    <a:pt x="276771" y="0"/>
                  </a:lnTo>
                  <a:lnTo>
                    <a:pt x="264807" y="2425"/>
                  </a:lnTo>
                  <a:lnTo>
                    <a:pt x="255041" y="9004"/>
                  </a:lnTo>
                  <a:lnTo>
                    <a:pt x="248450" y="18783"/>
                  </a:lnTo>
                  <a:lnTo>
                    <a:pt x="246024" y="30759"/>
                  </a:lnTo>
                  <a:lnTo>
                    <a:pt x="248450" y="42722"/>
                  </a:lnTo>
                  <a:lnTo>
                    <a:pt x="255041" y="52501"/>
                  </a:lnTo>
                  <a:lnTo>
                    <a:pt x="264807" y="59093"/>
                  </a:lnTo>
                  <a:lnTo>
                    <a:pt x="276771" y="61518"/>
                  </a:lnTo>
                  <a:lnTo>
                    <a:pt x="399796" y="61518"/>
                  </a:lnTo>
                  <a:lnTo>
                    <a:pt x="411759" y="59093"/>
                  </a:lnTo>
                  <a:lnTo>
                    <a:pt x="421538" y="52501"/>
                  </a:lnTo>
                  <a:lnTo>
                    <a:pt x="428129" y="42722"/>
                  </a:lnTo>
                  <a:lnTo>
                    <a:pt x="430542" y="30759"/>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 name="Google Shape;393;p26">
              <a:extLst>
                <a:ext uri="{FF2B5EF4-FFF2-40B4-BE49-F238E27FC236}">
                  <a16:creationId xmlns:a16="http://schemas.microsoft.com/office/drawing/2014/main" id="{9DA1E1B9-0947-8737-EC78-7505B09F7426}"/>
                </a:ext>
              </a:extLst>
            </p:cNvPr>
            <p:cNvSpPr/>
            <p:nvPr/>
          </p:nvSpPr>
          <p:spPr>
            <a:xfrm>
              <a:off x="17415773" y="8463277"/>
              <a:ext cx="61594" cy="61594"/>
            </a:xfrm>
            <a:custGeom>
              <a:avLst/>
              <a:gdLst/>
              <a:ahLst/>
              <a:cxnLst/>
              <a:rect l="l" t="t" r="r" b="b"/>
              <a:pathLst>
                <a:path w="61594" h="61595" extrusionOk="0">
                  <a:moveTo>
                    <a:pt x="30748" y="0"/>
                  </a:moveTo>
                  <a:lnTo>
                    <a:pt x="18783" y="2417"/>
                  </a:lnTo>
                  <a:lnTo>
                    <a:pt x="9008" y="9008"/>
                  </a:lnTo>
                  <a:lnTo>
                    <a:pt x="2417" y="18783"/>
                  </a:lnTo>
                  <a:lnTo>
                    <a:pt x="0" y="30748"/>
                  </a:lnTo>
                  <a:lnTo>
                    <a:pt x="2417" y="42719"/>
                  </a:lnTo>
                  <a:lnTo>
                    <a:pt x="9008" y="52497"/>
                  </a:lnTo>
                  <a:lnTo>
                    <a:pt x="18783" y="59089"/>
                  </a:lnTo>
                  <a:lnTo>
                    <a:pt x="30748" y="61507"/>
                  </a:lnTo>
                  <a:lnTo>
                    <a:pt x="42714" y="59089"/>
                  </a:lnTo>
                  <a:lnTo>
                    <a:pt x="52488" y="52497"/>
                  </a:lnTo>
                  <a:lnTo>
                    <a:pt x="59079" y="42719"/>
                  </a:lnTo>
                  <a:lnTo>
                    <a:pt x="61497" y="30748"/>
                  </a:lnTo>
                  <a:lnTo>
                    <a:pt x="59079" y="18783"/>
                  </a:lnTo>
                  <a:lnTo>
                    <a:pt x="52488" y="9008"/>
                  </a:lnTo>
                  <a:lnTo>
                    <a:pt x="42714" y="2417"/>
                  </a:lnTo>
                  <a:lnTo>
                    <a:pt x="30748" y="0"/>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 name="Google Shape;394;p26">
              <a:extLst>
                <a:ext uri="{FF2B5EF4-FFF2-40B4-BE49-F238E27FC236}">
                  <a16:creationId xmlns:a16="http://schemas.microsoft.com/office/drawing/2014/main" id="{01201FBF-03C9-4BBA-3D98-355464C9CA3F}"/>
                </a:ext>
              </a:extLst>
            </p:cNvPr>
            <p:cNvSpPr/>
            <p:nvPr/>
          </p:nvSpPr>
          <p:spPr>
            <a:xfrm>
              <a:off x="17415764" y="8832314"/>
              <a:ext cx="61594" cy="431165"/>
            </a:xfrm>
            <a:custGeom>
              <a:avLst/>
              <a:gdLst/>
              <a:ahLst/>
              <a:cxnLst/>
              <a:rect l="l" t="t" r="r" b="b"/>
              <a:pathLst>
                <a:path w="61594" h="431165" extrusionOk="0">
                  <a:moveTo>
                    <a:pt x="61506" y="399783"/>
                  </a:moveTo>
                  <a:lnTo>
                    <a:pt x="59080" y="387819"/>
                  </a:lnTo>
                  <a:lnTo>
                    <a:pt x="52489" y="378040"/>
                  </a:lnTo>
                  <a:lnTo>
                    <a:pt x="42722" y="371449"/>
                  </a:lnTo>
                  <a:lnTo>
                    <a:pt x="30746" y="369036"/>
                  </a:lnTo>
                  <a:lnTo>
                    <a:pt x="18783" y="371449"/>
                  </a:lnTo>
                  <a:lnTo>
                    <a:pt x="9017" y="378040"/>
                  </a:lnTo>
                  <a:lnTo>
                    <a:pt x="2425" y="387819"/>
                  </a:lnTo>
                  <a:lnTo>
                    <a:pt x="0" y="399783"/>
                  </a:lnTo>
                  <a:lnTo>
                    <a:pt x="2425" y="411759"/>
                  </a:lnTo>
                  <a:lnTo>
                    <a:pt x="9017" y="421525"/>
                  </a:lnTo>
                  <a:lnTo>
                    <a:pt x="18783" y="428129"/>
                  </a:lnTo>
                  <a:lnTo>
                    <a:pt x="30746" y="430542"/>
                  </a:lnTo>
                  <a:lnTo>
                    <a:pt x="42722" y="428129"/>
                  </a:lnTo>
                  <a:lnTo>
                    <a:pt x="52489" y="421525"/>
                  </a:lnTo>
                  <a:lnTo>
                    <a:pt x="59080" y="411759"/>
                  </a:lnTo>
                  <a:lnTo>
                    <a:pt x="61506" y="399783"/>
                  </a:lnTo>
                  <a:close/>
                </a:path>
                <a:path w="61594" h="431165" extrusionOk="0">
                  <a:moveTo>
                    <a:pt x="61506" y="30746"/>
                  </a:moveTo>
                  <a:lnTo>
                    <a:pt x="59080" y="18783"/>
                  </a:lnTo>
                  <a:lnTo>
                    <a:pt x="52489" y="9017"/>
                  </a:lnTo>
                  <a:lnTo>
                    <a:pt x="42722" y="2413"/>
                  </a:lnTo>
                  <a:lnTo>
                    <a:pt x="30746" y="0"/>
                  </a:lnTo>
                  <a:lnTo>
                    <a:pt x="18783" y="2413"/>
                  </a:lnTo>
                  <a:lnTo>
                    <a:pt x="9017" y="9017"/>
                  </a:lnTo>
                  <a:lnTo>
                    <a:pt x="2425" y="18783"/>
                  </a:lnTo>
                  <a:lnTo>
                    <a:pt x="0" y="30746"/>
                  </a:lnTo>
                  <a:lnTo>
                    <a:pt x="2425" y="42722"/>
                  </a:lnTo>
                  <a:lnTo>
                    <a:pt x="9017" y="52501"/>
                  </a:lnTo>
                  <a:lnTo>
                    <a:pt x="18783" y="59093"/>
                  </a:lnTo>
                  <a:lnTo>
                    <a:pt x="30746" y="61506"/>
                  </a:lnTo>
                  <a:lnTo>
                    <a:pt x="42722" y="59093"/>
                  </a:lnTo>
                  <a:lnTo>
                    <a:pt x="52489" y="52501"/>
                  </a:lnTo>
                  <a:lnTo>
                    <a:pt x="59080" y="42722"/>
                  </a:lnTo>
                  <a:lnTo>
                    <a:pt x="61506" y="30746"/>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50" name="Google Shape;395;p26">
              <a:extLst>
                <a:ext uri="{FF2B5EF4-FFF2-40B4-BE49-F238E27FC236}">
                  <a16:creationId xmlns:a16="http://schemas.microsoft.com/office/drawing/2014/main" id="{299D090C-965B-D17E-1D09-BCB08F7DBF9F}"/>
                </a:ext>
              </a:extLst>
            </p:cNvPr>
            <p:cNvPicPr preferRelativeResize="0"/>
            <p:nvPr/>
          </p:nvPicPr>
          <p:blipFill rotWithShape="1">
            <a:blip r:embed="rId3">
              <a:alphaModFix/>
            </a:blip>
            <a:srcRect/>
            <a:stretch/>
          </p:blipFill>
          <p:spPr>
            <a:xfrm>
              <a:off x="17944719" y="8401768"/>
              <a:ext cx="184511" cy="184522"/>
            </a:xfrm>
            <a:prstGeom prst="rect">
              <a:avLst/>
            </a:prstGeom>
            <a:noFill/>
            <a:ln>
              <a:noFill/>
            </a:ln>
          </p:spPr>
        </p:pic>
        <p:pic>
          <p:nvPicPr>
            <p:cNvPr id="151" name="Google Shape;396;p26">
              <a:extLst>
                <a:ext uri="{FF2B5EF4-FFF2-40B4-BE49-F238E27FC236}">
                  <a16:creationId xmlns:a16="http://schemas.microsoft.com/office/drawing/2014/main" id="{B971B500-C682-3E72-263D-6AC0D2E06E9D}"/>
                </a:ext>
              </a:extLst>
            </p:cNvPr>
            <p:cNvPicPr preferRelativeResize="0"/>
            <p:nvPr/>
          </p:nvPicPr>
          <p:blipFill rotWithShape="1">
            <a:blip r:embed="rId3">
              <a:alphaModFix/>
            </a:blip>
            <a:srcRect/>
            <a:stretch/>
          </p:blipFill>
          <p:spPr>
            <a:xfrm>
              <a:off x="17944719" y="8770801"/>
              <a:ext cx="184511" cy="184522"/>
            </a:xfrm>
            <a:prstGeom prst="rect">
              <a:avLst/>
            </a:prstGeom>
            <a:noFill/>
            <a:ln>
              <a:noFill/>
            </a:ln>
          </p:spPr>
        </p:pic>
        <p:pic>
          <p:nvPicPr>
            <p:cNvPr id="152" name="Google Shape;397;p26">
              <a:extLst>
                <a:ext uri="{FF2B5EF4-FFF2-40B4-BE49-F238E27FC236}">
                  <a16:creationId xmlns:a16="http://schemas.microsoft.com/office/drawing/2014/main" id="{8025D8DD-34EC-8743-AD9C-7442EE2AE100}"/>
                </a:ext>
              </a:extLst>
            </p:cNvPr>
            <p:cNvPicPr preferRelativeResize="0"/>
            <p:nvPr/>
          </p:nvPicPr>
          <p:blipFill rotWithShape="1">
            <a:blip r:embed="rId3">
              <a:alphaModFix/>
            </a:blip>
            <a:srcRect/>
            <a:stretch/>
          </p:blipFill>
          <p:spPr>
            <a:xfrm>
              <a:off x="17944719" y="9139833"/>
              <a:ext cx="184511" cy="184522"/>
            </a:xfrm>
            <a:prstGeom prst="rect">
              <a:avLst/>
            </a:prstGeom>
            <a:noFill/>
            <a:ln>
              <a:noFill/>
            </a:ln>
          </p:spPr>
        </p:pic>
        <p:sp>
          <p:nvSpPr>
            <p:cNvPr id="154" name="Google Shape;398;p26">
              <a:extLst>
                <a:ext uri="{FF2B5EF4-FFF2-40B4-BE49-F238E27FC236}">
                  <a16:creationId xmlns:a16="http://schemas.microsoft.com/office/drawing/2014/main" id="{3153FF83-2225-61AA-2588-1ED90CF48107}"/>
                </a:ext>
              </a:extLst>
            </p:cNvPr>
            <p:cNvSpPr/>
            <p:nvPr/>
          </p:nvSpPr>
          <p:spPr>
            <a:xfrm>
              <a:off x="16739206" y="7872829"/>
              <a:ext cx="1574800" cy="1574800"/>
            </a:xfrm>
            <a:custGeom>
              <a:avLst/>
              <a:gdLst/>
              <a:ahLst/>
              <a:cxnLst/>
              <a:rect l="l" t="t" r="r" b="b"/>
              <a:pathLst>
                <a:path w="1574800" h="1574800" extrusionOk="0">
                  <a:moveTo>
                    <a:pt x="1321264" y="0"/>
                  </a:moveTo>
                  <a:lnTo>
                    <a:pt x="253280" y="0"/>
                  </a:lnTo>
                  <a:lnTo>
                    <a:pt x="227767" y="3544"/>
                  </a:lnTo>
                  <a:lnTo>
                    <a:pt x="185349" y="29760"/>
                  </a:lnTo>
                  <a:lnTo>
                    <a:pt x="22389" y="384633"/>
                  </a:lnTo>
                  <a:lnTo>
                    <a:pt x="5825" y="430583"/>
                  </a:lnTo>
                  <a:lnTo>
                    <a:pt x="0" y="480233"/>
                  </a:lnTo>
                  <a:lnTo>
                    <a:pt x="0" y="744211"/>
                  </a:lnTo>
                  <a:lnTo>
                    <a:pt x="1624" y="761484"/>
                  </a:lnTo>
                  <a:lnTo>
                    <a:pt x="6296" y="777692"/>
                  </a:lnTo>
                  <a:lnTo>
                    <a:pt x="13711" y="792535"/>
                  </a:lnTo>
                  <a:lnTo>
                    <a:pt x="23569" y="805718"/>
                  </a:lnTo>
                  <a:lnTo>
                    <a:pt x="13711" y="818900"/>
                  </a:lnTo>
                  <a:lnTo>
                    <a:pt x="6296" y="833741"/>
                  </a:lnTo>
                  <a:lnTo>
                    <a:pt x="1624" y="849948"/>
                  </a:lnTo>
                  <a:lnTo>
                    <a:pt x="0" y="867226"/>
                  </a:lnTo>
                  <a:lnTo>
                    <a:pt x="0" y="1113245"/>
                  </a:lnTo>
                  <a:lnTo>
                    <a:pt x="1624" y="1130518"/>
                  </a:lnTo>
                  <a:lnTo>
                    <a:pt x="6296" y="1146726"/>
                  </a:lnTo>
                  <a:lnTo>
                    <a:pt x="13711" y="1161569"/>
                  </a:lnTo>
                  <a:lnTo>
                    <a:pt x="23569" y="1174752"/>
                  </a:lnTo>
                  <a:lnTo>
                    <a:pt x="13711" y="1187930"/>
                  </a:lnTo>
                  <a:lnTo>
                    <a:pt x="6296" y="1202771"/>
                  </a:lnTo>
                  <a:lnTo>
                    <a:pt x="1624" y="1218980"/>
                  </a:lnTo>
                  <a:lnTo>
                    <a:pt x="0" y="1236260"/>
                  </a:lnTo>
                  <a:lnTo>
                    <a:pt x="0" y="1482279"/>
                  </a:lnTo>
                  <a:lnTo>
                    <a:pt x="7262" y="1518155"/>
                  </a:lnTo>
                  <a:lnTo>
                    <a:pt x="27056" y="1547484"/>
                  </a:lnTo>
                  <a:lnTo>
                    <a:pt x="56388" y="1567274"/>
                  </a:lnTo>
                  <a:lnTo>
                    <a:pt x="92266" y="1574535"/>
                  </a:lnTo>
                  <a:lnTo>
                    <a:pt x="1482289" y="1574535"/>
                  </a:lnTo>
                  <a:lnTo>
                    <a:pt x="1518166" y="1567274"/>
                  </a:lnTo>
                  <a:lnTo>
                    <a:pt x="1547494" y="1547484"/>
                  </a:lnTo>
                  <a:lnTo>
                    <a:pt x="1567284" y="1518155"/>
                  </a:lnTo>
                  <a:lnTo>
                    <a:pt x="1568322" y="1513028"/>
                  </a:lnTo>
                  <a:lnTo>
                    <a:pt x="92266" y="1513028"/>
                  </a:lnTo>
                  <a:lnTo>
                    <a:pt x="80303" y="1510607"/>
                  </a:lnTo>
                  <a:lnTo>
                    <a:pt x="70525" y="1504011"/>
                  </a:lnTo>
                  <a:lnTo>
                    <a:pt x="63927" y="1494236"/>
                  </a:lnTo>
                  <a:lnTo>
                    <a:pt x="61507" y="1482279"/>
                  </a:lnTo>
                  <a:lnTo>
                    <a:pt x="61507" y="1236260"/>
                  </a:lnTo>
                  <a:lnTo>
                    <a:pt x="63927" y="1224297"/>
                  </a:lnTo>
                  <a:lnTo>
                    <a:pt x="70525" y="1214519"/>
                  </a:lnTo>
                  <a:lnTo>
                    <a:pt x="80303" y="1207921"/>
                  </a:lnTo>
                  <a:lnTo>
                    <a:pt x="92266" y="1205501"/>
                  </a:lnTo>
                  <a:lnTo>
                    <a:pt x="1569039" y="1205501"/>
                  </a:lnTo>
                  <a:lnTo>
                    <a:pt x="1568253" y="1202771"/>
                  </a:lnTo>
                  <a:lnTo>
                    <a:pt x="1560838" y="1187930"/>
                  </a:lnTo>
                  <a:lnTo>
                    <a:pt x="1550976" y="1174752"/>
                  </a:lnTo>
                  <a:lnTo>
                    <a:pt x="1560833" y="1161569"/>
                  </a:lnTo>
                  <a:lnTo>
                    <a:pt x="1568249" y="1146726"/>
                  </a:lnTo>
                  <a:lnTo>
                    <a:pt x="1569037" y="1143994"/>
                  </a:lnTo>
                  <a:lnTo>
                    <a:pt x="92266" y="1143994"/>
                  </a:lnTo>
                  <a:lnTo>
                    <a:pt x="80303" y="1141573"/>
                  </a:lnTo>
                  <a:lnTo>
                    <a:pt x="70525" y="1134977"/>
                  </a:lnTo>
                  <a:lnTo>
                    <a:pt x="63927" y="1125202"/>
                  </a:lnTo>
                  <a:lnTo>
                    <a:pt x="61507" y="1113245"/>
                  </a:lnTo>
                  <a:lnTo>
                    <a:pt x="61507" y="867226"/>
                  </a:lnTo>
                  <a:lnTo>
                    <a:pt x="63927" y="855263"/>
                  </a:lnTo>
                  <a:lnTo>
                    <a:pt x="70525" y="845485"/>
                  </a:lnTo>
                  <a:lnTo>
                    <a:pt x="80303" y="838887"/>
                  </a:lnTo>
                  <a:lnTo>
                    <a:pt x="92266" y="836467"/>
                  </a:lnTo>
                  <a:lnTo>
                    <a:pt x="1569038" y="836467"/>
                  </a:lnTo>
                  <a:lnTo>
                    <a:pt x="1568253" y="833741"/>
                  </a:lnTo>
                  <a:lnTo>
                    <a:pt x="1560838" y="818900"/>
                  </a:lnTo>
                  <a:lnTo>
                    <a:pt x="1550976" y="805718"/>
                  </a:lnTo>
                  <a:lnTo>
                    <a:pt x="1560833" y="792535"/>
                  </a:lnTo>
                  <a:lnTo>
                    <a:pt x="1568249" y="777692"/>
                  </a:lnTo>
                  <a:lnTo>
                    <a:pt x="1569037" y="774960"/>
                  </a:lnTo>
                  <a:lnTo>
                    <a:pt x="92266" y="774960"/>
                  </a:lnTo>
                  <a:lnTo>
                    <a:pt x="80303" y="772539"/>
                  </a:lnTo>
                  <a:lnTo>
                    <a:pt x="70525" y="765943"/>
                  </a:lnTo>
                  <a:lnTo>
                    <a:pt x="63927" y="756168"/>
                  </a:lnTo>
                  <a:lnTo>
                    <a:pt x="61507" y="744211"/>
                  </a:lnTo>
                  <a:lnTo>
                    <a:pt x="61507" y="475956"/>
                  </a:lnTo>
                  <a:lnTo>
                    <a:pt x="61753" y="471689"/>
                  </a:lnTo>
                  <a:lnTo>
                    <a:pt x="62112" y="467433"/>
                  </a:lnTo>
                  <a:lnTo>
                    <a:pt x="1573816" y="467433"/>
                  </a:lnTo>
                  <a:lnTo>
                    <a:pt x="1573164" y="455974"/>
                  </a:lnTo>
                  <a:lnTo>
                    <a:pt x="1568996" y="431752"/>
                  </a:lnTo>
                  <a:lnTo>
                    <a:pt x="1562006" y="407871"/>
                  </a:lnTo>
                  <a:lnTo>
                    <a:pt x="1561185" y="405936"/>
                  </a:lnTo>
                  <a:lnTo>
                    <a:pt x="80225" y="405936"/>
                  </a:lnTo>
                  <a:lnTo>
                    <a:pt x="226029" y="77999"/>
                  </a:lnTo>
                  <a:lnTo>
                    <a:pt x="230916" y="71120"/>
                  </a:lnTo>
                  <a:lnTo>
                    <a:pt x="237332" y="65925"/>
                  </a:lnTo>
                  <a:lnTo>
                    <a:pt x="244909" y="62641"/>
                  </a:lnTo>
                  <a:lnTo>
                    <a:pt x="253280" y="61497"/>
                  </a:lnTo>
                  <a:lnTo>
                    <a:pt x="1408471" y="61497"/>
                  </a:lnTo>
                  <a:lnTo>
                    <a:pt x="1403992" y="51425"/>
                  </a:lnTo>
                  <a:lnTo>
                    <a:pt x="1403787" y="51004"/>
                  </a:lnTo>
                  <a:lnTo>
                    <a:pt x="1389201" y="29760"/>
                  </a:lnTo>
                  <a:lnTo>
                    <a:pt x="1369814" y="13702"/>
                  </a:lnTo>
                  <a:lnTo>
                    <a:pt x="1346783" y="3544"/>
                  </a:lnTo>
                  <a:lnTo>
                    <a:pt x="1321264" y="0"/>
                  </a:lnTo>
                  <a:close/>
                </a:path>
                <a:path w="1574800" h="1574800" extrusionOk="0">
                  <a:moveTo>
                    <a:pt x="1569039" y="1205501"/>
                  </a:moveTo>
                  <a:lnTo>
                    <a:pt x="1482289" y="1205501"/>
                  </a:lnTo>
                  <a:lnTo>
                    <a:pt x="1494246" y="1207921"/>
                  </a:lnTo>
                  <a:lnTo>
                    <a:pt x="1504021" y="1214519"/>
                  </a:lnTo>
                  <a:lnTo>
                    <a:pt x="1510617" y="1224297"/>
                  </a:lnTo>
                  <a:lnTo>
                    <a:pt x="1513038" y="1236260"/>
                  </a:lnTo>
                  <a:lnTo>
                    <a:pt x="1513038" y="1482279"/>
                  </a:lnTo>
                  <a:lnTo>
                    <a:pt x="1510617" y="1494236"/>
                  </a:lnTo>
                  <a:lnTo>
                    <a:pt x="1504021" y="1504011"/>
                  </a:lnTo>
                  <a:lnTo>
                    <a:pt x="1494246" y="1510607"/>
                  </a:lnTo>
                  <a:lnTo>
                    <a:pt x="1482289" y="1513028"/>
                  </a:lnTo>
                  <a:lnTo>
                    <a:pt x="1568322" y="1513028"/>
                  </a:lnTo>
                  <a:lnTo>
                    <a:pt x="1574545" y="1482279"/>
                  </a:lnTo>
                  <a:lnTo>
                    <a:pt x="1574545" y="1236260"/>
                  </a:lnTo>
                  <a:lnTo>
                    <a:pt x="1572922" y="1218980"/>
                  </a:lnTo>
                  <a:lnTo>
                    <a:pt x="1569039" y="1205501"/>
                  </a:lnTo>
                  <a:close/>
                </a:path>
                <a:path w="1574800" h="1574800" extrusionOk="0">
                  <a:moveTo>
                    <a:pt x="1569038" y="836467"/>
                  </a:moveTo>
                  <a:lnTo>
                    <a:pt x="1482289" y="836467"/>
                  </a:lnTo>
                  <a:lnTo>
                    <a:pt x="1494246" y="838887"/>
                  </a:lnTo>
                  <a:lnTo>
                    <a:pt x="1504021" y="845485"/>
                  </a:lnTo>
                  <a:lnTo>
                    <a:pt x="1510617" y="855263"/>
                  </a:lnTo>
                  <a:lnTo>
                    <a:pt x="1513038" y="867226"/>
                  </a:lnTo>
                  <a:lnTo>
                    <a:pt x="1513038" y="1113245"/>
                  </a:lnTo>
                  <a:lnTo>
                    <a:pt x="1510617" y="1125202"/>
                  </a:lnTo>
                  <a:lnTo>
                    <a:pt x="1504021" y="1134977"/>
                  </a:lnTo>
                  <a:lnTo>
                    <a:pt x="1494246" y="1141573"/>
                  </a:lnTo>
                  <a:lnTo>
                    <a:pt x="1482289" y="1143994"/>
                  </a:lnTo>
                  <a:lnTo>
                    <a:pt x="1569037" y="1143994"/>
                  </a:lnTo>
                  <a:lnTo>
                    <a:pt x="1572921" y="1130518"/>
                  </a:lnTo>
                  <a:lnTo>
                    <a:pt x="1574545" y="1113245"/>
                  </a:lnTo>
                  <a:lnTo>
                    <a:pt x="1574545" y="867226"/>
                  </a:lnTo>
                  <a:lnTo>
                    <a:pt x="1572922" y="849948"/>
                  </a:lnTo>
                  <a:lnTo>
                    <a:pt x="1569038" y="836467"/>
                  </a:lnTo>
                  <a:close/>
                </a:path>
                <a:path w="1574800" h="1574800" extrusionOk="0">
                  <a:moveTo>
                    <a:pt x="1573816" y="467433"/>
                  </a:moveTo>
                  <a:lnTo>
                    <a:pt x="1512443" y="467433"/>
                  </a:lnTo>
                  <a:lnTo>
                    <a:pt x="1512792" y="471689"/>
                  </a:lnTo>
                  <a:lnTo>
                    <a:pt x="1513038" y="475956"/>
                  </a:lnTo>
                  <a:lnTo>
                    <a:pt x="1513038" y="744211"/>
                  </a:lnTo>
                  <a:lnTo>
                    <a:pt x="1510617" y="756168"/>
                  </a:lnTo>
                  <a:lnTo>
                    <a:pt x="1504021" y="765943"/>
                  </a:lnTo>
                  <a:lnTo>
                    <a:pt x="1494246" y="772539"/>
                  </a:lnTo>
                  <a:lnTo>
                    <a:pt x="1482289" y="774960"/>
                  </a:lnTo>
                  <a:lnTo>
                    <a:pt x="1569037" y="774960"/>
                  </a:lnTo>
                  <a:lnTo>
                    <a:pt x="1572921" y="761484"/>
                  </a:lnTo>
                  <a:lnTo>
                    <a:pt x="1574545" y="744211"/>
                  </a:lnTo>
                  <a:lnTo>
                    <a:pt x="1574545" y="480233"/>
                  </a:lnTo>
                  <a:lnTo>
                    <a:pt x="1573816" y="467433"/>
                  </a:lnTo>
                  <a:close/>
                </a:path>
                <a:path w="1574800" h="1574800" extrusionOk="0">
                  <a:moveTo>
                    <a:pt x="1408471" y="61497"/>
                  </a:moveTo>
                  <a:lnTo>
                    <a:pt x="1321264" y="61497"/>
                  </a:lnTo>
                  <a:lnTo>
                    <a:pt x="1329636" y="62641"/>
                  </a:lnTo>
                  <a:lnTo>
                    <a:pt x="1337213" y="65925"/>
                  </a:lnTo>
                  <a:lnTo>
                    <a:pt x="1343629" y="71120"/>
                  </a:lnTo>
                  <a:lnTo>
                    <a:pt x="1348516" y="77999"/>
                  </a:lnTo>
                  <a:lnTo>
                    <a:pt x="1494320" y="405936"/>
                  </a:lnTo>
                  <a:lnTo>
                    <a:pt x="1561185" y="405936"/>
                  </a:lnTo>
                  <a:lnTo>
                    <a:pt x="1552156" y="384633"/>
                  </a:lnTo>
                  <a:lnTo>
                    <a:pt x="1408471" y="61497"/>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 name="Google Shape;399;p26">
              <a:extLst>
                <a:ext uri="{FF2B5EF4-FFF2-40B4-BE49-F238E27FC236}">
                  <a16:creationId xmlns:a16="http://schemas.microsoft.com/office/drawing/2014/main" id="{CCA15608-A42E-C5FB-1971-86D45D07173B}"/>
                </a:ext>
              </a:extLst>
            </p:cNvPr>
            <p:cNvSpPr/>
            <p:nvPr/>
          </p:nvSpPr>
          <p:spPr>
            <a:xfrm>
              <a:off x="16800714" y="7934326"/>
              <a:ext cx="1451610" cy="1451610"/>
            </a:xfrm>
            <a:custGeom>
              <a:avLst/>
              <a:gdLst/>
              <a:ahLst/>
              <a:cxnLst/>
              <a:rect l="l" t="t" r="r" b="b"/>
              <a:pathLst>
                <a:path w="1451609" h="1451609" extrusionOk="0">
                  <a:moveTo>
                    <a:pt x="1451530" y="682714"/>
                  </a:moveTo>
                  <a:lnTo>
                    <a:pt x="1449110" y="694671"/>
                  </a:lnTo>
                  <a:lnTo>
                    <a:pt x="1442514" y="704446"/>
                  </a:lnTo>
                  <a:lnTo>
                    <a:pt x="1432739" y="711042"/>
                  </a:lnTo>
                  <a:lnTo>
                    <a:pt x="1420782" y="713462"/>
                  </a:lnTo>
                  <a:lnTo>
                    <a:pt x="30758" y="713462"/>
                  </a:lnTo>
                  <a:lnTo>
                    <a:pt x="18796" y="711042"/>
                  </a:lnTo>
                  <a:lnTo>
                    <a:pt x="9017" y="704446"/>
                  </a:lnTo>
                  <a:lnTo>
                    <a:pt x="2420" y="694671"/>
                  </a:lnTo>
                  <a:lnTo>
                    <a:pt x="0" y="682714"/>
                  </a:lnTo>
                  <a:lnTo>
                    <a:pt x="0" y="418736"/>
                  </a:lnTo>
                  <a:lnTo>
                    <a:pt x="0" y="414459"/>
                  </a:lnTo>
                  <a:lnTo>
                    <a:pt x="246" y="410192"/>
                  </a:lnTo>
                  <a:lnTo>
                    <a:pt x="605" y="405936"/>
                  </a:lnTo>
                  <a:lnTo>
                    <a:pt x="1450936" y="405936"/>
                  </a:lnTo>
                  <a:lnTo>
                    <a:pt x="1451284" y="410192"/>
                  </a:lnTo>
                  <a:lnTo>
                    <a:pt x="1451530" y="414459"/>
                  </a:lnTo>
                  <a:lnTo>
                    <a:pt x="1451530" y="418736"/>
                  </a:lnTo>
                  <a:lnTo>
                    <a:pt x="1451530" y="682714"/>
                  </a:lnTo>
                  <a:close/>
                </a:path>
                <a:path w="1451609" h="1451609" extrusionOk="0">
                  <a:moveTo>
                    <a:pt x="1451530" y="1051748"/>
                  </a:moveTo>
                  <a:lnTo>
                    <a:pt x="1449110" y="1063705"/>
                  </a:lnTo>
                  <a:lnTo>
                    <a:pt x="1442514" y="1073480"/>
                  </a:lnTo>
                  <a:lnTo>
                    <a:pt x="1432739" y="1080076"/>
                  </a:lnTo>
                  <a:lnTo>
                    <a:pt x="1420782" y="1082496"/>
                  </a:lnTo>
                  <a:lnTo>
                    <a:pt x="30758" y="1082496"/>
                  </a:lnTo>
                  <a:lnTo>
                    <a:pt x="18796" y="1080076"/>
                  </a:lnTo>
                  <a:lnTo>
                    <a:pt x="9017" y="1073480"/>
                  </a:lnTo>
                  <a:lnTo>
                    <a:pt x="2420" y="1063705"/>
                  </a:lnTo>
                  <a:lnTo>
                    <a:pt x="0" y="1051748"/>
                  </a:lnTo>
                  <a:lnTo>
                    <a:pt x="0" y="805729"/>
                  </a:lnTo>
                  <a:lnTo>
                    <a:pt x="2420" y="793766"/>
                  </a:lnTo>
                  <a:lnTo>
                    <a:pt x="9017" y="783988"/>
                  </a:lnTo>
                  <a:lnTo>
                    <a:pt x="18796" y="777390"/>
                  </a:lnTo>
                  <a:lnTo>
                    <a:pt x="30758" y="774970"/>
                  </a:lnTo>
                  <a:lnTo>
                    <a:pt x="1420782" y="774970"/>
                  </a:lnTo>
                  <a:lnTo>
                    <a:pt x="1432739" y="777390"/>
                  </a:lnTo>
                  <a:lnTo>
                    <a:pt x="1442514" y="783988"/>
                  </a:lnTo>
                  <a:lnTo>
                    <a:pt x="1449110" y="793766"/>
                  </a:lnTo>
                  <a:lnTo>
                    <a:pt x="1451530" y="805729"/>
                  </a:lnTo>
                  <a:lnTo>
                    <a:pt x="1451530" y="1051748"/>
                  </a:lnTo>
                  <a:close/>
                </a:path>
                <a:path w="1451609" h="1451609" extrusionOk="0">
                  <a:moveTo>
                    <a:pt x="1451530" y="1420782"/>
                  </a:moveTo>
                  <a:lnTo>
                    <a:pt x="1449110" y="1432739"/>
                  </a:lnTo>
                  <a:lnTo>
                    <a:pt x="1442514" y="1442514"/>
                  </a:lnTo>
                  <a:lnTo>
                    <a:pt x="1432739" y="1449110"/>
                  </a:lnTo>
                  <a:lnTo>
                    <a:pt x="1420782" y="1451530"/>
                  </a:lnTo>
                  <a:lnTo>
                    <a:pt x="30758" y="1451530"/>
                  </a:lnTo>
                  <a:lnTo>
                    <a:pt x="18796" y="1449110"/>
                  </a:lnTo>
                  <a:lnTo>
                    <a:pt x="9017" y="1442514"/>
                  </a:lnTo>
                  <a:lnTo>
                    <a:pt x="2420" y="1432739"/>
                  </a:lnTo>
                  <a:lnTo>
                    <a:pt x="0" y="1420782"/>
                  </a:lnTo>
                  <a:lnTo>
                    <a:pt x="0" y="1174763"/>
                  </a:lnTo>
                  <a:lnTo>
                    <a:pt x="2420" y="1162800"/>
                  </a:lnTo>
                  <a:lnTo>
                    <a:pt x="9017" y="1153022"/>
                  </a:lnTo>
                  <a:lnTo>
                    <a:pt x="18796" y="1146424"/>
                  </a:lnTo>
                  <a:lnTo>
                    <a:pt x="30758" y="1144004"/>
                  </a:lnTo>
                  <a:lnTo>
                    <a:pt x="1420782" y="1144004"/>
                  </a:lnTo>
                  <a:lnTo>
                    <a:pt x="1432739" y="1146424"/>
                  </a:lnTo>
                  <a:lnTo>
                    <a:pt x="1442514" y="1153022"/>
                  </a:lnTo>
                  <a:lnTo>
                    <a:pt x="1449110" y="1162800"/>
                  </a:lnTo>
                  <a:lnTo>
                    <a:pt x="1451530" y="1174763"/>
                  </a:lnTo>
                  <a:lnTo>
                    <a:pt x="1451530" y="1420782"/>
                  </a:lnTo>
                  <a:close/>
                </a:path>
                <a:path w="1451609" h="1451609" extrusionOk="0">
                  <a:moveTo>
                    <a:pt x="164522" y="16502"/>
                  </a:moveTo>
                  <a:lnTo>
                    <a:pt x="169409" y="9623"/>
                  </a:lnTo>
                  <a:lnTo>
                    <a:pt x="175824" y="4428"/>
                  </a:lnTo>
                  <a:lnTo>
                    <a:pt x="183401" y="1144"/>
                  </a:lnTo>
                  <a:lnTo>
                    <a:pt x="191773" y="0"/>
                  </a:lnTo>
                  <a:lnTo>
                    <a:pt x="1259757" y="0"/>
                  </a:lnTo>
                  <a:lnTo>
                    <a:pt x="1432813" y="344439"/>
                  </a:lnTo>
                  <a:lnTo>
                    <a:pt x="18717" y="344439"/>
                  </a:lnTo>
                  <a:lnTo>
                    <a:pt x="164522" y="16502"/>
                  </a:lnTo>
                  <a:close/>
                </a:path>
              </a:pathLst>
            </a:custGeom>
            <a:noFill/>
            <a:ln w="1025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56" name="Google Shape;400;p26">
              <a:extLst>
                <a:ext uri="{FF2B5EF4-FFF2-40B4-BE49-F238E27FC236}">
                  <a16:creationId xmlns:a16="http://schemas.microsoft.com/office/drawing/2014/main" id="{4BD841D6-471D-EB3F-F721-E1867C036CBF}"/>
                </a:ext>
              </a:extLst>
            </p:cNvPr>
            <p:cNvPicPr preferRelativeResize="0"/>
            <p:nvPr/>
          </p:nvPicPr>
          <p:blipFill rotWithShape="1">
            <a:blip r:embed="rId4">
              <a:alphaModFix/>
            </a:blip>
            <a:srcRect/>
            <a:stretch/>
          </p:blipFill>
          <p:spPr>
            <a:xfrm>
              <a:off x="16918599" y="9196215"/>
              <a:ext cx="194768" cy="71763"/>
            </a:xfrm>
            <a:prstGeom prst="rect">
              <a:avLst/>
            </a:prstGeom>
            <a:noFill/>
            <a:ln>
              <a:noFill/>
            </a:ln>
          </p:spPr>
        </p:pic>
        <p:pic>
          <p:nvPicPr>
            <p:cNvPr id="157" name="Google Shape;401;p26">
              <a:extLst>
                <a:ext uri="{FF2B5EF4-FFF2-40B4-BE49-F238E27FC236}">
                  <a16:creationId xmlns:a16="http://schemas.microsoft.com/office/drawing/2014/main" id="{549FFB34-B953-CE88-10B1-4F60275E3FE4}"/>
                </a:ext>
              </a:extLst>
            </p:cNvPr>
            <p:cNvPicPr preferRelativeResize="0"/>
            <p:nvPr/>
          </p:nvPicPr>
          <p:blipFill rotWithShape="1">
            <a:blip r:embed="rId4">
              <a:alphaModFix/>
            </a:blip>
            <a:srcRect/>
            <a:stretch/>
          </p:blipFill>
          <p:spPr>
            <a:xfrm>
              <a:off x="17164621" y="9196215"/>
              <a:ext cx="194768" cy="71763"/>
            </a:xfrm>
            <a:prstGeom prst="rect">
              <a:avLst/>
            </a:prstGeom>
            <a:noFill/>
            <a:ln>
              <a:noFill/>
            </a:ln>
          </p:spPr>
        </p:pic>
        <p:sp>
          <p:nvSpPr>
            <p:cNvPr id="158" name="Google Shape;402;p26">
              <a:extLst>
                <a:ext uri="{FF2B5EF4-FFF2-40B4-BE49-F238E27FC236}">
                  <a16:creationId xmlns:a16="http://schemas.microsoft.com/office/drawing/2014/main" id="{1C9816FC-1942-11D3-93BC-A4964E8ACDDA}"/>
                </a:ext>
              </a:extLst>
            </p:cNvPr>
            <p:cNvSpPr/>
            <p:nvPr/>
          </p:nvSpPr>
          <p:spPr>
            <a:xfrm>
              <a:off x="17062311" y="7702192"/>
              <a:ext cx="264160" cy="397510"/>
            </a:xfrm>
            <a:custGeom>
              <a:avLst/>
              <a:gdLst/>
              <a:ahLst/>
              <a:cxnLst/>
              <a:rect l="l" t="t" r="r" b="b"/>
              <a:pathLst>
                <a:path w="264159" h="397509" extrusionOk="0">
                  <a:moveTo>
                    <a:pt x="263804" y="372110"/>
                  </a:moveTo>
                  <a:lnTo>
                    <a:pt x="245275" y="372110"/>
                  </a:lnTo>
                  <a:lnTo>
                    <a:pt x="245275" y="322580"/>
                  </a:lnTo>
                  <a:lnTo>
                    <a:pt x="245275" y="297167"/>
                  </a:lnTo>
                  <a:lnTo>
                    <a:pt x="111252" y="297167"/>
                  </a:lnTo>
                  <a:lnTo>
                    <a:pt x="111252" y="271780"/>
                  </a:lnTo>
                  <a:lnTo>
                    <a:pt x="111252" y="259080"/>
                  </a:lnTo>
                  <a:lnTo>
                    <a:pt x="111252" y="233667"/>
                  </a:lnTo>
                  <a:lnTo>
                    <a:pt x="245275" y="233667"/>
                  </a:lnTo>
                  <a:lnTo>
                    <a:pt x="245275" y="208280"/>
                  </a:lnTo>
                  <a:lnTo>
                    <a:pt x="245275" y="161290"/>
                  </a:lnTo>
                  <a:lnTo>
                    <a:pt x="245275" y="135877"/>
                  </a:lnTo>
                  <a:lnTo>
                    <a:pt x="111252" y="135877"/>
                  </a:lnTo>
                  <a:lnTo>
                    <a:pt x="111252" y="110490"/>
                  </a:lnTo>
                  <a:lnTo>
                    <a:pt x="111252" y="100330"/>
                  </a:lnTo>
                  <a:lnTo>
                    <a:pt x="111252" y="74917"/>
                  </a:lnTo>
                  <a:lnTo>
                    <a:pt x="245275" y="74917"/>
                  </a:lnTo>
                  <a:lnTo>
                    <a:pt x="245275" y="48260"/>
                  </a:lnTo>
                  <a:lnTo>
                    <a:pt x="238150" y="48260"/>
                  </a:lnTo>
                  <a:lnTo>
                    <a:pt x="238150" y="0"/>
                  </a:lnTo>
                  <a:lnTo>
                    <a:pt x="0" y="0"/>
                  </a:lnTo>
                  <a:lnTo>
                    <a:pt x="0" y="48260"/>
                  </a:lnTo>
                  <a:lnTo>
                    <a:pt x="0" y="74917"/>
                  </a:lnTo>
                  <a:lnTo>
                    <a:pt x="25641" y="74917"/>
                  </a:lnTo>
                  <a:lnTo>
                    <a:pt x="25641" y="100330"/>
                  </a:lnTo>
                  <a:lnTo>
                    <a:pt x="25641" y="110490"/>
                  </a:lnTo>
                  <a:lnTo>
                    <a:pt x="25641" y="297167"/>
                  </a:lnTo>
                  <a:lnTo>
                    <a:pt x="0" y="297167"/>
                  </a:lnTo>
                  <a:lnTo>
                    <a:pt x="0" y="322580"/>
                  </a:lnTo>
                  <a:lnTo>
                    <a:pt x="0" y="372110"/>
                  </a:lnTo>
                  <a:lnTo>
                    <a:pt x="0" y="397497"/>
                  </a:lnTo>
                  <a:lnTo>
                    <a:pt x="263804" y="397497"/>
                  </a:lnTo>
                  <a:lnTo>
                    <a:pt x="263804" y="372110"/>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9" name="Google Shape;403;p26">
              <a:extLst>
                <a:ext uri="{FF2B5EF4-FFF2-40B4-BE49-F238E27FC236}">
                  <a16:creationId xmlns:a16="http://schemas.microsoft.com/office/drawing/2014/main" id="{DD1942AA-AF40-DB2E-2911-57120C970CEA}"/>
                </a:ext>
              </a:extLst>
            </p:cNvPr>
            <p:cNvSpPr/>
            <p:nvPr/>
          </p:nvSpPr>
          <p:spPr>
            <a:xfrm>
              <a:off x="17036669" y="7702192"/>
              <a:ext cx="315595" cy="422909"/>
            </a:xfrm>
            <a:custGeom>
              <a:avLst/>
              <a:gdLst/>
              <a:ahLst/>
              <a:cxnLst/>
              <a:rect l="l" t="t" r="r" b="b"/>
              <a:pathLst>
                <a:path w="315594" h="422909" extrusionOk="0">
                  <a:moveTo>
                    <a:pt x="315074" y="372110"/>
                  </a:moveTo>
                  <a:lnTo>
                    <a:pt x="296557" y="372110"/>
                  </a:lnTo>
                  <a:lnTo>
                    <a:pt x="296557" y="322580"/>
                  </a:lnTo>
                  <a:lnTo>
                    <a:pt x="296557" y="271780"/>
                  </a:lnTo>
                  <a:lnTo>
                    <a:pt x="162534" y="271780"/>
                  </a:lnTo>
                  <a:lnTo>
                    <a:pt x="162534" y="259080"/>
                  </a:lnTo>
                  <a:lnTo>
                    <a:pt x="299313" y="259080"/>
                  </a:lnTo>
                  <a:lnTo>
                    <a:pt x="299313" y="231127"/>
                  </a:lnTo>
                  <a:lnTo>
                    <a:pt x="296557" y="231127"/>
                  </a:lnTo>
                  <a:lnTo>
                    <a:pt x="296557" y="208280"/>
                  </a:lnTo>
                  <a:lnTo>
                    <a:pt x="296557" y="161290"/>
                  </a:lnTo>
                  <a:lnTo>
                    <a:pt x="299313" y="161290"/>
                  </a:lnTo>
                  <a:lnTo>
                    <a:pt x="299313" y="130797"/>
                  </a:lnTo>
                  <a:lnTo>
                    <a:pt x="296557" y="130797"/>
                  </a:lnTo>
                  <a:lnTo>
                    <a:pt x="296557" y="110490"/>
                  </a:lnTo>
                  <a:lnTo>
                    <a:pt x="162534" y="110490"/>
                  </a:lnTo>
                  <a:lnTo>
                    <a:pt x="162534" y="100330"/>
                  </a:lnTo>
                  <a:lnTo>
                    <a:pt x="296557" y="100330"/>
                  </a:lnTo>
                  <a:lnTo>
                    <a:pt x="296557" y="48260"/>
                  </a:lnTo>
                  <a:lnTo>
                    <a:pt x="111252" y="48260"/>
                  </a:lnTo>
                  <a:lnTo>
                    <a:pt x="111252" y="100330"/>
                  </a:lnTo>
                  <a:lnTo>
                    <a:pt x="111252" y="110490"/>
                  </a:lnTo>
                  <a:lnTo>
                    <a:pt x="111252" y="130797"/>
                  </a:lnTo>
                  <a:lnTo>
                    <a:pt x="111252" y="161290"/>
                  </a:lnTo>
                  <a:lnTo>
                    <a:pt x="248031" y="161290"/>
                  </a:lnTo>
                  <a:lnTo>
                    <a:pt x="248031" y="208280"/>
                  </a:lnTo>
                  <a:lnTo>
                    <a:pt x="111252" y="208280"/>
                  </a:lnTo>
                  <a:lnTo>
                    <a:pt x="111252" y="231127"/>
                  </a:lnTo>
                  <a:lnTo>
                    <a:pt x="111252" y="259080"/>
                  </a:lnTo>
                  <a:lnTo>
                    <a:pt x="111252" y="271780"/>
                  </a:lnTo>
                  <a:lnTo>
                    <a:pt x="111252" y="322580"/>
                  </a:lnTo>
                  <a:lnTo>
                    <a:pt x="263791" y="322580"/>
                  </a:lnTo>
                  <a:lnTo>
                    <a:pt x="263791" y="372110"/>
                  </a:lnTo>
                  <a:lnTo>
                    <a:pt x="51282" y="372110"/>
                  </a:lnTo>
                  <a:lnTo>
                    <a:pt x="51282" y="0"/>
                  </a:lnTo>
                  <a:lnTo>
                    <a:pt x="0" y="0"/>
                  </a:lnTo>
                  <a:lnTo>
                    <a:pt x="0" y="372110"/>
                  </a:lnTo>
                  <a:lnTo>
                    <a:pt x="0" y="397497"/>
                  </a:lnTo>
                  <a:lnTo>
                    <a:pt x="0" y="422910"/>
                  </a:lnTo>
                  <a:lnTo>
                    <a:pt x="315074" y="422910"/>
                  </a:lnTo>
                  <a:lnTo>
                    <a:pt x="315074" y="397497"/>
                  </a:lnTo>
                  <a:lnTo>
                    <a:pt x="315074" y="37211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 name="Google Shape;404;p26">
              <a:extLst>
                <a:ext uri="{FF2B5EF4-FFF2-40B4-BE49-F238E27FC236}">
                  <a16:creationId xmlns:a16="http://schemas.microsoft.com/office/drawing/2014/main" id="{01B3F207-6A5C-BEF4-D511-22C1E9C38F56}"/>
                </a:ext>
              </a:extLst>
            </p:cNvPr>
            <p:cNvSpPr/>
            <p:nvPr/>
          </p:nvSpPr>
          <p:spPr>
            <a:xfrm>
              <a:off x="17333228" y="7702192"/>
              <a:ext cx="346710" cy="397510"/>
            </a:xfrm>
            <a:custGeom>
              <a:avLst/>
              <a:gdLst/>
              <a:ahLst/>
              <a:cxnLst/>
              <a:rect l="l" t="t" r="r" b="b"/>
              <a:pathLst>
                <a:path w="346709" h="397509" extrusionOk="0">
                  <a:moveTo>
                    <a:pt x="346379" y="0"/>
                  </a:moveTo>
                  <a:lnTo>
                    <a:pt x="234607" y="0"/>
                  </a:lnTo>
                  <a:lnTo>
                    <a:pt x="234607" y="482"/>
                  </a:lnTo>
                  <a:lnTo>
                    <a:pt x="260248" y="482"/>
                  </a:lnTo>
                  <a:lnTo>
                    <a:pt x="260248" y="105410"/>
                  </a:lnTo>
                  <a:lnTo>
                    <a:pt x="234607" y="105410"/>
                  </a:lnTo>
                  <a:lnTo>
                    <a:pt x="234607" y="130797"/>
                  </a:lnTo>
                  <a:lnTo>
                    <a:pt x="111252" y="130797"/>
                  </a:lnTo>
                  <a:lnTo>
                    <a:pt x="111252" y="105410"/>
                  </a:lnTo>
                  <a:lnTo>
                    <a:pt x="85610" y="105410"/>
                  </a:lnTo>
                  <a:lnTo>
                    <a:pt x="85610" y="0"/>
                  </a:lnTo>
                  <a:lnTo>
                    <a:pt x="0" y="0"/>
                  </a:lnTo>
                  <a:lnTo>
                    <a:pt x="0" y="105410"/>
                  </a:lnTo>
                  <a:lnTo>
                    <a:pt x="0" y="130797"/>
                  </a:lnTo>
                  <a:lnTo>
                    <a:pt x="25641" y="130797"/>
                  </a:lnTo>
                  <a:lnTo>
                    <a:pt x="25641" y="156210"/>
                  </a:lnTo>
                  <a:lnTo>
                    <a:pt x="25641" y="205740"/>
                  </a:lnTo>
                  <a:lnTo>
                    <a:pt x="25641" y="231127"/>
                  </a:lnTo>
                  <a:lnTo>
                    <a:pt x="0" y="231127"/>
                  </a:lnTo>
                  <a:lnTo>
                    <a:pt x="0" y="256540"/>
                  </a:lnTo>
                  <a:lnTo>
                    <a:pt x="0" y="372110"/>
                  </a:lnTo>
                  <a:lnTo>
                    <a:pt x="0" y="397497"/>
                  </a:lnTo>
                  <a:lnTo>
                    <a:pt x="111252" y="397497"/>
                  </a:lnTo>
                  <a:lnTo>
                    <a:pt x="111252" y="372110"/>
                  </a:lnTo>
                  <a:lnTo>
                    <a:pt x="111252" y="256540"/>
                  </a:lnTo>
                  <a:lnTo>
                    <a:pt x="111252" y="231127"/>
                  </a:lnTo>
                  <a:lnTo>
                    <a:pt x="234607" y="231127"/>
                  </a:lnTo>
                  <a:lnTo>
                    <a:pt x="234607" y="256540"/>
                  </a:lnTo>
                  <a:lnTo>
                    <a:pt x="234607" y="372110"/>
                  </a:lnTo>
                  <a:lnTo>
                    <a:pt x="320738" y="372110"/>
                  </a:lnTo>
                  <a:lnTo>
                    <a:pt x="320738" y="130797"/>
                  </a:lnTo>
                  <a:lnTo>
                    <a:pt x="346379" y="130797"/>
                  </a:lnTo>
                  <a:lnTo>
                    <a:pt x="346379" y="105410"/>
                  </a:lnTo>
                  <a:lnTo>
                    <a:pt x="346379" y="482"/>
                  </a:lnTo>
                  <a:lnTo>
                    <a:pt x="346379" y="0"/>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 name="Google Shape;405;p26">
              <a:extLst>
                <a:ext uri="{FF2B5EF4-FFF2-40B4-BE49-F238E27FC236}">
                  <a16:creationId xmlns:a16="http://schemas.microsoft.com/office/drawing/2014/main" id="{59897784-D142-F3A3-1A66-9677C2E576D9}"/>
                </a:ext>
              </a:extLst>
            </p:cNvPr>
            <p:cNvSpPr/>
            <p:nvPr/>
          </p:nvSpPr>
          <p:spPr>
            <a:xfrm>
              <a:off x="17307586" y="7702192"/>
              <a:ext cx="398145" cy="422909"/>
            </a:xfrm>
            <a:custGeom>
              <a:avLst/>
              <a:gdLst/>
              <a:ahLst/>
              <a:cxnLst/>
              <a:rect l="l" t="t" r="r" b="b"/>
              <a:pathLst>
                <a:path w="398144" h="422909" extrusionOk="0">
                  <a:moveTo>
                    <a:pt x="285889" y="105410"/>
                  </a:moveTo>
                  <a:lnTo>
                    <a:pt x="111252" y="105410"/>
                  </a:lnTo>
                  <a:lnTo>
                    <a:pt x="111252" y="156210"/>
                  </a:lnTo>
                  <a:lnTo>
                    <a:pt x="285889" y="156210"/>
                  </a:lnTo>
                  <a:lnTo>
                    <a:pt x="285889" y="105410"/>
                  </a:lnTo>
                  <a:close/>
                </a:path>
                <a:path w="398144" h="422909" extrusionOk="0">
                  <a:moveTo>
                    <a:pt x="397662" y="372110"/>
                  </a:moveTo>
                  <a:lnTo>
                    <a:pt x="285889" y="372110"/>
                  </a:lnTo>
                  <a:lnTo>
                    <a:pt x="285889" y="256540"/>
                  </a:lnTo>
                  <a:lnTo>
                    <a:pt x="285889" y="205740"/>
                  </a:lnTo>
                  <a:lnTo>
                    <a:pt x="111252" y="205740"/>
                  </a:lnTo>
                  <a:lnTo>
                    <a:pt x="111252" y="256540"/>
                  </a:lnTo>
                  <a:lnTo>
                    <a:pt x="111252" y="372110"/>
                  </a:lnTo>
                  <a:lnTo>
                    <a:pt x="51282" y="372110"/>
                  </a:lnTo>
                  <a:lnTo>
                    <a:pt x="51282" y="0"/>
                  </a:lnTo>
                  <a:lnTo>
                    <a:pt x="0" y="0"/>
                  </a:lnTo>
                  <a:lnTo>
                    <a:pt x="0" y="372110"/>
                  </a:lnTo>
                  <a:lnTo>
                    <a:pt x="0" y="422910"/>
                  </a:lnTo>
                  <a:lnTo>
                    <a:pt x="162521" y="422910"/>
                  </a:lnTo>
                  <a:lnTo>
                    <a:pt x="162521" y="372110"/>
                  </a:lnTo>
                  <a:lnTo>
                    <a:pt x="162521" y="256540"/>
                  </a:lnTo>
                  <a:lnTo>
                    <a:pt x="234607" y="256540"/>
                  </a:lnTo>
                  <a:lnTo>
                    <a:pt x="234607" y="372110"/>
                  </a:lnTo>
                  <a:lnTo>
                    <a:pt x="234607" y="422910"/>
                  </a:lnTo>
                  <a:lnTo>
                    <a:pt x="397662" y="422910"/>
                  </a:lnTo>
                  <a:lnTo>
                    <a:pt x="397662" y="372110"/>
                  </a:lnTo>
                  <a:close/>
                </a:path>
                <a:path w="398144" h="422909" extrusionOk="0">
                  <a:moveTo>
                    <a:pt x="397662" y="482"/>
                  </a:moveTo>
                  <a:lnTo>
                    <a:pt x="346379" y="482"/>
                  </a:lnTo>
                  <a:lnTo>
                    <a:pt x="346379" y="371868"/>
                  </a:lnTo>
                  <a:lnTo>
                    <a:pt x="397662" y="371868"/>
                  </a:lnTo>
                  <a:lnTo>
                    <a:pt x="397662" y="482"/>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162" name="Google Shape;406;p26">
              <a:extLst>
                <a:ext uri="{FF2B5EF4-FFF2-40B4-BE49-F238E27FC236}">
                  <a16:creationId xmlns:a16="http://schemas.microsoft.com/office/drawing/2014/main" id="{66C6B72D-F76C-B466-C1E0-0876AF59B6AC}"/>
                </a:ext>
              </a:extLst>
            </p:cNvPr>
            <p:cNvSpPr/>
            <p:nvPr/>
          </p:nvSpPr>
          <p:spPr>
            <a:xfrm>
              <a:off x="17700915" y="7677027"/>
              <a:ext cx="335280" cy="422909"/>
            </a:xfrm>
            <a:custGeom>
              <a:avLst/>
              <a:gdLst/>
              <a:ahLst/>
              <a:cxnLst/>
              <a:rect l="l" t="t" r="r" b="b"/>
              <a:pathLst>
                <a:path w="335280" h="422909" extrusionOk="0">
                  <a:moveTo>
                    <a:pt x="156624" y="0"/>
                  </a:moveTo>
                  <a:lnTo>
                    <a:pt x="0" y="0"/>
                  </a:lnTo>
                  <a:lnTo>
                    <a:pt x="0" y="422664"/>
                  </a:lnTo>
                  <a:lnTo>
                    <a:pt x="111250" y="422664"/>
                  </a:lnTo>
                  <a:lnTo>
                    <a:pt x="111250" y="274316"/>
                  </a:lnTo>
                  <a:lnTo>
                    <a:pt x="239546" y="274316"/>
                  </a:lnTo>
                  <a:lnTo>
                    <a:pt x="231229" y="261414"/>
                  </a:lnTo>
                  <a:lnTo>
                    <a:pt x="245578" y="254810"/>
                  </a:lnTo>
                  <a:lnTo>
                    <a:pt x="258640" y="246898"/>
                  </a:lnTo>
                  <a:lnTo>
                    <a:pt x="294280" y="208517"/>
                  </a:lnTo>
                  <a:lnTo>
                    <a:pt x="305684" y="180429"/>
                  </a:lnTo>
                  <a:lnTo>
                    <a:pt x="111250" y="180429"/>
                  </a:lnTo>
                  <a:lnTo>
                    <a:pt x="111250" y="102840"/>
                  </a:lnTo>
                  <a:lnTo>
                    <a:pt x="307245" y="102840"/>
                  </a:lnTo>
                  <a:lnTo>
                    <a:pt x="301394" y="82571"/>
                  </a:lnTo>
                  <a:lnTo>
                    <a:pt x="270757" y="38040"/>
                  </a:lnTo>
                  <a:lnTo>
                    <a:pt x="222029" y="9551"/>
                  </a:lnTo>
                  <a:lnTo>
                    <a:pt x="191361" y="2392"/>
                  </a:lnTo>
                  <a:lnTo>
                    <a:pt x="156624" y="0"/>
                  </a:lnTo>
                  <a:close/>
                </a:path>
                <a:path w="335280" h="422909" extrusionOk="0">
                  <a:moveTo>
                    <a:pt x="239546" y="274316"/>
                  </a:moveTo>
                  <a:lnTo>
                    <a:pt x="113999" y="274316"/>
                  </a:lnTo>
                  <a:lnTo>
                    <a:pt x="206583" y="422664"/>
                  </a:lnTo>
                  <a:lnTo>
                    <a:pt x="335167" y="422664"/>
                  </a:lnTo>
                  <a:lnTo>
                    <a:pt x="239546" y="274316"/>
                  </a:lnTo>
                  <a:close/>
                </a:path>
                <a:path w="335280" h="422909" extrusionOk="0">
                  <a:moveTo>
                    <a:pt x="307245" y="102840"/>
                  </a:moveTo>
                  <a:lnTo>
                    <a:pt x="151886" y="102840"/>
                  </a:lnTo>
                  <a:lnTo>
                    <a:pt x="164194" y="103474"/>
                  </a:lnTo>
                  <a:lnTo>
                    <a:pt x="174570" y="105350"/>
                  </a:lnTo>
                  <a:lnTo>
                    <a:pt x="198839" y="141896"/>
                  </a:lnTo>
                  <a:lnTo>
                    <a:pt x="197597" y="156142"/>
                  </a:lnTo>
                  <a:lnTo>
                    <a:pt x="191613" y="168474"/>
                  </a:lnTo>
                  <a:lnTo>
                    <a:pt x="177504" y="177150"/>
                  </a:lnTo>
                  <a:lnTo>
                    <a:pt x="151886" y="180429"/>
                  </a:lnTo>
                  <a:lnTo>
                    <a:pt x="305684" y="180429"/>
                  </a:lnTo>
                  <a:lnTo>
                    <a:pt x="309728" y="164213"/>
                  </a:lnTo>
                  <a:lnTo>
                    <a:pt x="311670" y="138747"/>
                  </a:lnTo>
                  <a:lnTo>
                    <a:pt x="309095" y="109247"/>
                  </a:lnTo>
                  <a:lnTo>
                    <a:pt x="307245" y="102840"/>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 name="Google Shape;407;p26">
              <a:extLst>
                <a:ext uri="{FF2B5EF4-FFF2-40B4-BE49-F238E27FC236}">
                  <a16:creationId xmlns:a16="http://schemas.microsoft.com/office/drawing/2014/main" id="{81E6F0F3-ADB0-907C-2A68-DB0FAB82F9BF}"/>
                </a:ext>
              </a:extLst>
            </p:cNvPr>
            <p:cNvSpPr/>
            <p:nvPr/>
          </p:nvSpPr>
          <p:spPr>
            <a:xfrm>
              <a:off x="17675275" y="7651386"/>
              <a:ext cx="408305" cy="474345"/>
            </a:xfrm>
            <a:custGeom>
              <a:avLst/>
              <a:gdLst/>
              <a:ahLst/>
              <a:cxnLst/>
              <a:rect l="l" t="t" r="r" b="b"/>
              <a:pathLst>
                <a:path w="408305" h="474345" extrusionOk="0">
                  <a:moveTo>
                    <a:pt x="182265" y="0"/>
                  </a:moveTo>
                  <a:lnTo>
                    <a:pt x="0" y="0"/>
                  </a:lnTo>
                  <a:lnTo>
                    <a:pt x="0" y="473946"/>
                  </a:lnTo>
                  <a:lnTo>
                    <a:pt x="162532" y="473946"/>
                  </a:lnTo>
                  <a:lnTo>
                    <a:pt x="162532" y="422664"/>
                  </a:lnTo>
                  <a:lnTo>
                    <a:pt x="51281" y="422664"/>
                  </a:lnTo>
                  <a:lnTo>
                    <a:pt x="51281" y="51281"/>
                  </a:lnTo>
                  <a:lnTo>
                    <a:pt x="319362" y="51281"/>
                  </a:lnTo>
                  <a:lnTo>
                    <a:pt x="314018" y="45045"/>
                  </a:lnTo>
                  <a:lnTo>
                    <a:pt x="287911" y="25394"/>
                  </a:lnTo>
                  <a:lnTo>
                    <a:pt x="257173" y="11311"/>
                  </a:lnTo>
                  <a:lnTo>
                    <a:pt x="221919" y="2834"/>
                  </a:lnTo>
                  <a:lnTo>
                    <a:pt x="182265" y="0"/>
                  </a:lnTo>
                  <a:close/>
                </a:path>
                <a:path w="408305" h="474345" extrusionOk="0">
                  <a:moveTo>
                    <a:pt x="222981" y="385064"/>
                  </a:moveTo>
                  <a:lnTo>
                    <a:pt x="162532" y="385064"/>
                  </a:lnTo>
                  <a:lnTo>
                    <a:pt x="217998" y="473946"/>
                  </a:lnTo>
                  <a:lnTo>
                    <a:pt x="407844" y="473946"/>
                  </a:lnTo>
                  <a:lnTo>
                    <a:pt x="374789" y="422664"/>
                  </a:lnTo>
                  <a:lnTo>
                    <a:pt x="246449" y="422664"/>
                  </a:lnTo>
                  <a:lnTo>
                    <a:pt x="222981" y="385064"/>
                  </a:lnTo>
                  <a:close/>
                </a:path>
                <a:path w="408305" h="474345" extrusionOk="0">
                  <a:moveTo>
                    <a:pt x="153855" y="274316"/>
                  </a:moveTo>
                  <a:lnTo>
                    <a:pt x="111250" y="274316"/>
                  </a:lnTo>
                  <a:lnTo>
                    <a:pt x="111250" y="422664"/>
                  </a:lnTo>
                  <a:lnTo>
                    <a:pt x="162532" y="422664"/>
                  </a:lnTo>
                  <a:lnTo>
                    <a:pt x="162532" y="385064"/>
                  </a:lnTo>
                  <a:lnTo>
                    <a:pt x="222981" y="385064"/>
                  </a:lnTo>
                  <a:lnTo>
                    <a:pt x="153855" y="274316"/>
                  </a:lnTo>
                  <a:close/>
                </a:path>
                <a:path w="408305" h="474345" extrusionOk="0">
                  <a:moveTo>
                    <a:pt x="319362" y="51281"/>
                  </a:moveTo>
                  <a:lnTo>
                    <a:pt x="182265" y="51281"/>
                  </a:lnTo>
                  <a:lnTo>
                    <a:pt x="212165" y="53222"/>
                  </a:lnTo>
                  <a:lnTo>
                    <a:pt x="238220" y="59043"/>
                  </a:lnTo>
                  <a:lnTo>
                    <a:pt x="278798" y="82327"/>
                  </a:lnTo>
                  <a:lnTo>
                    <a:pt x="303449" y="118360"/>
                  </a:lnTo>
                  <a:lnTo>
                    <a:pt x="311670" y="164378"/>
                  </a:lnTo>
                  <a:lnTo>
                    <a:pt x="310141" y="185228"/>
                  </a:lnTo>
                  <a:lnTo>
                    <a:pt x="287198" y="235926"/>
                  </a:lnTo>
                  <a:lnTo>
                    <a:pt x="238235" y="266496"/>
                  </a:lnTo>
                  <a:lnTo>
                    <a:pt x="216460" y="271690"/>
                  </a:lnTo>
                  <a:lnTo>
                    <a:pt x="313772" y="422664"/>
                  </a:lnTo>
                  <a:lnTo>
                    <a:pt x="374789" y="422664"/>
                  </a:lnTo>
                  <a:lnTo>
                    <a:pt x="293793" y="297003"/>
                  </a:lnTo>
                  <a:lnTo>
                    <a:pt x="302561" y="291016"/>
                  </a:lnTo>
                  <a:lnTo>
                    <a:pt x="341975" y="247296"/>
                  </a:lnTo>
                  <a:lnTo>
                    <a:pt x="360609" y="194520"/>
                  </a:lnTo>
                  <a:lnTo>
                    <a:pt x="362951" y="164378"/>
                  </a:lnTo>
                  <a:lnTo>
                    <a:pt x="359809" y="129815"/>
                  </a:lnTo>
                  <a:lnTo>
                    <a:pt x="350493" y="98127"/>
                  </a:lnTo>
                  <a:lnTo>
                    <a:pt x="335173" y="69732"/>
                  </a:lnTo>
                  <a:lnTo>
                    <a:pt x="319362" y="51281"/>
                  </a:lnTo>
                  <a:close/>
                </a:path>
                <a:path w="408305" h="474345" extrusionOk="0">
                  <a:moveTo>
                    <a:pt x="177527" y="102840"/>
                  </a:moveTo>
                  <a:lnTo>
                    <a:pt x="111250" y="102840"/>
                  </a:lnTo>
                  <a:lnTo>
                    <a:pt x="111250" y="231711"/>
                  </a:lnTo>
                  <a:lnTo>
                    <a:pt x="177527" y="231711"/>
                  </a:lnTo>
                  <a:lnTo>
                    <a:pt x="209288" y="227701"/>
                  </a:lnTo>
                  <a:lnTo>
                    <a:pt x="231974" y="215670"/>
                  </a:lnTo>
                  <a:lnTo>
                    <a:pt x="245585" y="195616"/>
                  </a:lnTo>
                  <a:lnTo>
                    <a:pt x="248038" y="180429"/>
                  </a:lnTo>
                  <a:lnTo>
                    <a:pt x="162532" y="180429"/>
                  </a:lnTo>
                  <a:lnTo>
                    <a:pt x="162532" y="154122"/>
                  </a:lnTo>
                  <a:lnTo>
                    <a:pt x="249096" y="154122"/>
                  </a:lnTo>
                  <a:lnTo>
                    <a:pt x="249020" y="153126"/>
                  </a:lnTo>
                  <a:lnTo>
                    <a:pt x="222454" y="112450"/>
                  </a:lnTo>
                  <a:lnTo>
                    <a:pt x="194969" y="103907"/>
                  </a:lnTo>
                  <a:lnTo>
                    <a:pt x="177527" y="102840"/>
                  </a:lnTo>
                  <a:close/>
                </a:path>
                <a:path w="408305" h="474345" extrusionOk="0">
                  <a:moveTo>
                    <a:pt x="249096" y="154122"/>
                  </a:moveTo>
                  <a:lnTo>
                    <a:pt x="189393" y="154122"/>
                  </a:lnTo>
                  <a:lnTo>
                    <a:pt x="195373" y="156070"/>
                  </a:lnTo>
                  <a:lnTo>
                    <a:pt x="197004" y="156973"/>
                  </a:lnTo>
                  <a:lnTo>
                    <a:pt x="197927" y="158183"/>
                  </a:lnTo>
                  <a:lnTo>
                    <a:pt x="198839" y="161824"/>
                  </a:lnTo>
                  <a:lnTo>
                    <a:pt x="198839" y="172963"/>
                  </a:lnTo>
                  <a:lnTo>
                    <a:pt x="198111" y="176142"/>
                  </a:lnTo>
                  <a:lnTo>
                    <a:pt x="197639" y="177424"/>
                  </a:lnTo>
                  <a:lnTo>
                    <a:pt x="196101" y="178193"/>
                  </a:lnTo>
                  <a:lnTo>
                    <a:pt x="190532" y="180429"/>
                  </a:lnTo>
                  <a:lnTo>
                    <a:pt x="248038" y="180429"/>
                  </a:lnTo>
                  <a:lnTo>
                    <a:pt x="250121" y="167537"/>
                  </a:lnTo>
                  <a:lnTo>
                    <a:pt x="249096" y="154122"/>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grpSp>
      <p:grpSp>
        <p:nvGrpSpPr>
          <p:cNvPr id="164" name="Google Shape;391;p26">
            <a:extLst>
              <a:ext uri="{FF2B5EF4-FFF2-40B4-BE49-F238E27FC236}">
                <a16:creationId xmlns:a16="http://schemas.microsoft.com/office/drawing/2014/main" id="{DFFD9857-5D92-3EB1-6528-36576A3688E6}"/>
              </a:ext>
            </a:extLst>
          </p:cNvPr>
          <p:cNvGrpSpPr/>
          <p:nvPr/>
        </p:nvGrpSpPr>
        <p:grpSpPr>
          <a:xfrm>
            <a:off x="8983305" y="6944099"/>
            <a:ext cx="779377" cy="888971"/>
            <a:chOff x="16739206" y="7651386"/>
            <a:chExt cx="1574800" cy="1796243"/>
          </a:xfrm>
        </p:grpSpPr>
        <p:sp>
          <p:nvSpPr>
            <p:cNvPr id="165" name="Google Shape;392;p26">
              <a:extLst>
                <a:ext uri="{FF2B5EF4-FFF2-40B4-BE49-F238E27FC236}">
                  <a16:creationId xmlns:a16="http://schemas.microsoft.com/office/drawing/2014/main" id="{A66827D7-9FD5-1828-E2A7-AA753DCDE72D}"/>
                </a:ext>
              </a:extLst>
            </p:cNvPr>
            <p:cNvSpPr/>
            <p:nvPr/>
          </p:nvSpPr>
          <p:spPr>
            <a:xfrm>
              <a:off x="16923716" y="8463277"/>
              <a:ext cx="431165" cy="431165"/>
            </a:xfrm>
            <a:custGeom>
              <a:avLst/>
              <a:gdLst/>
              <a:ahLst/>
              <a:cxnLst/>
              <a:rect l="l" t="t" r="r" b="b"/>
              <a:pathLst>
                <a:path w="431165" h="431165" extrusionOk="0">
                  <a:moveTo>
                    <a:pt x="184518" y="399783"/>
                  </a:moveTo>
                  <a:lnTo>
                    <a:pt x="182105" y="387819"/>
                  </a:lnTo>
                  <a:lnTo>
                    <a:pt x="175514" y="378040"/>
                  </a:lnTo>
                  <a:lnTo>
                    <a:pt x="165735" y="371449"/>
                  </a:lnTo>
                  <a:lnTo>
                    <a:pt x="153771" y="369036"/>
                  </a:lnTo>
                  <a:lnTo>
                    <a:pt x="30759" y="369036"/>
                  </a:lnTo>
                  <a:lnTo>
                    <a:pt x="18783" y="371449"/>
                  </a:lnTo>
                  <a:lnTo>
                    <a:pt x="9017" y="378040"/>
                  </a:lnTo>
                  <a:lnTo>
                    <a:pt x="2425" y="387819"/>
                  </a:lnTo>
                  <a:lnTo>
                    <a:pt x="0" y="399783"/>
                  </a:lnTo>
                  <a:lnTo>
                    <a:pt x="2425" y="411759"/>
                  </a:lnTo>
                  <a:lnTo>
                    <a:pt x="9017" y="421538"/>
                  </a:lnTo>
                  <a:lnTo>
                    <a:pt x="18783" y="428129"/>
                  </a:lnTo>
                  <a:lnTo>
                    <a:pt x="30759" y="430542"/>
                  </a:lnTo>
                  <a:lnTo>
                    <a:pt x="153771" y="430542"/>
                  </a:lnTo>
                  <a:lnTo>
                    <a:pt x="165735" y="428129"/>
                  </a:lnTo>
                  <a:lnTo>
                    <a:pt x="175514" y="421538"/>
                  </a:lnTo>
                  <a:lnTo>
                    <a:pt x="182105" y="411759"/>
                  </a:lnTo>
                  <a:lnTo>
                    <a:pt x="184518" y="399783"/>
                  </a:lnTo>
                  <a:close/>
                </a:path>
                <a:path w="431165" h="431165" extrusionOk="0">
                  <a:moveTo>
                    <a:pt x="184518" y="30759"/>
                  </a:moveTo>
                  <a:lnTo>
                    <a:pt x="182105" y="18783"/>
                  </a:lnTo>
                  <a:lnTo>
                    <a:pt x="175514" y="9004"/>
                  </a:lnTo>
                  <a:lnTo>
                    <a:pt x="165735" y="2425"/>
                  </a:lnTo>
                  <a:lnTo>
                    <a:pt x="153771" y="0"/>
                  </a:lnTo>
                  <a:lnTo>
                    <a:pt x="30759" y="0"/>
                  </a:lnTo>
                  <a:lnTo>
                    <a:pt x="18783" y="2425"/>
                  </a:lnTo>
                  <a:lnTo>
                    <a:pt x="9017" y="9004"/>
                  </a:lnTo>
                  <a:lnTo>
                    <a:pt x="2425" y="18783"/>
                  </a:lnTo>
                  <a:lnTo>
                    <a:pt x="0" y="30759"/>
                  </a:lnTo>
                  <a:lnTo>
                    <a:pt x="2425" y="42722"/>
                  </a:lnTo>
                  <a:lnTo>
                    <a:pt x="9017" y="52501"/>
                  </a:lnTo>
                  <a:lnTo>
                    <a:pt x="18783" y="59093"/>
                  </a:lnTo>
                  <a:lnTo>
                    <a:pt x="30759" y="61518"/>
                  </a:lnTo>
                  <a:lnTo>
                    <a:pt x="153771" y="61518"/>
                  </a:lnTo>
                  <a:lnTo>
                    <a:pt x="165735" y="59093"/>
                  </a:lnTo>
                  <a:lnTo>
                    <a:pt x="175514" y="52501"/>
                  </a:lnTo>
                  <a:lnTo>
                    <a:pt x="182105" y="42722"/>
                  </a:lnTo>
                  <a:lnTo>
                    <a:pt x="184518" y="30759"/>
                  </a:lnTo>
                  <a:close/>
                </a:path>
                <a:path w="431165" h="431165" extrusionOk="0">
                  <a:moveTo>
                    <a:pt x="430542" y="399783"/>
                  </a:moveTo>
                  <a:lnTo>
                    <a:pt x="428129" y="387819"/>
                  </a:lnTo>
                  <a:lnTo>
                    <a:pt x="421538" y="378040"/>
                  </a:lnTo>
                  <a:lnTo>
                    <a:pt x="411759" y="371449"/>
                  </a:lnTo>
                  <a:lnTo>
                    <a:pt x="399796" y="369036"/>
                  </a:lnTo>
                  <a:lnTo>
                    <a:pt x="276771" y="369036"/>
                  </a:lnTo>
                  <a:lnTo>
                    <a:pt x="264807" y="371449"/>
                  </a:lnTo>
                  <a:lnTo>
                    <a:pt x="255041" y="378040"/>
                  </a:lnTo>
                  <a:lnTo>
                    <a:pt x="248450" y="387819"/>
                  </a:lnTo>
                  <a:lnTo>
                    <a:pt x="246024" y="399783"/>
                  </a:lnTo>
                  <a:lnTo>
                    <a:pt x="248450" y="411759"/>
                  </a:lnTo>
                  <a:lnTo>
                    <a:pt x="255041" y="421538"/>
                  </a:lnTo>
                  <a:lnTo>
                    <a:pt x="264807" y="428129"/>
                  </a:lnTo>
                  <a:lnTo>
                    <a:pt x="276771" y="430542"/>
                  </a:lnTo>
                  <a:lnTo>
                    <a:pt x="399796" y="430542"/>
                  </a:lnTo>
                  <a:lnTo>
                    <a:pt x="411759" y="428129"/>
                  </a:lnTo>
                  <a:lnTo>
                    <a:pt x="421538" y="421538"/>
                  </a:lnTo>
                  <a:lnTo>
                    <a:pt x="428129" y="411759"/>
                  </a:lnTo>
                  <a:lnTo>
                    <a:pt x="430542" y="399783"/>
                  </a:lnTo>
                  <a:close/>
                </a:path>
                <a:path w="431165" h="431165" extrusionOk="0">
                  <a:moveTo>
                    <a:pt x="430542" y="30759"/>
                  </a:moveTo>
                  <a:lnTo>
                    <a:pt x="428129" y="18783"/>
                  </a:lnTo>
                  <a:lnTo>
                    <a:pt x="421538" y="9004"/>
                  </a:lnTo>
                  <a:lnTo>
                    <a:pt x="411759" y="2425"/>
                  </a:lnTo>
                  <a:lnTo>
                    <a:pt x="399796" y="0"/>
                  </a:lnTo>
                  <a:lnTo>
                    <a:pt x="276771" y="0"/>
                  </a:lnTo>
                  <a:lnTo>
                    <a:pt x="264807" y="2425"/>
                  </a:lnTo>
                  <a:lnTo>
                    <a:pt x="255041" y="9004"/>
                  </a:lnTo>
                  <a:lnTo>
                    <a:pt x="248450" y="18783"/>
                  </a:lnTo>
                  <a:lnTo>
                    <a:pt x="246024" y="30759"/>
                  </a:lnTo>
                  <a:lnTo>
                    <a:pt x="248450" y="42722"/>
                  </a:lnTo>
                  <a:lnTo>
                    <a:pt x="255041" y="52501"/>
                  </a:lnTo>
                  <a:lnTo>
                    <a:pt x="264807" y="59093"/>
                  </a:lnTo>
                  <a:lnTo>
                    <a:pt x="276771" y="61518"/>
                  </a:lnTo>
                  <a:lnTo>
                    <a:pt x="399796" y="61518"/>
                  </a:lnTo>
                  <a:lnTo>
                    <a:pt x="411759" y="59093"/>
                  </a:lnTo>
                  <a:lnTo>
                    <a:pt x="421538" y="52501"/>
                  </a:lnTo>
                  <a:lnTo>
                    <a:pt x="428129" y="42722"/>
                  </a:lnTo>
                  <a:lnTo>
                    <a:pt x="430542" y="30759"/>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 name="Google Shape;393;p26">
              <a:extLst>
                <a:ext uri="{FF2B5EF4-FFF2-40B4-BE49-F238E27FC236}">
                  <a16:creationId xmlns:a16="http://schemas.microsoft.com/office/drawing/2014/main" id="{A85123E9-560A-AD89-25B2-8BBAB0282445}"/>
                </a:ext>
              </a:extLst>
            </p:cNvPr>
            <p:cNvSpPr/>
            <p:nvPr/>
          </p:nvSpPr>
          <p:spPr>
            <a:xfrm>
              <a:off x="17415773" y="8463277"/>
              <a:ext cx="61594" cy="61594"/>
            </a:xfrm>
            <a:custGeom>
              <a:avLst/>
              <a:gdLst/>
              <a:ahLst/>
              <a:cxnLst/>
              <a:rect l="l" t="t" r="r" b="b"/>
              <a:pathLst>
                <a:path w="61594" h="61595" extrusionOk="0">
                  <a:moveTo>
                    <a:pt x="30748" y="0"/>
                  </a:moveTo>
                  <a:lnTo>
                    <a:pt x="18783" y="2417"/>
                  </a:lnTo>
                  <a:lnTo>
                    <a:pt x="9008" y="9008"/>
                  </a:lnTo>
                  <a:lnTo>
                    <a:pt x="2417" y="18783"/>
                  </a:lnTo>
                  <a:lnTo>
                    <a:pt x="0" y="30748"/>
                  </a:lnTo>
                  <a:lnTo>
                    <a:pt x="2417" y="42719"/>
                  </a:lnTo>
                  <a:lnTo>
                    <a:pt x="9008" y="52497"/>
                  </a:lnTo>
                  <a:lnTo>
                    <a:pt x="18783" y="59089"/>
                  </a:lnTo>
                  <a:lnTo>
                    <a:pt x="30748" y="61507"/>
                  </a:lnTo>
                  <a:lnTo>
                    <a:pt x="42714" y="59089"/>
                  </a:lnTo>
                  <a:lnTo>
                    <a:pt x="52488" y="52497"/>
                  </a:lnTo>
                  <a:lnTo>
                    <a:pt x="59079" y="42719"/>
                  </a:lnTo>
                  <a:lnTo>
                    <a:pt x="61497" y="30748"/>
                  </a:lnTo>
                  <a:lnTo>
                    <a:pt x="59079" y="18783"/>
                  </a:lnTo>
                  <a:lnTo>
                    <a:pt x="52488" y="9008"/>
                  </a:lnTo>
                  <a:lnTo>
                    <a:pt x="42714" y="2417"/>
                  </a:lnTo>
                  <a:lnTo>
                    <a:pt x="30748" y="0"/>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 name="Google Shape;394;p26">
              <a:extLst>
                <a:ext uri="{FF2B5EF4-FFF2-40B4-BE49-F238E27FC236}">
                  <a16:creationId xmlns:a16="http://schemas.microsoft.com/office/drawing/2014/main" id="{25FA75B0-C146-FB09-656D-218532F794CA}"/>
                </a:ext>
              </a:extLst>
            </p:cNvPr>
            <p:cNvSpPr/>
            <p:nvPr/>
          </p:nvSpPr>
          <p:spPr>
            <a:xfrm>
              <a:off x="17415764" y="8832314"/>
              <a:ext cx="61594" cy="431165"/>
            </a:xfrm>
            <a:custGeom>
              <a:avLst/>
              <a:gdLst/>
              <a:ahLst/>
              <a:cxnLst/>
              <a:rect l="l" t="t" r="r" b="b"/>
              <a:pathLst>
                <a:path w="61594" h="431165" extrusionOk="0">
                  <a:moveTo>
                    <a:pt x="61506" y="399783"/>
                  </a:moveTo>
                  <a:lnTo>
                    <a:pt x="59080" y="387819"/>
                  </a:lnTo>
                  <a:lnTo>
                    <a:pt x="52489" y="378040"/>
                  </a:lnTo>
                  <a:lnTo>
                    <a:pt x="42722" y="371449"/>
                  </a:lnTo>
                  <a:lnTo>
                    <a:pt x="30746" y="369036"/>
                  </a:lnTo>
                  <a:lnTo>
                    <a:pt x="18783" y="371449"/>
                  </a:lnTo>
                  <a:lnTo>
                    <a:pt x="9017" y="378040"/>
                  </a:lnTo>
                  <a:lnTo>
                    <a:pt x="2425" y="387819"/>
                  </a:lnTo>
                  <a:lnTo>
                    <a:pt x="0" y="399783"/>
                  </a:lnTo>
                  <a:lnTo>
                    <a:pt x="2425" y="411759"/>
                  </a:lnTo>
                  <a:lnTo>
                    <a:pt x="9017" y="421525"/>
                  </a:lnTo>
                  <a:lnTo>
                    <a:pt x="18783" y="428129"/>
                  </a:lnTo>
                  <a:lnTo>
                    <a:pt x="30746" y="430542"/>
                  </a:lnTo>
                  <a:lnTo>
                    <a:pt x="42722" y="428129"/>
                  </a:lnTo>
                  <a:lnTo>
                    <a:pt x="52489" y="421525"/>
                  </a:lnTo>
                  <a:lnTo>
                    <a:pt x="59080" y="411759"/>
                  </a:lnTo>
                  <a:lnTo>
                    <a:pt x="61506" y="399783"/>
                  </a:lnTo>
                  <a:close/>
                </a:path>
                <a:path w="61594" h="431165" extrusionOk="0">
                  <a:moveTo>
                    <a:pt x="61506" y="30746"/>
                  </a:moveTo>
                  <a:lnTo>
                    <a:pt x="59080" y="18783"/>
                  </a:lnTo>
                  <a:lnTo>
                    <a:pt x="52489" y="9017"/>
                  </a:lnTo>
                  <a:lnTo>
                    <a:pt x="42722" y="2413"/>
                  </a:lnTo>
                  <a:lnTo>
                    <a:pt x="30746" y="0"/>
                  </a:lnTo>
                  <a:lnTo>
                    <a:pt x="18783" y="2413"/>
                  </a:lnTo>
                  <a:lnTo>
                    <a:pt x="9017" y="9017"/>
                  </a:lnTo>
                  <a:lnTo>
                    <a:pt x="2425" y="18783"/>
                  </a:lnTo>
                  <a:lnTo>
                    <a:pt x="0" y="30746"/>
                  </a:lnTo>
                  <a:lnTo>
                    <a:pt x="2425" y="42722"/>
                  </a:lnTo>
                  <a:lnTo>
                    <a:pt x="9017" y="52501"/>
                  </a:lnTo>
                  <a:lnTo>
                    <a:pt x="18783" y="59093"/>
                  </a:lnTo>
                  <a:lnTo>
                    <a:pt x="30746" y="61506"/>
                  </a:lnTo>
                  <a:lnTo>
                    <a:pt x="42722" y="59093"/>
                  </a:lnTo>
                  <a:lnTo>
                    <a:pt x="52489" y="52501"/>
                  </a:lnTo>
                  <a:lnTo>
                    <a:pt x="59080" y="42722"/>
                  </a:lnTo>
                  <a:lnTo>
                    <a:pt x="61506" y="30746"/>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68" name="Google Shape;395;p26">
              <a:extLst>
                <a:ext uri="{FF2B5EF4-FFF2-40B4-BE49-F238E27FC236}">
                  <a16:creationId xmlns:a16="http://schemas.microsoft.com/office/drawing/2014/main" id="{F94DF602-BC36-D003-DF3C-1955B1E0586E}"/>
                </a:ext>
              </a:extLst>
            </p:cNvPr>
            <p:cNvPicPr preferRelativeResize="0"/>
            <p:nvPr/>
          </p:nvPicPr>
          <p:blipFill rotWithShape="1">
            <a:blip r:embed="rId3">
              <a:alphaModFix/>
            </a:blip>
            <a:srcRect/>
            <a:stretch/>
          </p:blipFill>
          <p:spPr>
            <a:xfrm>
              <a:off x="17944719" y="8401768"/>
              <a:ext cx="184511" cy="184522"/>
            </a:xfrm>
            <a:prstGeom prst="rect">
              <a:avLst/>
            </a:prstGeom>
            <a:noFill/>
            <a:ln>
              <a:noFill/>
            </a:ln>
          </p:spPr>
        </p:pic>
        <p:pic>
          <p:nvPicPr>
            <p:cNvPr id="169" name="Google Shape;396;p26">
              <a:extLst>
                <a:ext uri="{FF2B5EF4-FFF2-40B4-BE49-F238E27FC236}">
                  <a16:creationId xmlns:a16="http://schemas.microsoft.com/office/drawing/2014/main" id="{183288AC-B729-63AD-325D-C672806208E6}"/>
                </a:ext>
              </a:extLst>
            </p:cNvPr>
            <p:cNvPicPr preferRelativeResize="0"/>
            <p:nvPr/>
          </p:nvPicPr>
          <p:blipFill rotWithShape="1">
            <a:blip r:embed="rId3">
              <a:alphaModFix/>
            </a:blip>
            <a:srcRect/>
            <a:stretch/>
          </p:blipFill>
          <p:spPr>
            <a:xfrm>
              <a:off x="17944719" y="8770801"/>
              <a:ext cx="184511" cy="184522"/>
            </a:xfrm>
            <a:prstGeom prst="rect">
              <a:avLst/>
            </a:prstGeom>
            <a:noFill/>
            <a:ln>
              <a:noFill/>
            </a:ln>
          </p:spPr>
        </p:pic>
        <p:pic>
          <p:nvPicPr>
            <p:cNvPr id="170" name="Google Shape;397;p26">
              <a:extLst>
                <a:ext uri="{FF2B5EF4-FFF2-40B4-BE49-F238E27FC236}">
                  <a16:creationId xmlns:a16="http://schemas.microsoft.com/office/drawing/2014/main" id="{D2213F8F-D1A7-01B7-1EB2-0954C226AF7E}"/>
                </a:ext>
              </a:extLst>
            </p:cNvPr>
            <p:cNvPicPr preferRelativeResize="0"/>
            <p:nvPr/>
          </p:nvPicPr>
          <p:blipFill rotWithShape="1">
            <a:blip r:embed="rId3">
              <a:alphaModFix/>
            </a:blip>
            <a:srcRect/>
            <a:stretch/>
          </p:blipFill>
          <p:spPr>
            <a:xfrm>
              <a:off x="17944719" y="9139833"/>
              <a:ext cx="184511" cy="184522"/>
            </a:xfrm>
            <a:prstGeom prst="rect">
              <a:avLst/>
            </a:prstGeom>
            <a:noFill/>
            <a:ln>
              <a:noFill/>
            </a:ln>
          </p:spPr>
        </p:pic>
        <p:sp>
          <p:nvSpPr>
            <p:cNvPr id="171" name="Google Shape;398;p26">
              <a:extLst>
                <a:ext uri="{FF2B5EF4-FFF2-40B4-BE49-F238E27FC236}">
                  <a16:creationId xmlns:a16="http://schemas.microsoft.com/office/drawing/2014/main" id="{DD6F37D2-F102-6A63-7E00-D7E709412CB1}"/>
                </a:ext>
              </a:extLst>
            </p:cNvPr>
            <p:cNvSpPr/>
            <p:nvPr/>
          </p:nvSpPr>
          <p:spPr>
            <a:xfrm>
              <a:off x="16739206" y="7872829"/>
              <a:ext cx="1574800" cy="1574800"/>
            </a:xfrm>
            <a:custGeom>
              <a:avLst/>
              <a:gdLst/>
              <a:ahLst/>
              <a:cxnLst/>
              <a:rect l="l" t="t" r="r" b="b"/>
              <a:pathLst>
                <a:path w="1574800" h="1574800" extrusionOk="0">
                  <a:moveTo>
                    <a:pt x="1321264" y="0"/>
                  </a:moveTo>
                  <a:lnTo>
                    <a:pt x="253280" y="0"/>
                  </a:lnTo>
                  <a:lnTo>
                    <a:pt x="227767" y="3544"/>
                  </a:lnTo>
                  <a:lnTo>
                    <a:pt x="185349" y="29760"/>
                  </a:lnTo>
                  <a:lnTo>
                    <a:pt x="22389" y="384633"/>
                  </a:lnTo>
                  <a:lnTo>
                    <a:pt x="5825" y="430583"/>
                  </a:lnTo>
                  <a:lnTo>
                    <a:pt x="0" y="480233"/>
                  </a:lnTo>
                  <a:lnTo>
                    <a:pt x="0" y="744211"/>
                  </a:lnTo>
                  <a:lnTo>
                    <a:pt x="1624" y="761484"/>
                  </a:lnTo>
                  <a:lnTo>
                    <a:pt x="6296" y="777692"/>
                  </a:lnTo>
                  <a:lnTo>
                    <a:pt x="13711" y="792535"/>
                  </a:lnTo>
                  <a:lnTo>
                    <a:pt x="23569" y="805718"/>
                  </a:lnTo>
                  <a:lnTo>
                    <a:pt x="13711" y="818900"/>
                  </a:lnTo>
                  <a:lnTo>
                    <a:pt x="6296" y="833741"/>
                  </a:lnTo>
                  <a:lnTo>
                    <a:pt x="1624" y="849948"/>
                  </a:lnTo>
                  <a:lnTo>
                    <a:pt x="0" y="867226"/>
                  </a:lnTo>
                  <a:lnTo>
                    <a:pt x="0" y="1113245"/>
                  </a:lnTo>
                  <a:lnTo>
                    <a:pt x="1624" y="1130518"/>
                  </a:lnTo>
                  <a:lnTo>
                    <a:pt x="6296" y="1146726"/>
                  </a:lnTo>
                  <a:lnTo>
                    <a:pt x="13711" y="1161569"/>
                  </a:lnTo>
                  <a:lnTo>
                    <a:pt x="23569" y="1174752"/>
                  </a:lnTo>
                  <a:lnTo>
                    <a:pt x="13711" y="1187930"/>
                  </a:lnTo>
                  <a:lnTo>
                    <a:pt x="6296" y="1202771"/>
                  </a:lnTo>
                  <a:lnTo>
                    <a:pt x="1624" y="1218980"/>
                  </a:lnTo>
                  <a:lnTo>
                    <a:pt x="0" y="1236260"/>
                  </a:lnTo>
                  <a:lnTo>
                    <a:pt x="0" y="1482279"/>
                  </a:lnTo>
                  <a:lnTo>
                    <a:pt x="7262" y="1518155"/>
                  </a:lnTo>
                  <a:lnTo>
                    <a:pt x="27056" y="1547484"/>
                  </a:lnTo>
                  <a:lnTo>
                    <a:pt x="56388" y="1567274"/>
                  </a:lnTo>
                  <a:lnTo>
                    <a:pt x="92266" y="1574535"/>
                  </a:lnTo>
                  <a:lnTo>
                    <a:pt x="1482289" y="1574535"/>
                  </a:lnTo>
                  <a:lnTo>
                    <a:pt x="1518166" y="1567274"/>
                  </a:lnTo>
                  <a:lnTo>
                    <a:pt x="1547494" y="1547484"/>
                  </a:lnTo>
                  <a:lnTo>
                    <a:pt x="1567284" y="1518155"/>
                  </a:lnTo>
                  <a:lnTo>
                    <a:pt x="1568322" y="1513028"/>
                  </a:lnTo>
                  <a:lnTo>
                    <a:pt x="92266" y="1513028"/>
                  </a:lnTo>
                  <a:lnTo>
                    <a:pt x="80303" y="1510607"/>
                  </a:lnTo>
                  <a:lnTo>
                    <a:pt x="70525" y="1504011"/>
                  </a:lnTo>
                  <a:lnTo>
                    <a:pt x="63927" y="1494236"/>
                  </a:lnTo>
                  <a:lnTo>
                    <a:pt x="61507" y="1482279"/>
                  </a:lnTo>
                  <a:lnTo>
                    <a:pt x="61507" y="1236260"/>
                  </a:lnTo>
                  <a:lnTo>
                    <a:pt x="63927" y="1224297"/>
                  </a:lnTo>
                  <a:lnTo>
                    <a:pt x="70525" y="1214519"/>
                  </a:lnTo>
                  <a:lnTo>
                    <a:pt x="80303" y="1207921"/>
                  </a:lnTo>
                  <a:lnTo>
                    <a:pt x="92266" y="1205501"/>
                  </a:lnTo>
                  <a:lnTo>
                    <a:pt x="1569039" y="1205501"/>
                  </a:lnTo>
                  <a:lnTo>
                    <a:pt x="1568253" y="1202771"/>
                  </a:lnTo>
                  <a:lnTo>
                    <a:pt x="1560838" y="1187930"/>
                  </a:lnTo>
                  <a:lnTo>
                    <a:pt x="1550976" y="1174752"/>
                  </a:lnTo>
                  <a:lnTo>
                    <a:pt x="1560833" y="1161569"/>
                  </a:lnTo>
                  <a:lnTo>
                    <a:pt x="1568249" y="1146726"/>
                  </a:lnTo>
                  <a:lnTo>
                    <a:pt x="1569037" y="1143994"/>
                  </a:lnTo>
                  <a:lnTo>
                    <a:pt x="92266" y="1143994"/>
                  </a:lnTo>
                  <a:lnTo>
                    <a:pt x="80303" y="1141573"/>
                  </a:lnTo>
                  <a:lnTo>
                    <a:pt x="70525" y="1134977"/>
                  </a:lnTo>
                  <a:lnTo>
                    <a:pt x="63927" y="1125202"/>
                  </a:lnTo>
                  <a:lnTo>
                    <a:pt x="61507" y="1113245"/>
                  </a:lnTo>
                  <a:lnTo>
                    <a:pt x="61507" y="867226"/>
                  </a:lnTo>
                  <a:lnTo>
                    <a:pt x="63927" y="855263"/>
                  </a:lnTo>
                  <a:lnTo>
                    <a:pt x="70525" y="845485"/>
                  </a:lnTo>
                  <a:lnTo>
                    <a:pt x="80303" y="838887"/>
                  </a:lnTo>
                  <a:lnTo>
                    <a:pt x="92266" y="836467"/>
                  </a:lnTo>
                  <a:lnTo>
                    <a:pt x="1569038" y="836467"/>
                  </a:lnTo>
                  <a:lnTo>
                    <a:pt x="1568253" y="833741"/>
                  </a:lnTo>
                  <a:lnTo>
                    <a:pt x="1560838" y="818900"/>
                  </a:lnTo>
                  <a:lnTo>
                    <a:pt x="1550976" y="805718"/>
                  </a:lnTo>
                  <a:lnTo>
                    <a:pt x="1560833" y="792535"/>
                  </a:lnTo>
                  <a:lnTo>
                    <a:pt x="1568249" y="777692"/>
                  </a:lnTo>
                  <a:lnTo>
                    <a:pt x="1569037" y="774960"/>
                  </a:lnTo>
                  <a:lnTo>
                    <a:pt x="92266" y="774960"/>
                  </a:lnTo>
                  <a:lnTo>
                    <a:pt x="80303" y="772539"/>
                  </a:lnTo>
                  <a:lnTo>
                    <a:pt x="70525" y="765943"/>
                  </a:lnTo>
                  <a:lnTo>
                    <a:pt x="63927" y="756168"/>
                  </a:lnTo>
                  <a:lnTo>
                    <a:pt x="61507" y="744211"/>
                  </a:lnTo>
                  <a:lnTo>
                    <a:pt x="61507" y="475956"/>
                  </a:lnTo>
                  <a:lnTo>
                    <a:pt x="61753" y="471689"/>
                  </a:lnTo>
                  <a:lnTo>
                    <a:pt x="62112" y="467433"/>
                  </a:lnTo>
                  <a:lnTo>
                    <a:pt x="1573816" y="467433"/>
                  </a:lnTo>
                  <a:lnTo>
                    <a:pt x="1573164" y="455974"/>
                  </a:lnTo>
                  <a:lnTo>
                    <a:pt x="1568996" y="431752"/>
                  </a:lnTo>
                  <a:lnTo>
                    <a:pt x="1562006" y="407871"/>
                  </a:lnTo>
                  <a:lnTo>
                    <a:pt x="1561185" y="405936"/>
                  </a:lnTo>
                  <a:lnTo>
                    <a:pt x="80225" y="405936"/>
                  </a:lnTo>
                  <a:lnTo>
                    <a:pt x="226029" y="77999"/>
                  </a:lnTo>
                  <a:lnTo>
                    <a:pt x="230916" y="71120"/>
                  </a:lnTo>
                  <a:lnTo>
                    <a:pt x="237332" y="65925"/>
                  </a:lnTo>
                  <a:lnTo>
                    <a:pt x="244909" y="62641"/>
                  </a:lnTo>
                  <a:lnTo>
                    <a:pt x="253280" y="61497"/>
                  </a:lnTo>
                  <a:lnTo>
                    <a:pt x="1408471" y="61497"/>
                  </a:lnTo>
                  <a:lnTo>
                    <a:pt x="1403992" y="51425"/>
                  </a:lnTo>
                  <a:lnTo>
                    <a:pt x="1403787" y="51004"/>
                  </a:lnTo>
                  <a:lnTo>
                    <a:pt x="1389201" y="29760"/>
                  </a:lnTo>
                  <a:lnTo>
                    <a:pt x="1369814" y="13702"/>
                  </a:lnTo>
                  <a:lnTo>
                    <a:pt x="1346783" y="3544"/>
                  </a:lnTo>
                  <a:lnTo>
                    <a:pt x="1321264" y="0"/>
                  </a:lnTo>
                  <a:close/>
                </a:path>
                <a:path w="1574800" h="1574800" extrusionOk="0">
                  <a:moveTo>
                    <a:pt x="1569039" y="1205501"/>
                  </a:moveTo>
                  <a:lnTo>
                    <a:pt x="1482289" y="1205501"/>
                  </a:lnTo>
                  <a:lnTo>
                    <a:pt x="1494246" y="1207921"/>
                  </a:lnTo>
                  <a:lnTo>
                    <a:pt x="1504021" y="1214519"/>
                  </a:lnTo>
                  <a:lnTo>
                    <a:pt x="1510617" y="1224297"/>
                  </a:lnTo>
                  <a:lnTo>
                    <a:pt x="1513038" y="1236260"/>
                  </a:lnTo>
                  <a:lnTo>
                    <a:pt x="1513038" y="1482279"/>
                  </a:lnTo>
                  <a:lnTo>
                    <a:pt x="1510617" y="1494236"/>
                  </a:lnTo>
                  <a:lnTo>
                    <a:pt x="1504021" y="1504011"/>
                  </a:lnTo>
                  <a:lnTo>
                    <a:pt x="1494246" y="1510607"/>
                  </a:lnTo>
                  <a:lnTo>
                    <a:pt x="1482289" y="1513028"/>
                  </a:lnTo>
                  <a:lnTo>
                    <a:pt x="1568322" y="1513028"/>
                  </a:lnTo>
                  <a:lnTo>
                    <a:pt x="1574545" y="1482279"/>
                  </a:lnTo>
                  <a:lnTo>
                    <a:pt x="1574545" y="1236260"/>
                  </a:lnTo>
                  <a:lnTo>
                    <a:pt x="1572922" y="1218980"/>
                  </a:lnTo>
                  <a:lnTo>
                    <a:pt x="1569039" y="1205501"/>
                  </a:lnTo>
                  <a:close/>
                </a:path>
                <a:path w="1574800" h="1574800" extrusionOk="0">
                  <a:moveTo>
                    <a:pt x="1569038" y="836467"/>
                  </a:moveTo>
                  <a:lnTo>
                    <a:pt x="1482289" y="836467"/>
                  </a:lnTo>
                  <a:lnTo>
                    <a:pt x="1494246" y="838887"/>
                  </a:lnTo>
                  <a:lnTo>
                    <a:pt x="1504021" y="845485"/>
                  </a:lnTo>
                  <a:lnTo>
                    <a:pt x="1510617" y="855263"/>
                  </a:lnTo>
                  <a:lnTo>
                    <a:pt x="1513038" y="867226"/>
                  </a:lnTo>
                  <a:lnTo>
                    <a:pt x="1513038" y="1113245"/>
                  </a:lnTo>
                  <a:lnTo>
                    <a:pt x="1510617" y="1125202"/>
                  </a:lnTo>
                  <a:lnTo>
                    <a:pt x="1504021" y="1134977"/>
                  </a:lnTo>
                  <a:lnTo>
                    <a:pt x="1494246" y="1141573"/>
                  </a:lnTo>
                  <a:lnTo>
                    <a:pt x="1482289" y="1143994"/>
                  </a:lnTo>
                  <a:lnTo>
                    <a:pt x="1569037" y="1143994"/>
                  </a:lnTo>
                  <a:lnTo>
                    <a:pt x="1572921" y="1130518"/>
                  </a:lnTo>
                  <a:lnTo>
                    <a:pt x="1574545" y="1113245"/>
                  </a:lnTo>
                  <a:lnTo>
                    <a:pt x="1574545" y="867226"/>
                  </a:lnTo>
                  <a:lnTo>
                    <a:pt x="1572922" y="849948"/>
                  </a:lnTo>
                  <a:lnTo>
                    <a:pt x="1569038" y="836467"/>
                  </a:lnTo>
                  <a:close/>
                </a:path>
                <a:path w="1574800" h="1574800" extrusionOk="0">
                  <a:moveTo>
                    <a:pt x="1573816" y="467433"/>
                  </a:moveTo>
                  <a:lnTo>
                    <a:pt x="1512443" y="467433"/>
                  </a:lnTo>
                  <a:lnTo>
                    <a:pt x="1512792" y="471689"/>
                  </a:lnTo>
                  <a:lnTo>
                    <a:pt x="1513038" y="475956"/>
                  </a:lnTo>
                  <a:lnTo>
                    <a:pt x="1513038" y="744211"/>
                  </a:lnTo>
                  <a:lnTo>
                    <a:pt x="1510617" y="756168"/>
                  </a:lnTo>
                  <a:lnTo>
                    <a:pt x="1504021" y="765943"/>
                  </a:lnTo>
                  <a:lnTo>
                    <a:pt x="1494246" y="772539"/>
                  </a:lnTo>
                  <a:lnTo>
                    <a:pt x="1482289" y="774960"/>
                  </a:lnTo>
                  <a:lnTo>
                    <a:pt x="1569037" y="774960"/>
                  </a:lnTo>
                  <a:lnTo>
                    <a:pt x="1572921" y="761484"/>
                  </a:lnTo>
                  <a:lnTo>
                    <a:pt x="1574545" y="744211"/>
                  </a:lnTo>
                  <a:lnTo>
                    <a:pt x="1574545" y="480233"/>
                  </a:lnTo>
                  <a:lnTo>
                    <a:pt x="1573816" y="467433"/>
                  </a:lnTo>
                  <a:close/>
                </a:path>
                <a:path w="1574800" h="1574800" extrusionOk="0">
                  <a:moveTo>
                    <a:pt x="1408471" y="61497"/>
                  </a:moveTo>
                  <a:lnTo>
                    <a:pt x="1321264" y="61497"/>
                  </a:lnTo>
                  <a:lnTo>
                    <a:pt x="1329636" y="62641"/>
                  </a:lnTo>
                  <a:lnTo>
                    <a:pt x="1337213" y="65925"/>
                  </a:lnTo>
                  <a:lnTo>
                    <a:pt x="1343629" y="71120"/>
                  </a:lnTo>
                  <a:lnTo>
                    <a:pt x="1348516" y="77999"/>
                  </a:lnTo>
                  <a:lnTo>
                    <a:pt x="1494320" y="405936"/>
                  </a:lnTo>
                  <a:lnTo>
                    <a:pt x="1561185" y="405936"/>
                  </a:lnTo>
                  <a:lnTo>
                    <a:pt x="1552156" y="384633"/>
                  </a:lnTo>
                  <a:lnTo>
                    <a:pt x="1408471" y="61497"/>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 name="Google Shape;399;p26">
              <a:extLst>
                <a:ext uri="{FF2B5EF4-FFF2-40B4-BE49-F238E27FC236}">
                  <a16:creationId xmlns:a16="http://schemas.microsoft.com/office/drawing/2014/main" id="{8BA98F79-0ED4-FD16-FB33-B9EDA5B89592}"/>
                </a:ext>
              </a:extLst>
            </p:cNvPr>
            <p:cNvSpPr/>
            <p:nvPr/>
          </p:nvSpPr>
          <p:spPr>
            <a:xfrm>
              <a:off x="16800714" y="7934326"/>
              <a:ext cx="1451610" cy="1451610"/>
            </a:xfrm>
            <a:custGeom>
              <a:avLst/>
              <a:gdLst/>
              <a:ahLst/>
              <a:cxnLst/>
              <a:rect l="l" t="t" r="r" b="b"/>
              <a:pathLst>
                <a:path w="1451609" h="1451609" extrusionOk="0">
                  <a:moveTo>
                    <a:pt x="1451530" y="682714"/>
                  </a:moveTo>
                  <a:lnTo>
                    <a:pt x="1449110" y="694671"/>
                  </a:lnTo>
                  <a:lnTo>
                    <a:pt x="1442514" y="704446"/>
                  </a:lnTo>
                  <a:lnTo>
                    <a:pt x="1432739" y="711042"/>
                  </a:lnTo>
                  <a:lnTo>
                    <a:pt x="1420782" y="713462"/>
                  </a:lnTo>
                  <a:lnTo>
                    <a:pt x="30758" y="713462"/>
                  </a:lnTo>
                  <a:lnTo>
                    <a:pt x="18796" y="711042"/>
                  </a:lnTo>
                  <a:lnTo>
                    <a:pt x="9017" y="704446"/>
                  </a:lnTo>
                  <a:lnTo>
                    <a:pt x="2420" y="694671"/>
                  </a:lnTo>
                  <a:lnTo>
                    <a:pt x="0" y="682714"/>
                  </a:lnTo>
                  <a:lnTo>
                    <a:pt x="0" y="418736"/>
                  </a:lnTo>
                  <a:lnTo>
                    <a:pt x="0" y="414459"/>
                  </a:lnTo>
                  <a:lnTo>
                    <a:pt x="246" y="410192"/>
                  </a:lnTo>
                  <a:lnTo>
                    <a:pt x="605" y="405936"/>
                  </a:lnTo>
                  <a:lnTo>
                    <a:pt x="1450936" y="405936"/>
                  </a:lnTo>
                  <a:lnTo>
                    <a:pt x="1451284" y="410192"/>
                  </a:lnTo>
                  <a:lnTo>
                    <a:pt x="1451530" y="414459"/>
                  </a:lnTo>
                  <a:lnTo>
                    <a:pt x="1451530" y="418736"/>
                  </a:lnTo>
                  <a:lnTo>
                    <a:pt x="1451530" y="682714"/>
                  </a:lnTo>
                  <a:close/>
                </a:path>
                <a:path w="1451609" h="1451609" extrusionOk="0">
                  <a:moveTo>
                    <a:pt x="1451530" y="1051748"/>
                  </a:moveTo>
                  <a:lnTo>
                    <a:pt x="1449110" y="1063705"/>
                  </a:lnTo>
                  <a:lnTo>
                    <a:pt x="1442514" y="1073480"/>
                  </a:lnTo>
                  <a:lnTo>
                    <a:pt x="1432739" y="1080076"/>
                  </a:lnTo>
                  <a:lnTo>
                    <a:pt x="1420782" y="1082496"/>
                  </a:lnTo>
                  <a:lnTo>
                    <a:pt x="30758" y="1082496"/>
                  </a:lnTo>
                  <a:lnTo>
                    <a:pt x="18796" y="1080076"/>
                  </a:lnTo>
                  <a:lnTo>
                    <a:pt x="9017" y="1073480"/>
                  </a:lnTo>
                  <a:lnTo>
                    <a:pt x="2420" y="1063705"/>
                  </a:lnTo>
                  <a:lnTo>
                    <a:pt x="0" y="1051748"/>
                  </a:lnTo>
                  <a:lnTo>
                    <a:pt x="0" y="805729"/>
                  </a:lnTo>
                  <a:lnTo>
                    <a:pt x="2420" y="793766"/>
                  </a:lnTo>
                  <a:lnTo>
                    <a:pt x="9017" y="783988"/>
                  </a:lnTo>
                  <a:lnTo>
                    <a:pt x="18796" y="777390"/>
                  </a:lnTo>
                  <a:lnTo>
                    <a:pt x="30758" y="774970"/>
                  </a:lnTo>
                  <a:lnTo>
                    <a:pt x="1420782" y="774970"/>
                  </a:lnTo>
                  <a:lnTo>
                    <a:pt x="1432739" y="777390"/>
                  </a:lnTo>
                  <a:lnTo>
                    <a:pt x="1442514" y="783988"/>
                  </a:lnTo>
                  <a:lnTo>
                    <a:pt x="1449110" y="793766"/>
                  </a:lnTo>
                  <a:lnTo>
                    <a:pt x="1451530" y="805729"/>
                  </a:lnTo>
                  <a:lnTo>
                    <a:pt x="1451530" y="1051748"/>
                  </a:lnTo>
                  <a:close/>
                </a:path>
                <a:path w="1451609" h="1451609" extrusionOk="0">
                  <a:moveTo>
                    <a:pt x="1451530" y="1420782"/>
                  </a:moveTo>
                  <a:lnTo>
                    <a:pt x="1449110" y="1432739"/>
                  </a:lnTo>
                  <a:lnTo>
                    <a:pt x="1442514" y="1442514"/>
                  </a:lnTo>
                  <a:lnTo>
                    <a:pt x="1432739" y="1449110"/>
                  </a:lnTo>
                  <a:lnTo>
                    <a:pt x="1420782" y="1451530"/>
                  </a:lnTo>
                  <a:lnTo>
                    <a:pt x="30758" y="1451530"/>
                  </a:lnTo>
                  <a:lnTo>
                    <a:pt x="18796" y="1449110"/>
                  </a:lnTo>
                  <a:lnTo>
                    <a:pt x="9017" y="1442514"/>
                  </a:lnTo>
                  <a:lnTo>
                    <a:pt x="2420" y="1432739"/>
                  </a:lnTo>
                  <a:lnTo>
                    <a:pt x="0" y="1420782"/>
                  </a:lnTo>
                  <a:lnTo>
                    <a:pt x="0" y="1174763"/>
                  </a:lnTo>
                  <a:lnTo>
                    <a:pt x="2420" y="1162800"/>
                  </a:lnTo>
                  <a:lnTo>
                    <a:pt x="9017" y="1153022"/>
                  </a:lnTo>
                  <a:lnTo>
                    <a:pt x="18796" y="1146424"/>
                  </a:lnTo>
                  <a:lnTo>
                    <a:pt x="30758" y="1144004"/>
                  </a:lnTo>
                  <a:lnTo>
                    <a:pt x="1420782" y="1144004"/>
                  </a:lnTo>
                  <a:lnTo>
                    <a:pt x="1432739" y="1146424"/>
                  </a:lnTo>
                  <a:lnTo>
                    <a:pt x="1442514" y="1153022"/>
                  </a:lnTo>
                  <a:lnTo>
                    <a:pt x="1449110" y="1162800"/>
                  </a:lnTo>
                  <a:lnTo>
                    <a:pt x="1451530" y="1174763"/>
                  </a:lnTo>
                  <a:lnTo>
                    <a:pt x="1451530" y="1420782"/>
                  </a:lnTo>
                  <a:close/>
                </a:path>
                <a:path w="1451609" h="1451609" extrusionOk="0">
                  <a:moveTo>
                    <a:pt x="164522" y="16502"/>
                  </a:moveTo>
                  <a:lnTo>
                    <a:pt x="169409" y="9623"/>
                  </a:lnTo>
                  <a:lnTo>
                    <a:pt x="175824" y="4428"/>
                  </a:lnTo>
                  <a:lnTo>
                    <a:pt x="183401" y="1144"/>
                  </a:lnTo>
                  <a:lnTo>
                    <a:pt x="191773" y="0"/>
                  </a:lnTo>
                  <a:lnTo>
                    <a:pt x="1259757" y="0"/>
                  </a:lnTo>
                  <a:lnTo>
                    <a:pt x="1432813" y="344439"/>
                  </a:lnTo>
                  <a:lnTo>
                    <a:pt x="18717" y="344439"/>
                  </a:lnTo>
                  <a:lnTo>
                    <a:pt x="164522" y="16502"/>
                  </a:lnTo>
                  <a:close/>
                </a:path>
              </a:pathLst>
            </a:custGeom>
            <a:noFill/>
            <a:ln w="1025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73" name="Google Shape;400;p26">
              <a:extLst>
                <a:ext uri="{FF2B5EF4-FFF2-40B4-BE49-F238E27FC236}">
                  <a16:creationId xmlns:a16="http://schemas.microsoft.com/office/drawing/2014/main" id="{46B19237-8956-2A02-F637-9FDEEE0C8961}"/>
                </a:ext>
              </a:extLst>
            </p:cNvPr>
            <p:cNvPicPr preferRelativeResize="0"/>
            <p:nvPr/>
          </p:nvPicPr>
          <p:blipFill rotWithShape="1">
            <a:blip r:embed="rId4">
              <a:alphaModFix/>
            </a:blip>
            <a:srcRect/>
            <a:stretch/>
          </p:blipFill>
          <p:spPr>
            <a:xfrm>
              <a:off x="16918599" y="9196215"/>
              <a:ext cx="194768" cy="71763"/>
            </a:xfrm>
            <a:prstGeom prst="rect">
              <a:avLst/>
            </a:prstGeom>
            <a:noFill/>
            <a:ln>
              <a:noFill/>
            </a:ln>
          </p:spPr>
        </p:pic>
        <p:pic>
          <p:nvPicPr>
            <p:cNvPr id="174" name="Google Shape;401;p26">
              <a:extLst>
                <a:ext uri="{FF2B5EF4-FFF2-40B4-BE49-F238E27FC236}">
                  <a16:creationId xmlns:a16="http://schemas.microsoft.com/office/drawing/2014/main" id="{F3D5D760-C539-11E5-5576-269ABFA70771}"/>
                </a:ext>
              </a:extLst>
            </p:cNvPr>
            <p:cNvPicPr preferRelativeResize="0"/>
            <p:nvPr/>
          </p:nvPicPr>
          <p:blipFill rotWithShape="1">
            <a:blip r:embed="rId4">
              <a:alphaModFix/>
            </a:blip>
            <a:srcRect/>
            <a:stretch/>
          </p:blipFill>
          <p:spPr>
            <a:xfrm>
              <a:off x="17164621" y="9196215"/>
              <a:ext cx="194768" cy="71763"/>
            </a:xfrm>
            <a:prstGeom prst="rect">
              <a:avLst/>
            </a:prstGeom>
            <a:noFill/>
            <a:ln>
              <a:noFill/>
            </a:ln>
          </p:spPr>
        </p:pic>
        <p:sp>
          <p:nvSpPr>
            <p:cNvPr id="175" name="Google Shape;402;p26">
              <a:extLst>
                <a:ext uri="{FF2B5EF4-FFF2-40B4-BE49-F238E27FC236}">
                  <a16:creationId xmlns:a16="http://schemas.microsoft.com/office/drawing/2014/main" id="{47B2BE3A-C3AB-DF59-4CF9-A0DBF0470284}"/>
                </a:ext>
              </a:extLst>
            </p:cNvPr>
            <p:cNvSpPr/>
            <p:nvPr/>
          </p:nvSpPr>
          <p:spPr>
            <a:xfrm>
              <a:off x="17062311" y="7702192"/>
              <a:ext cx="264160" cy="397510"/>
            </a:xfrm>
            <a:custGeom>
              <a:avLst/>
              <a:gdLst/>
              <a:ahLst/>
              <a:cxnLst/>
              <a:rect l="l" t="t" r="r" b="b"/>
              <a:pathLst>
                <a:path w="264159" h="397509" extrusionOk="0">
                  <a:moveTo>
                    <a:pt x="263804" y="372110"/>
                  </a:moveTo>
                  <a:lnTo>
                    <a:pt x="245275" y="372110"/>
                  </a:lnTo>
                  <a:lnTo>
                    <a:pt x="245275" y="322580"/>
                  </a:lnTo>
                  <a:lnTo>
                    <a:pt x="245275" y="297167"/>
                  </a:lnTo>
                  <a:lnTo>
                    <a:pt x="111252" y="297167"/>
                  </a:lnTo>
                  <a:lnTo>
                    <a:pt x="111252" y="271780"/>
                  </a:lnTo>
                  <a:lnTo>
                    <a:pt x="111252" y="259080"/>
                  </a:lnTo>
                  <a:lnTo>
                    <a:pt x="111252" y="233667"/>
                  </a:lnTo>
                  <a:lnTo>
                    <a:pt x="245275" y="233667"/>
                  </a:lnTo>
                  <a:lnTo>
                    <a:pt x="245275" y="208280"/>
                  </a:lnTo>
                  <a:lnTo>
                    <a:pt x="245275" y="161290"/>
                  </a:lnTo>
                  <a:lnTo>
                    <a:pt x="245275" y="135877"/>
                  </a:lnTo>
                  <a:lnTo>
                    <a:pt x="111252" y="135877"/>
                  </a:lnTo>
                  <a:lnTo>
                    <a:pt x="111252" y="110490"/>
                  </a:lnTo>
                  <a:lnTo>
                    <a:pt x="111252" y="100330"/>
                  </a:lnTo>
                  <a:lnTo>
                    <a:pt x="111252" y="74917"/>
                  </a:lnTo>
                  <a:lnTo>
                    <a:pt x="245275" y="74917"/>
                  </a:lnTo>
                  <a:lnTo>
                    <a:pt x="245275" y="48260"/>
                  </a:lnTo>
                  <a:lnTo>
                    <a:pt x="238150" y="48260"/>
                  </a:lnTo>
                  <a:lnTo>
                    <a:pt x="238150" y="0"/>
                  </a:lnTo>
                  <a:lnTo>
                    <a:pt x="0" y="0"/>
                  </a:lnTo>
                  <a:lnTo>
                    <a:pt x="0" y="48260"/>
                  </a:lnTo>
                  <a:lnTo>
                    <a:pt x="0" y="74917"/>
                  </a:lnTo>
                  <a:lnTo>
                    <a:pt x="25641" y="74917"/>
                  </a:lnTo>
                  <a:lnTo>
                    <a:pt x="25641" y="100330"/>
                  </a:lnTo>
                  <a:lnTo>
                    <a:pt x="25641" y="110490"/>
                  </a:lnTo>
                  <a:lnTo>
                    <a:pt x="25641" y="297167"/>
                  </a:lnTo>
                  <a:lnTo>
                    <a:pt x="0" y="297167"/>
                  </a:lnTo>
                  <a:lnTo>
                    <a:pt x="0" y="322580"/>
                  </a:lnTo>
                  <a:lnTo>
                    <a:pt x="0" y="372110"/>
                  </a:lnTo>
                  <a:lnTo>
                    <a:pt x="0" y="397497"/>
                  </a:lnTo>
                  <a:lnTo>
                    <a:pt x="263804" y="397497"/>
                  </a:lnTo>
                  <a:lnTo>
                    <a:pt x="263804" y="372110"/>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 name="Google Shape;403;p26">
              <a:extLst>
                <a:ext uri="{FF2B5EF4-FFF2-40B4-BE49-F238E27FC236}">
                  <a16:creationId xmlns:a16="http://schemas.microsoft.com/office/drawing/2014/main" id="{737A9396-7D7C-6BE2-8D0F-FEABB248A4D0}"/>
                </a:ext>
              </a:extLst>
            </p:cNvPr>
            <p:cNvSpPr/>
            <p:nvPr/>
          </p:nvSpPr>
          <p:spPr>
            <a:xfrm>
              <a:off x="17036669" y="7702192"/>
              <a:ext cx="315595" cy="422909"/>
            </a:xfrm>
            <a:custGeom>
              <a:avLst/>
              <a:gdLst/>
              <a:ahLst/>
              <a:cxnLst/>
              <a:rect l="l" t="t" r="r" b="b"/>
              <a:pathLst>
                <a:path w="315594" h="422909" extrusionOk="0">
                  <a:moveTo>
                    <a:pt x="315074" y="372110"/>
                  </a:moveTo>
                  <a:lnTo>
                    <a:pt x="296557" y="372110"/>
                  </a:lnTo>
                  <a:lnTo>
                    <a:pt x="296557" y="322580"/>
                  </a:lnTo>
                  <a:lnTo>
                    <a:pt x="296557" y="271780"/>
                  </a:lnTo>
                  <a:lnTo>
                    <a:pt x="162534" y="271780"/>
                  </a:lnTo>
                  <a:lnTo>
                    <a:pt x="162534" y="259080"/>
                  </a:lnTo>
                  <a:lnTo>
                    <a:pt x="299313" y="259080"/>
                  </a:lnTo>
                  <a:lnTo>
                    <a:pt x="299313" y="231127"/>
                  </a:lnTo>
                  <a:lnTo>
                    <a:pt x="296557" y="231127"/>
                  </a:lnTo>
                  <a:lnTo>
                    <a:pt x="296557" y="208280"/>
                  </a:lnTo>
                  <a:lnTo>
                    <a:pt x="296557" y="161290"/>
                  </a:lnTo>
                  <a:lnTo>
                    <a:pt x="299313" y="161290"/>
                  </a:lnTo>
                  <a:lnTo>
                    <a:pt x="299313" y="130797"/>
                  </a:lnTo>
                  <a:lnTo>
                    <a:pt x="296557" y="130797"/>
                  </a:lnTo>
                  <a:lnTo>
                    <a:pt x="296557" y="110490"/>
                  </a:lnTo>
                  <a:lnTo>
                    <a:pt x="162534" y="110490"/>
                  </a:lnTo>
                  <a:lnTo>
                    <a:pt x="162534" y="100330"/>
                  </a:lnTo>
                  <a:lnTo>
                    <a:pt x="296557" y="100330"/>
                  </a:lnTo>
                  <a:lnTo>
                    <a:pt x="296557" y="48260"/>
                  </a:lnTo>
                  <a:lnTo>
                    <a:pt x="111252" y="48260"/>
                  </a:lnTo>
                  <a:lnTo>
                    <a:pt x="111252" y="100330"/>
                  </a:lnTo>
                  <a:lnTo>
                    <a:pt x="111252" y="110490"/>
                  </a:lnTo>
                  <a:lnTo>
                    <a:pt x="111252" y="130797"/>
                  </a:lnTo>
                  <a:lnTo>
                    <a:pt x="111252" y="161290"/>
                  </a:lnTo>
                  <a:lnTo>
                    <a:pt x="248031" y="161290"/>
                  </a:lnTo>
                  <a:lnTo>
                    <a:pt x="248031" y="208280"/>
                  </a:lnTo>
                  <a:lnTo>
                    <a:pt x="111252" y="208280"/>
                  </a:lnTo>
                  <a:lnTo>
                    <a:pt x="111252" y="231127"/>
                  </a:lnTo>
                  <a:lnTo>
                    <a:pt x="111252" y="259080"/>
                  </a:lnTo>
                  <a:lnTo>
                    <a:pt x="111252" y="271780"/>
                  </a:lnTo>
                  <a:lnTo>
                    <a:pt x="111252" y="322580"/>
                  </a:lnTo>
                  <a:lnTo>
                    <a:pt x="263791" y="322580"/>
                  </a:lnTo>
                  <a:lnTo>
                    <a:pt x="263791" y="372110"/>
                  </a:lnTo>
                  <a:lnTo>
                    <a:pt x="51282" y="372110"/>
                  </a:lnTo>
                  <a:lnTo>
                    <a:pt x="51282" y="0"/>
                  </a:lnTo>
                  <a:lnTo>
                    <a:pt x="0" y="0"/>
                  </a:lnTo>
                  <a:lnTo>
                    <a:pt x="0" y="372110"/>
                  </a:lnTo>
                  <a:lnTo>
                    <a:pt x="0" y="397497"/>
                  </a:lnTo>
                  <a:lnTo>
                    <a:pt x="0" y="422910"/>
                  </a:lnTo>
                  <a:lnTo>
                    <a:pt x="315074" y="422910"/>
                  </a:lnTo>
                  <a:lnTo>
                    <a:pt x="315074" y="397497"/>
                  </a:lnTo>
                  <a:lnTo>
                    <a:pt x="315074" y="37211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 name="Google Shape;404;p26">
              <a:extLst>
                <a:ext uri="{FF2B5EF4-FFF2-40B4-BE49-F238E27FC236}">
                  <a16:creationId xmlns:a16="http://schemas.microsoft.com/office/drawing/2014/main" id="{682C6F82-33A3-8072-1EFB-61B751A82500}"/>
                </a:ext>
              </a:extLst>
            </p:cNvPr>
            <p:cNvSpPr/>
            <p:nvPr/>
          </p:nvSpPr>
          <p:spPr>
            <a:xfrm>
              <a:off x="17333228" y="7702192"/>
              <a:ext cx="346710" cy="397510"/>
            </a:xfrm>
            <a:custGeom>
              <a:avLst/>
              <a:gdLst/>
              <a:ahLst/>
              <a:cxnLst/>
              <a:rect l="l" t="t" r="r" b="b"/>
              <a:pathLst>
                <a:path w="346709" h="397509" extrusionOk="0">
                  <a:moveTo>
                    <a:pt x="346379" y="0"/>
                  </a:moveTo>
                  <a:lnTo>
                    <a:pt x="234607" y="0"/>
                  </a:lnTo>
                  <a:lnTo>
                    <a:pt x="234607" y="482"/>
                  </a:lnTo>
                  <a:lnTo>
                    <a:pt x="260248" y="482"/>
                  </a:lnTo>
                  <a:lnTo>
                    <a:pt x="260248" y="105410"/>
                  </a:lnTo>
                  <a:lnTo>
                    <a:pt x="234607" y="105410"/>
                  </a:lnTo>
                  <a:lnTo>
                    <a:pt x="234607" y="130797"/>
                  </a:lnTo>
                  <a:lnTo>
                    <a:pt x="111252" y="130797"/>
                  </a:lnTo>
                  <a:lnTo>
                    <a:pt x="111252" y="105410"/>
                  </a:lnTo>
                  <a:lnTo>
                    <a:pt x="85610" y="105410"/>
                  </a:lnTo>
                  <a:lnTo>
                    <a:pt x="85610" y="0"/>
                  </a:lnTo>
                  <a:lnTo>
                    <a:pt x="0" y="0"/>
                  </a:lnTo>
                  <a:lnTo>
                    <a:pt x="0" y="105410"/>
                  </a:lnTo>
                  <a:lnTo>
                    <a:pt x="0" y="130797"/>
                  </a:lnTo>
                  <a:lnTo>
                    <a:pt x="25641" y="130797"/>
                  </a:lnTo>
                  <a:lnTo>
                    <a:pt x="25641" y="156210"/>
                  </a:lnTo>
                  <a:lnTo>
                    <a:pt x="25641" y="205740"/>
                  </a:lnTo>
                  <a:lnTo>
                    <a:pt x="25641" y="231127"/>
                  </a:lnTo>
                  <a:lnTo>
                    <a:pt x="0" y="231127"/>
                  </a:lnTo>
                  <a:lnTo>
                    <a:pt x="0" y="256540"/>
                  </a:lnTo>
                  <a:lnTo>
                    <a:pt x="0" y="372110"/>
                  </a:lnTo>
                  <a:lnTo>
                    <a:pt x="0" y="397497"/>
                  </a:lnTo>
                  <a:lnTo>
                    <a:pt x="111252" y="397497"/>
                  </a:lnTo>
                  <a:lnTo>
                    <a:pt x="111252" y="372110"/>
                  </a:lnTo>
                  <a:lnTo>
                    <a:pt x="111252" y="256540"/>
                  </a:lnTo>
                  <a:lnTo>
                    <a:pt x="111252" y="231127"/>
                  </a:lnTo>
                  <a:lnTo>
                    <a:pt x="234607" y="231127"/>
                  </a:lnTo>
                  <a:lnTo>
                    <a:pt x="234607" y="256540"/>
                  </a:lnTo>
                  <a:lnTo>
                    <a:pt x="234607" y="372110"/>
                  </a:lnTo>
                  <a:lnTo>
                    <a:pt x="320738" y="372110"/>
                  </a:lnTo>
                  <a:lnTo>
                    <a:pt x="320738" y="130797"/>
                  </a:lnTo>
                  <a:lnTo>
                    <a:pt x="346379" y="130797"/>
                  </a:lnTo>
                  <a:lnTo>
                    <a:pt x="346379" y="105410"/>
                  </a:lnTo>
                  <a:lnTo>
                    <a:pt x="346379" y="482"/>
                  </a:lnTo>
                  <a:lnTo>
                    <a:pt x="346379" y="0"/>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 name="Google Shape;405;p26">
              <a:extLst>
                <a:ext uri="{FF2B5EF4-FFF2-40B4-BE49-F238E27FC236}">
                  <a16:creationId xmlns:a16="http://schemas.microsoft.com/office/drawing/2014/main" id="{C5C1B543-F9B9-545A-2C74-9F61152265A2}"/>
                </a:ext>
              </a:extLst>
            </p:cNvPr>
            <p:cNvSpPr/>
            <p:nvPr/>
          </p:nvSpPr>
          <p:spPr>
            <a:xfrm>
              <a:off x="17307586" y="7702192"/>
              <a:ext cx="398145" cy="422909"/>
            </a:xfrm>
            <a:custGeom>
              <a:avLst/>
              <a:gdLst/>
              <a:ahLst/>
              <a:cxnLst/>
              <a:rect l="l" t="t" r="r" b="b"/>
              <a:pathLst>
                <a:path w="398144" h="422909" extrusionOk="0">
                  <a:moveTo>
                    <a:pt x="285889" y="105410"/>
                  </a:moveTo>
                  <a:lnTo>
                    <a:pt x="111252" y="105410"/>
                  </a:lnTo>
                  <a:lnTo>
                    <a:pt x="111252" y="156210"/>
                  </a:lnTo>
                  <a:lnTo>
                    <a:pt x="285889" y="156210"/>
                  </a:lnTo>
                  <a:lnTo>
                    <a:pt x="285889" y="105410"/>
                  </a:lnTo>
                  <a:close/>
                </a:path>
                <a:path w="398144" h="422909" extrusionOk="0">
                  <a:moveTo>
                    <a:pt x="397662" y="372110"/>
                  </a:moveTo>
                  <a:lnTo>
                    <a:pt x="285889" y="372110"/>
                  </a:lnTo>
                  <a:lnTo>
                    <a:pt x="285889" y="256540"/>
                  </a:lnTo>
                  <a:lnTo>
                    <a:pt x="285889" y="205740"/>
                  </a:lnTo>
                  <a:lnTo>
                    <a:pt x="111252" y="205740"/>
                  </a:lnTo>
                  <a:lnTo>
                    <a:pt x="111252" y="256540"/>
                  </a:lnTo>
                  <a:lnTo>
                    <a:pt x="111252" y="372110"/>
                  </a:lnTo>
                  <a:lnTo>
                    <a:pt x="51282" y="372110"/>
                  </a:lnTo>
                  <a:lnTo>
                    <a:pt x="51282" y="0"/>
                  </a:lnTo>
                  <a:lnTo>
                    <a:pt x="0" y="0"/>
                  </a:lnTo>
                  <a:lnTo>
                    <a:pt x="0" y="372110"/>
                  </a:lnTo>
                  <a:lnTo>
                    <a:pt x="0" y="422910"/>
                  </a:lnTo>
                  <a:lnTo>
                    <a:pt x="162521" y="422910"/>
                  </a:lnTo>
                  <a:lnTo>
                    <a:pt x="162521" y="372110"/>
                  </a:lnTo>
                  <a:lnTo>
                    <a:pt x="162521" y="256540"/>
                  </a:lnTo>
                  <a:lnTo>
                    <a:pt x="234607" y="256540"/>
                  </a:lnTo>
                  <a:lnTo>
                    <a:pt x="234607" y="372110"/>
                  </a:lnTo>
                  <a:lnTo>
                    <a:pt x="234607" y="422910"/>
                  </a:lnTo>
                  <a:lnTo>
                    <a:pt x="397662" y="422910"/>
                  </a:lnTo>
                  <a:lnTo>
                    <a:pt x="397662" y="372110"/>
                  </a:lnTo>
                  <a:close/>
                </a:path>
                <a:path w="398144" h="422909" extrusionOk="0">
                  <a:moveTo>
                    <a:pt x="397662" y="482"/>
                  </a:moveTo>
                  <a:lnTo>
                    <a:pt x="346379" y="482"/>
                  </a:lnTo>
                  <a:lnTo>
                    <a:pt x="346379" y="371868"/>
                  </a:lnTo>
                  <a:lnTo>
                    <a:pt x="397662" y="371868"/>
                  </a:lnTo>
                  <a:lnTo>
                    <a:pt x="397662" y="482"/>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 name="Google Shape;406;p26">
              <a:extLst>
                <a:ext uri="{FF2B5EF4-FFF2-40B4-BE49-F238E27FC236}">
                  <a16:creationId xmlns:a16="http://schemas.microsoft.com/office/drawing/2014/main" id="{9A21700F-3EE6-9242-CDB7-660D3F7F1805}"/>
                </a:ext>
              </a:extLst>
            </p:cNvPr>
            <p:cNvSpPr/>
            <p:nvPr/>
          </p:nvSpPr>
          <p:spPr>
            <a:xfrm>
              <a:off x="17700915" y="7677027"/>
              <a:ext cx="335280" cy="422909"/>
            </a:xfrm>
            <a:custGeom>
              <a:avLst/>
              <a:gdLst/>
              <a:ahLst/>
              <a:cxnLst/>
              <a:rect l="l" t="t" r="r" b="b"/>
              <a:pathLst>
                <a:path w="335280" h="422909" extrusionOk="0">
                  <a:moveTo>
                    <a:pt x="156624" y="0"/>
                  </a:moveTo>
                  <a:lnTo>
                    <a:pt x="0" y="0"/>
                  </a:lnTo>
                  <a:lnTo>
                    <a:pt x="0" y="422664"/>
                  </a:lnTo>
                  <a:lnTo>
                    <a:pt x="111250" y="422664"/>
                  </a:lnTo>
                  <a:lnTo>
                    <a:pt x="111250" y="274316"/>
                  </a:lnTo>
                  <a:lnTo>
                    <a:pt x="239546" y="274316"/>
                  </a:lnTo>
                  <a:lnTo>
                    <a:pt x="231229" y="261414"/>
                  </a:lnTo>
                  <a:lnTo>
                    <a:pt x="245578" y="254810"/>
                  </a:lnTo>
                  <a:lnTo>
                    <a:pt x="258640" y="246898"/>
                  </a:lnTo>
                  <a:lnTo>
                    <a:pt x="294280" y="208517"/>
                  </a:lnTo>
                  <a:lnTo>
                    <a:pt x="305684" y="180429"/>
                  </a:lnTo>
                  <a:lnTo>
                    <a:pt x="111250" y="180429"/>
                  </a:lnTo>
                  <a:lnTo>
                    <a:pt x="111250" y="102840"/>
                  </a:lnTo>
                  <a:lnTo>
                    <a:pt x="307245" y="102840"/>
                  </a:lnTo>
                  <a:lnTo>
                    <a:pt x="301394" y="82571"/>
                  </a:lnTo>
                  <a:lnTo>
                    <a:pt x="270757" y="38040"/>
                  </a:lnTo>
                  <a:lnTo>
                    <a:pt x="222029" y="9551"/>
                  </a:lnTo>
                  <a:lnTo>
                    <a:pt x="191361" y="2392"/>
                  </a:lnTo>
                  <a:lnTo>
                    <a:pt x="156624" y="0"/>
                  </a:lnTo>
                  <a:close/>
                </a:path>
                <a:path w="335280" h="422909" extrusionOk="0">
                  <a:moveTo>
                    <a:pt x="239546" y="274316"/>
                  </a:moveTo>
                  <a:lnTo>
                    <a:pt x="113999" y="274316"/>
                  </a:lnTo>
                  <a:lnTo>
                    <a:pt x="206583" y="422664"/>
                  </a:lnTo>
                  <a:lnTo>
                    <a:pt x="335167" y="422664"/>
                  </a:lnTo>
                  <a:lnTo>
                    <a:pt x="239546" y="274316"/>
                  </a:lnTo>
                  <a:close/>
                </a:path>
                <a:path w="335280" h="422909" extrusionOk="0">
                  <a:moveTo>
                    <a:pt x="307245" y="102840"/>
                  </a:moveTo>
                  <a:lnTo>
                    <a:pt x="151886" y="102840"/>
                  </a:lnTo>
                  <a:lnTo>
                    <a:pt x="164194" y="103474"/>
                  </a:lnTo>
                  <a:lnTo>
                    <a:pt x="174570" y="105350"/>
                  </a:lnTo>
                  <a:lnTo>
                    <a:pt x="198839" y="141896"/>
                  </a:lnTo>
                  <a:lnTo>
                    <a:pt x="197597" y="156142"/>
                  </a:lnTo>
                  <a:lnTo>
                    <a:pt x="191613" y="168474"/>
                  </a:lnTo>
                  <a:lnTo>
                    <a:pt x="177504" y="177150"/>
                  </a:lnTo>
                  <a:lnTo>
                    <a:pt x="151886" y="180429"/>
                  </a:lnTo>
                  <a:lnTo>
                    <a:pt x="305684" y="180429"/>
                  </a:lnTo>
                  <a:lnTo>
                    <a:pt x="309728" y="164213"/>
                  </a:lnTo>
                  <a:lnTo>
                    <a:pt x="311670" y="138747"/>
                  </a:lnTo>
                  <a:lnTo>
                    <a:pt x="309095" y="109247"/>
                  </a:lnTo>
                  <a:lnTo>
                    <a:pt x="307245" y="102840"/>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 name="Google Shape;407;p26">
              <a:extLst>
                <a:ext uri="{FF2B5EF4-FFF2-40B4-BE49-F238E27FC236}">
                  <a16:creationId xmlns:a16="http://schemas.microsoft.com/office/drawing/2014/main" id="{465EC7D5-C1A6-B44D-58FB-C32745654ECB}"/>
                </a:ext>
              </a:extLst>
            </p:cNvPr>
            <p:cNvSpPr/>
            <p:nvPr/>
          </p:nvSpPr>
          <p:spPr>
            <a:xfrm>
              <a:off x="17675275" y="7651386"/>
              <a:ext cx="408305" cy="474345"/>
            </a:xfrm>
            <a:custGeom>
              <a:avLst/>
              <a:gdLst/>
              <a:ahLst/>
              <a:cxnLst/>
              <a:rect l="l" t="t" r="r" b="b"/>
              <a:pathLst>
                <a:path w="408305" h="474345" extrusionOk="0">
                  <a:moveTo>
                    <a:pt x="182265" y="0"/>
                  </a:moveTo>
                  <a:lnTo>
                    <a:pt x="0" y="0"/>
                  </a:lnTo>
                  <a:lnTo>
                    <a:pt x="0" y="473946"/>
                  </a:lnTo>
                  <a:lnTo>
                    <a:pt x="162532" y="473946"/>
                  </a:lnTo>
                  <a:lnTo>
                    <a:pt x="162532" y="422664"/>
                  </a:lnTo>
                  <a:lnTo>
                    <a:pt x="51281" y="422664"/>
                  </a:lnTo>
                  <a:lnTo>
                    <a:pt x="51281" y="51281"/>
                  </a:lnTo>
                  <a:lnTo>
                    <a:pt x="319362" y="51281"/>
                  </a:lnTo>
                  <a:lnTo>
                    <a:pt x="314018" y="45045"/>
                  </a:lnTo>
                  <a:lnTo>
                    <a:pt x="287911" y="25394"/>
                  </a:lnTo>
                  <a:lnTo>
                    <a:pt x="257173" y="11311"/>
                  </a:lnTo>
                  <a:lnTo>
                    <a:pt x="221919" y="2834"/>
                  </a:lnTo>
                  <a:lnTo>
                    <a:pt x="182265" y="0"/>
                  </a:lnTo>
                  <a:close/>
                </a:path>
                <a:path w="408305" h="474345" extrusionOk="0">
                  <a:moveTo>
                    <a:pt x="222981" y="385064"/>
                  </a:moveTo>
                  <a:lnTo>
                    <a:pt x="162532" y="385064"/>
                  </a:lnTo>
                  <a:lnTo>
                    <a:pt x="217998" y="473946"/>
                  </a:lnTo>
                  <a:lnTo>
                    <a:pt x="407844" y="473946"/>
                  </a:lnTo>
                  <a:lnTo>
                    <a:pt x="374789" y="422664"/>
                  </a:lnTo>
                  <a:lnTo>
                    <a:pt x="246449" y="422664"/>
                  </a:lnTo>
                  <a:lnTo>
                    <a:pt x="222981" y="385064"/>
                  </a:lnTo>
                  <a:close/>
                </a:path>
                <a:path w="408305" h="474345" extrusionOk="0">
                  <a:moveTo>
                    <a:pt x="153855" y="274316"/>
                  </a:moveTo>
                  <a:lnTo>
                    <a:pt x="111250" y="274316"/>
                  </a:lnTo>
                  <a:lnTo>
                    <a:pt x="111250" y="422664"/>
                  </a:lnTo>
                  <a:lnTo>
                    <a:pt x="162532" y="422664"/>
                  </a:lnTo>
                  <a:lnTo>
                    <a:pt x="162532" y="385064"/>
                  </a:lnTo>
                  <a:lnTo>
                    <a:pt x="222981" y="385064"/>
                  </a:lnTo>
                  <a:lnTo>
                    <a:pt x="153855" y="274316"/>
                  </a:lnTo>
                  <a:close/>
                </a:path>
                <a:path w="408305" h="474345" extrusionOk="0">
                  <a:moveTo>
                    <a:pt x="319362" y="51281"/>
                  </a:moveTo>
                  <a:lnTo>
                    <a:pt x="182265" y="51281"/>
                  </a:lnTo>
                  <a:lnTo>
                    <a:pt x="212165" y="53222"/>
                  </a:lnTo>
                  <a:lnTo>
                    <a:pt x="238220" y="59043"/>
                  </a:lnTo>
                  <a:lnTo>
                    <a:pt x="278798" y="82327"/>
                  </a:lnTo>
                  <a:lnTo>
                    <a:pt x="303449" y="118360"/>
                  </a:lnTo>
                  <a:lnTo>
                    <a:pt x="311670" y="164378"/>
                  </a:lnTo>
                  <a:lnTo>
                    <a:pt x="310141" y="185228"/>
                  </a:lnTo>
                  <a:lnTo>
                    <a:pt x="287198" y="235926"/>
                  </a:lnTo>
                  <a:lnTo>
                    <a:pt x="238235" y="266496"/>
                  </a:lnTo>
                  <a:lnTo>
                    <a:pt x="216460" y="271690"/>
                  </a:lnTo>
                  <a:lnTo>
                    <a:pt x="313772" y="422664"/>
                  </a:lnTo>
                  <a:lnTo>
                    <a:pt x="374789" y="422664"/>
                  </a:lnTo>
                  <a:lnTo>
                    <a:pt x="293793" y="297003"/>
                  </a:lnTo>
                  <a:lnTo>
                    <a:pt x="302561" y="291016"/>
                  </a:lnTo>
                  <a:lnTo>
                    <a:pt x="341975" y="247296"/>
                  </a:lnTo>
                  <a:lnTo>
                    <a:pt x="360609" y="194520"/>
                  </a:lnTo>
                  <a:lnTo>
                    <a:pt x="362951" y="164378"/>
                  </a:lnTo>
                  <a:lnTo>
                    <a:pt x="359809" y="129815"/>
                  </a:lnTo>
                  <a:lnTo>
                    <a:pt x="350493" y="98127"/>
                  </a:lnTo>
                  <a:lnTo>
                    <a:pt x="335173" y="69732"/>
                  </a:lnTo>
                  <a:lnTo>
                    <a:pt x="319362" y="51281"/>
                  </a:lnTo>
                  <a:close/>
                </a:path>
                <a:path w="408305" h="474345" extrusionOk="0">
                  <a:moveTo>
                    <a:pt x="177527" y="102840"/>
                  </a:moveTo>
                  <a:lnTo>
                    <a:pt x="111250" y="102840"/>
                  </a:lnTo>
                  <a:lnTo>
                    <a:pt x="111250" y="231711"/>
                  </a:lnTo>
                  <a:lnTo>
                    <a:pt x="177527" y="231711"/>
                  </a:lnTo>
                  <a:lnTo>
                    <a:pt x="209288" y="227701"/>
                  </a:lnTo>
                  <a:lnTo>
                    <a:pt x="231974" y="215670"/>
                  </a:lnTo>
                  <a:lnTo>
                    <a:pt x="245585" y="195616"/>
                  </a:lnTo>
                  <a:lnTo>
                    <a:pt x="248038" y="180429"/>
                  </a:lnTo>
                  <a:lnTo>
                    <a:pt x="162532" y="180429"/>
                  </a:lnTo>
                  <a:lnTo>
                    <a:pt x="162532" y="154122"/>
                  </a:lnTo>
                  <a:lnTo>
                    <a:pt x="249096" y="154122"/>
                  </a:lnTo>
                  <a:lnTo>
                    <a:pt x="249020" y="153126"/>
                  </a:lnTo>
                  <a:lnTo>
                    <a:pt x="222454" y="112450"/>
                  </a:lnTo>
                  <a:lnTo>
                    <a:pt x="194969" y="103907"/>
                  </a:lnTo>
                  <a:lnTo>
                    <a:pt x="177527" y="102840"/>
                  </a:lnTo>
                  <a:close/>
                </a:path>
                <a:path w="408305" h="474345" extrusionOk="0">
                  <a:moveTo>
                    <a:pt x="249096" y="154122"/>
                  </a:moveTo>
                  <a:lnTo>
                    <a:pt x="189393" y="154122"/>
                  </a:lnTo>
                  <a:lnTo>
                    <a:pt x="195373" y="156070"/>
                  </a:lnTo>
                  <a:lnTo>
                    <a:pt x="197004" y="156973"/>
                  </a:lnTo>
                  <a:lnTo>
                    <a:pt x="197927" y="158183"/>
                  </a:lnTo>
                  <a:lnTo>
                    <a:pt x="198839" y="161824"/>
                  </a:lnTo>
                  <a:lnTo>
                    <a:pt x="198839" y="172963"/>
                  </a:lnTo>
                  <a:lnTo>
                    <a:pt x="198111" y="176142"/>
                  </a:lnTo>
                  <a:lnTo>
                    <a:pt x="197639" y="177424"/>
                  </a:lnTo>
                  <a:lnTo>
                    <a:pt x="196101" y="178193"/>
                  </a:lnTo>
                  <a:lnTo>
                    <a:pt x="190532" y="180429"/>
                  </a:lnTo>
                  <a:lnTo>
                    <a:pt x="248038" y="180429"/>
                  </a:lnTo>
                  <a:lnTo>
                    <a:pt x="250121" y="167537"/>
                  </a:lnTo>
                  <a:lnTo>
                    <a:pt x="249096" y="154122"/>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 name="Rectangle 2">
            <a:extLst>
              <a:ext uri="{FF2B5EF4-FFF2-40B4-BE49-F238E27FC236}">
                <a16:creationId xmlns:a16="http://schemas.microsoft.com/office/drawing/2014/main" id="{66A9DD59-02BA-6B0A-D598-3FF6A161243D}"/>
              </a:ext>
            </a:extLst>
          </p:cNvPr>
          <p:cNvSpPr/>
          <p:nvPr/>
        </p:nvSpPr>
        <p:spPr>
          <a:xfrm>
            <a:off x="9013746" y="6868973"/>
            <a:ext cx="740172" cy="29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RPM</a:t>
            </a:r>
          </a:p>
        </p:txBody>
      </p:sp>
      <p:sp>
        <p:nvSpPr>
          <p:cNvPr id="181" name="Rectangle 180">
            <a:extLst>
              <a:ext uri="{FF2B5EF4-FFF2-40B4-BE49-F238E27FC236}">
                <a16:creationId xmlns:a16="http://schemas.microsoft.com/office/drawing/2014/main" id="{6807EC95-0784-A2D5-8108-7697E634CEF8}"/>
              </a:ext>
            </a:extLst>
          </p:cNvPr>
          <p:cNvSpPr/>
          <p:nvPr/>
        </p:nvSpPr>
        <p:spPr>
          <a:xfrm>
            <a:off x="8991984" y="5725865"/>
            <a:ext cx="740172" cy="29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EHR</a:t>
            </a:r>
          </a:p>
        </p:txBody>
      </p:sp>
      <p:sp>
        <p:nvSpPr>
          <p:cNvPr id="182" name="Rectangle 181">
            <a:extLst>
              <a:ext uri="{FF2B5EF4-FFF2-40B4-BE49-F238E27FC236}">
                <a16:creationId xmlns:a16="http://schemas.microsoft.com/office/drawing/2014/main" id="{EDFEB15A-CF21-E0FC-0B77-178E052BA118}"/>
              </a:ext>
            </a:extLst>
          </p:cNvPr>
          <p:cNvSpPr/>
          <p:nvPr/>
        </p:nvSpPr>
        <p:spPr>
          <a:xfrm>
            <a:off x="8991984" y="4547801"/>
            <a:ext cx="740172" cy="29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Billing</a:t>
            </a:r>
          </a:p>
        </p:txBody>
      </p:sp>
      <p:sp>
        <p:nvSpPr>
          <p:cNvPr id="187" name="Google Shape;446;p26">
            <a:extLst>
              <a:ext uri="{FF2B5EF4-FFF2-40B4-BE49-F238E27FC236}">
                <a16:creationId xmlns:a16="http://schemas.microsoft.com/office/drawing/2014/main" id="{F331C9DB-D2B1-7A9E-02B1-E9B61ECF888B}"/>
              </a:ext>
            </a:extLst>
          </p:cNvPr>
          <p:cNvSpPr/>
          <p:nvPr/>
        </p:nvSpPr>
        <p:spPr>
          <a:xfrm>
            <a:off x="3686947" y="9407997"/>
            <a:ext cx="1922390" cy="49528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1800" b="0" i="0" u="none" strike="noStrike" cap="none" dirty="0">
                <a:solidFill>
                  <a:srgbClr val="353535"/>
                </a:solidFill>
                <a:latin typeface="Poppins"/>
                <a:ea typeface="Poppins"/>
                <a:cs typeface="Poppins"/>
                <a:sym typeface="Poppins"/>
              </a:rPr>
              <a:t>Medical Device</a:t>
            </a:r>
            <a:endParaRPr sz="1800" dirty="0"/>
          </a:p>
        </p:txBody>
      </p:sp>
      <p:cxnSp>
        <p:nvCxnSpPr>
          <p:cNvPr id="192" name="Google Shape;413;p26">
            <a:extLst>
              <a:ext uri="{FF2B5EF4-FFF2-40B4-BE49-F238E27FC236}">
                <a16:creationId xmlns:a16="http://schemas.microsoft.com/office/drawing/2014/main" id="{01AA60B6-3DBD-8166-E807-CCF138317259}"/>
              </a:ext>
            </a:extLst>
          </p:cNvPr>
          <p:cNvCxnSpPr>
            <a:cxnSpLocks/>
          </p:cNvCxnSpPr>
          <p:nvPr/>
        </p:nvCxnSpPr>
        <p:spPr>
          <a:xfrm>
            <a:off x="4643932" y="7899018"/>
            <a:ext cx="0" cy="548379"/>
          </a:xfrm>
          <a:prstGeom prst="straightConnector1">
            <a:avLst/>
          </a:prstGeom>
          <a:noFill/>
          <a:ln w="127000" cap="flat" cmpd="sng">
            <a:solidFill>
              <a:srgbClr val="690CEB"/>
            </a:solidFill>
            <a:prstDash val="solid"/>
            <a:round/>
            <a:headEnd type="none" w="sm" len="sm"/>
            <a:tailEnd type="none" w="sm" len="sm"/>
          </a:ln>
        </p:spPr>
      </p:cxnSp>
      <p:sp>
        <p:nvSpPr>
          <p:cNvPr id="10" name="Left Brace 9">
            <a:extLst>
              <a:ext uri="{FF2B5EF4-FFF2-40B4-BE49-F238E27FC236}">
                <a16:creationId xmlns:a16="http://schemas.microsoft.com/office/drawing/2014/main" id="{984CDDAE-FA04-198F-712F-174B9C2DD570}"/>
              </a:ext>
            </a:extLst>
          </p:cNvPr>
          <p:cNvSpPr/>
          <p:nvPr/>
        </p:nvSpPr>
        <p:spPr>
          <a:xfrm>
            <a:off x="1160192" y="7084128"/>
            <a:ext cx="357984" cy="75617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Poppins" panose="00000500000000000000" pitchFamily="2" charset="0"/>
              <a:cs typeface="Poppins" panose="00000500000000000000" pitchFamily="2" charset="0"/>
            </a:endParaRPr>
          </a:p>
        </p:txBody>
      </p:sp>
      <p:sp>
        <p:nvSpPr>
          <p:cNvPr id="11" name="TextBox 10">
            <a:extLst>
              <a:ext uri="{FF2B5EF4-FFF2-40B4-BE49-F238E27FC236}">
                <a16:creationId xmlns:a16="http://schemas.microsoft.com/office/drawing/2014/main" id="{17E7455D-AD00-65E5-948F-B71F528DF393}"/>
              </a:ext>
            </a:extLst>
          </p:cNvPr>
          <p:cNvSpPr txBox="1"/>
          <p:nvPr/>
        </p:nvSpPr>
        <p:spPr>
          <a:xfrm>
            <a:off x="115075" y="7159552"/>
            <a:ext cx="1463807" cy="584775"/>
          </a:xfrm>
          <a:prstGeom prst="rect">
            <a:avLst/>
          </a:prstGeom>
          <a:noFill/>
        </p:spPr>
        <p:txBody>
          <a:bodyPr wrap="square" rtlCol="0">
            <a:spAutoFit/>
          </a:bodyPr>
          <a:lstStyle/>
          <a:p>
            <a:r>
              <a:rPr lang="en-US" sz="1600" dirty="0">
                <a:latin typeface="Poppins" panose="00000500000000000000" pitchFamily="2" charset="0"/>
                <a:cs typeface="Poppins" panose="00000500000000000000" pitchFamily="2" charset="0"/>
              </a:rPr>
              <a:t>Data Infra</a:t>
            </a:r>
          </a:p>
          <a:p>
            <a:r>
              <a:rPr lang="en-US" sz="1600" dirty="0">
                <a:latin typeface="Poppins" panose="00000500000000000000" pitchFamily="2" charset="0"/>
                <a:cs typeface="Poppins" panose="00000500000000000000" pitchFamily="2" charset="0"/>
              </a:rPr>
              <a:t>structure</a:t>
            </a:r>
          </a:p>
        </p:txBody>
      </p:sp>
      <p:sp>
        <p:nvSpPr>
          <p:cNvPr id="198" name="Left Brace 197">
            <a:extLst>
              <a:ext uri="{FF2B5EF4-FFF2-40B4-BE49-F238E27FC236}">
                <a16:creationId xmlns:a16="http://schemas.microsoft.com/office/drawing/2014/main" id="{B138D302-9A30-D40B-F525-3DBDF9905DDB}"/>
              </a:ext>
            </a:extLst>
          </p:cNvPr>
          <p:cNvSpPr/>
          <p:nvPr/>
        </p:nvSpPr>
        <p:spPr>
          <a:xfrm>
            <a:off x="1160191" y="5473089"/>
            <a:ext cx="357984" cy="155364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Poppins" panose="00000500000000000000" pitchFamily="2" charset="0"/>
              <a:cs typeface="Poppins" panose="00000500000000000000" pitchFamily="2" charset="0"/>
            </a:endParaRPr>
          </a:p>
        </p:txBody>
      </p:sp>
      <p:sp>
        <p:nvSpPr>
          <p:cNvPr id="199" name="TextBox 198">
            <a:extLst>
              <a:ext uri="{FF2B5EF4-FFF2-40B4-BE49-F238E27FC236}">
                <a16:creationId xmlns:a16="http://schemas.microsoft.com/office/drawing/2014/main" id="{FA659A8D-D5E8-57B6-74B8-AEAD9A29807A}"/>
              </a:ext>
            </a:extLst>
          </p:cNvPr>
          <p:cNvSpPr txBox="1"/>
          <p:nvPr/>
        </p:nvSpPr>
        <p:spPr>
          <a:xfrm>
            <a:off x="100967" y="5920552"/>
            <a:ext cx="1144735" cy="584775"/>
          </a:xfrm>
          <a:prstGeom prst="rect">
            <a:avLst/>
          </a:prstGeom>
          <a:noFill/>
        </p:spPr>
        <p:txBody>
          <a:bodyPr wrap="square" rtlCol="0">
            <a:spAutoFit/>
          </a:bodyPr>
          <a:lstStyle/>
          <a:p>
            <a:r>
              <a:rPr lang="en-US" sz="1600" dirty="0">
                <a:latin typeface="Poppins" panose="00000500000000000000" pitchFamily="2" charset="0"/>
                <a:cs typeface="Poppins" panose="00000500000000000000" pitchFamily="2" charset="0"/>
              </a:rPr>
              <a:t>Workflow Tools</a:t>
            </a:r>
          </a:p>
        </p:txBody>
      </p:sp>
      <p:sp>
        <p:nvSpPr>
          <p:cNvPr id="200" name="Left Brace 199">
            <a:extLst>
              <a:ext uri="{FF2B5EF4-FFF2-40B4-BE49-F238E27FC236}">
                <a16:creationId xmlns:a16="http://schemas.microsoft.com/office/drawing/2014/main" id="{D960B126-5396-6910-3341-2B3893AC6E36}"/>
              </a:ext>
            </a:extLst>
          </p:cNvPr>
          <p:cNvSpPr/>
          <p:nvPr/>
        </p:nvSpPr>
        <p:spPr>
          <a:xfrm>
            <a:off x="1160077" y="4647955"/>
            <a:ext cx="357984" cy="75617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Poppins" panose="00000500000000000000" pitchFamily="2" charset="0"/>
              <a:cs typeface="Poppins" panose="00000500000000000000" pitchFamily="2" charset="0"/>
            </a:endParaRPr>
          </a:p>
        </p:txBody>
      </p:sp>
      <p:sp>
        <p:nvSpPr>
          <p:cNvPr id="201" name="TextBox 200">
            <a:extLst>
              <a:ext uri="{FF2B5EF4-FFF2-40B4-BE49-F238E27FC236}">
                <a16:creationId xmlns:a16="http://schemas.microsoft.com/office/drawing/2014/main" id="{4C5059AC-4903-07DA-2781-2BD6BE5D9967}"/>
              </a:ext>
            </a:extLst>
          </p:cNvPr>
          <p:cNvSpPr txBox="1"/>
          <p:nvPr/>
        </p:nvSpPr>
        <p:spPr>
          <a:xfrm>
            <a:off x="100968" y="4860985"/>
            <a:ext cx="1144735" cy="338554"/>
          </a:xfrm>
          <a:prstGeom prst="rect">
            <a:avLst/>
          </a:prstGeom>
          <a:noFill/>
        </p:spPr>
        <p:txBody>
          <a:bodyPr wrap="square" rtlCol="0">
            <a:spAutoFit/>
          </a:bodyPr>
          <a:lstStyle/>
          <a:p>
            <a:r>
              <a:rPr lang="en-US" sz="1600" dirty="0">
                <a:latin typeface="Poppins" panose="00000500000000000000" pitchFamily="2" charset="0"/>
                <a:cs typeface="Poppins" panose="00000500000000000000" pitchFamily="2" charset="0"/>
              </a:rPr>
              <a:t>UX Tools</a:t>
            </a:r>
          </a:p>
        </p:txBody>
      </p:sp>
      <p:grpSp>
        <p:nvGrpSpPr>
          <p:cNvPr id="202" name="Google Shape;378;p26">
            <a:extLst>
              <a:ext uri="{FF2B5EF4-FFF2-40B4-BE49-F238E27FC236}">
                <a16:creationId xmlns:a16="http://schemas.microsoft.com/office/drawing/2014/main" id="{56A65AD0-0FF7-8A8E-EA9A-41263AAA3260}"/>
              </a:ext>
            </a:extLst>
          </p:cNvPr>
          <p:cNvGrpSpPr/>
          <p:nvPr/>
        </p:nvGrpSpPr>
        <p:grpSpPr>
          <a:xfrm>
            <a:off x="2734191" y="3463890"/>
            <a:ext cx="832376" cy="833175"/>
            <a:chOff x="14611643" y="2762971"/>
            <a:chExt cx="2533015" cy="2576830"/>
          </a:xfrm>
        </p:grpSpPr>
        <p:sp>
          <p:nvSpPr>
            <p:cNvPr id="203" name="Google Shape;379;p26">
              <a:extLst>
                <a:ext uri="{FF2B5EF4-FFF2-40B4-BE49-F238E27FC236}">
                  <a16:creationId xmlns:a16="http://schemas.microsoft.com/office/drawing/2014/main" id="{CBF98CA7-11B5-3DE3-5A54-272B68478FAB}"/>
                </a:ext>
              </a:extLst>
            </p:cNvPr>
            <p:cNvSpPr/>
            <p:nvPr/>
          </p:nvSpPr>
          <p:spPr>
            <a:xfrm>
              <a:off x="14611643" y="2762971"/>
              <a:ext cx="2533015" cy="2576830"/>
            </a:xfrm>
            <a:custGeom>
              <a:avLst/>
              <a:gdLst/>
              <a:ahLst/>
              <a:cxnLst/>
              <a:rect l="l" t="t" r="r" b="b"/>
              <a:pathLst>
                <a:path w="2533015" h="2576829" extrusionOk="0">
                  <a:moveTo>
                    <a:pt x="2532608" y="187261"/>
                  </a:moveTo>
                  <a:lnTo>
                    <a:pt x="2525915" y="137541"/>
                  </a:lnTo>
                  <a:lnTo>
                    <a:pt x="2507018" y="92824"/>
                  </a:lnTo>
                  <a:lnTo>
                    <a:pt x="2478316" y="55714"/>
                  </a:lnTo>
                  <a:lnTo>
                    <a:pt x="2478316" y="188455"/>
                  </a:lnTo>
                  <a:lnTo>
                    <a:pt x="2478316" y="207098"/>
                  </a:lnTo>
                  <a:lnTo>
                    <a:pt x="2478316" y="1637665"/>
                  </a:lnTo>
                  <a:lnTo>
                    <a:pt x="2478316" y="1763407"/>
                  </a:lnTo>
                  <a:lnTo>
                    <a:pt x="2475928" y="1789176"/>
                  </a:lnTo>
                  <a:lnTo>
                    <a:pt x="2456713" y="1836191"/>
                  </a:lnTo>
                  <a:lnTo>
                    <a:pt x="2420416" y="1872856"/>
                  </a:lnTo>
                  <a:lnTo>
                    <a:pt x="2373553" y="1892541"/>
                  </a:lnTo>
                  <a:lnTo>
                    <a:pt x="2347772" y="1895182"/>
                  </a:lnTo>
                  <a:lnTo>
                    <a:pt x="1536534" y="1895182"/>
                  </a:lnTo>
                  <a:lnTo>
                    <a:pt x="1536534" y="1949462"/>
                  </a:lnTo>
                  <a:lnTo>
                    <a:pt x="1536534" y="2396515"/>
                  </a:lnTo>
                  <a:lnTo>
                    <a:pt x="996086" y="2396515"/>
                  </a:lnTo>
                  <a:lnTo>
                    <a:pt x="996086" y="1949462"/>
                  </a:lnTo>
                  <a:lnTo>
                    <a:pt x="1536534" y="1949462"/>
                  </a:lnTo>
                  <a:lnTo>
                    <a:pt x="1536534" y="1895182"/>
                  </a:lnTo>
                  <a:lnTo>
                    <a:pt x="186245" y="1895182"/>
                  </a:lnTo>
                  <a:lnTo>
                    <a:pt x="160223" y="1892706"/>
                  </a:lnTo>
                  <a:lnTo>
                    <a:pt x="113296" y="1873567"/>
                  </a:lnTo>
                  <a:lnTo>
                    <a:pt x="76771" y="1837474"/>
                  </a:lnTo>
                  <a:lnTo>
                    <a:pt x="56997" y="1790661"/>
                  </a:lnTo>
                  <a:lnTo>
                    <a:pt x="54292" y="1764893"/>
                  </a:lnTo>
                  <a:lnTo>
                    <a:pt x="54292" y="1637665"/>
                  </a:lnTo>
                  <a:lnTo>
                    <a:pt x="2478316" y="1637665"/>
                  </a:lnTo>
                  <a:lnTo>
                    <a:pt x="2478316" y="207098"/>
                  </a:lnTo>
                  <a:lnTo>
                    <a:pt x="54292" y="207098"/>
                  </a:lnTo>
                  <a:lnTo>
                    <a:pt x="54292" y="188455"/>
                  </a:lnTo>
                  <a:lnTo>
                    <a:pt x="61023" y="146100"/>
                  </a:lnTo>
                  <a:lnTo>
                    <a:pt x="79781" y="109283"/>
                  </a:lnTo>
                  <a:lnTo>
                    <a:pt x="108369" y="80225"/>
                  </a:lnTo>
                  <a:lnTo>
                    <a:pt x="144589" y="61163"/>
                  </a:lnTo>
                  <a:lnTo>
                    <a:pt x="186245" y="54317"/>
                  </a:lnTo>
                  <a:lnTo>
                    <a:pt x="2346401" y="54317"/>
                  </a:lnTo>
                  <a:lnTo>
                    <a:pt x="2388044" y="61163"/>
                  </a:lnTo>
                  <a:lnTo>
                    <a:pt x="2424252" y="80225"/>
                  </a:lnTo>
                  <a:lnTo>
                    <a:pt x="2452827" y="109283"/>
                  </a:lnTo>
                  <a:lnTo>
                    <a:pt x="2471585" y="146100"/>
                  </a:lnTo>
                  <a:lnTo>
                    <a:pt x="2478316" y="188455"/>
                  </a:lnTo>
                  <a:lnTo>
                    <a:pt x="2478316" y="55714"/>
                  </a:lnTo>
                  <a:lnTo>
                    <a:pt x="2477706" y="54914"/>
                  </a:lnTo>
                  <a:lnTo>
                    <a:pt x="2476931" y="54317"/>
                  </a:lnTo>
                  <a:lnTo>
                    <a:pt x="2439797" y="25603"/>
                  </a:lnTo>
                  <a:lnTo>
                    <a:pt x="2395093" y="6705"/>
                  </a:lnTo>
                  <a:lnTo>
                    <a:pt x="2345372" y="0"/>
                  </a:lnTo>
                  <a:lnTo>
                    <a:pt x="187248" y="0"/>
                  </a:lnTo>
                  <a:lnTo>
                    <a:pt x="137528" y="6705"/>
                  </a:lnTo>
                  <a:lnTo>
                    <a:pt x="92824" y="25603"/>
                  </a:lnTo>
                  <a:lnTo>
                    <a:pt x="54914" y="54914"/>
                  </a:lnTo>
                  <a:lnTo>
                    <a:pt x="25603" y="92824"/>
                  </a:lnTo>
                  <a:lnTo>
                    <a:pt x="6705" y="137541"/>
                  </a:lnTo>
                  <a:lnTo>
                    <a:pt x="0" y="187261"/>
                  </a:lnTo>
                  <a:lnTo>
                    <a:pt x="0" y="1762239"/>
                  </a:lnTo>
                  <a:lnTo>
                    <a:pt x="6705" y="1811959"/>
                  </a:lnTo>
                  <a:lnTo>
                    <a:pt x="25603" y="1856663"/>
                  </a:lnTo>
                  <a:lnTo>
                    <a:pt x="54914" y="1894573"/>
                  </a:lnTo>
                  <a:lnTo>
                    <a:pt x="92824" y="1923872"/>
                  </a:lnTo>
                  <a:lnTo>
                    <a:pt x="137528" y="1942769"/>
                  </a:lnTo>
                  <a:lnTo>
                    <a:pt x="187248" y="1949462"/>
                  </a:lnTo>
                  <a:lnTo>
                    <a:pt x="959358" y="1949462"/>
                  </a:lnTo>
                  <a:lnTo>
                    <a:pt x="959358" y="2396515"/>
                  </a:lnTo>
                  <a:lnTo>
                    <a:pt x="575818" y="2396515"/>
                  </a:lnTo>
                  <a:lnTo>
                    <a:pt x="575818" y="2576347"/>
                  </a:lnTo>
                  <a:lnTo>
                    <a:pt x="1956777" y="2576347"/>
                  </a:lnTo>
                  <a:lnTo>
                    <a:pt x="1956777" y="2539619"/>
                  </a:lnTo>
                  <a:lnTo>
                    <a:pt x="1956777" y="2433243"/>
                  </a:lnTo>
                  <a:lnTo>
                    <a:pt x="1956777" y="2396515"/>
                  </a:lnTo>
                  <a:lnTo>
                    <a:pt x="1920049" y="2396515"/>
                  </a:lnTo>
                  <a:lnTo>
                    <a:pt x="1920049" y="2433243"/>
                  </a:lnTo>
                  <a:lnTo>
                    <a:pt x="1920049" y="2539619"/>
                  </a:lnTo>
                  <a:lnTo>
                    <a:pt x="612546" y="2539619"/>
                  </a:lnTo>
                  <a:lnTo>
                    <a:pt x="612546" y="2433243"/>
                  </a:lnTo>
                  <a:lnTo>
                    <a:pt x="1920049" y="2433243"/>
                  </a:lnTo>
                  <a:lnTo>
                    <a:pt x="1920049" y="2396515"/>
                  </a:lnTo>
                  <a:lnTo>
                    <a:pt x="1573263" y="2396515"/>
                  </a:lnTo>
                  <a:lnTo>
                    <a:pt x="1573263" y="1949462"/>
                  </a:lnTo>
                  <a:lnTo>
                    <a:pt x="2345372" y="1949462"/>
                  </a:lnTo>
                  <a:lnTo>
                    <a:pt x="2395093" y="1942769"/>
                  </a:lnTo>
                  <a:lnTo>
                    <a:pt x="2439797" y="1923872"/>
                  </a:lnTo>
                  <a:lnTo>
                    <a:pt x="2476906" y="1895182"/>
                  </a:lnTo>
                  <a:lnTo>
                    <a:pt x="2477706" y="1894573"/>
                  </a:lnTo>
                  <a:lnTo>
                    <a:pt x="2507018" y="1856663"/>
                  </a:lnTo>
                  <a:lnTo>
                    <a:pt x="2525915" y="1811959"/>
                  </a:lnTo>
                  <a:lnTo>
                    <a:pt x="2532608" y="1762239"/>
                  </a:lnTo>
                  <a:lnTo>
                    <a:pt x="2532608" y="1637665"/>
                  </a:lnTo>
                  <a:lnTo>
                    <a:pt x="2532608" y="1583359"/>
                  </a:lnTo>
                  <a:lnTo>
                    <a:pt x="2532608" y="261404"/>
                  </a:lnTo>
                  <a:lnTo>
                    <a:pt x="2532608" y="207098"/>
                  </a:lnTo>
                  <a:lnTo>
                    <a:pt x="2532608" y="187261"/>
                  </a:lnTo>
                  <a:close/>
                </a:path>
              </a:pathLst>
            </a:custGeom>
            <a:solidFill>
              <a:srgbClr val="4B268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4" name="Google Shape;380;p26">
              <a:extLst>
                <a:ext uri="{FF2B5EF4-FFF2-40B4-BE49-F238E27FC236}">
                  <a16:creationId xmlns:a16="http://schemas.microsoft.com/office/drawing/2014/main" id="{081176D0-1152-E41D-A6EE-8540A1A06453}"/>
                </a:ext>
              </a:extLst>
            </p:cNvPr>
            <p:cNvSpPr/>
            <p:nvPr/>
          </p:nvSpPr>
          <p:spPr>
            <a:xfrm>
              <a:off x="15877950" y="3083923"/>
              <a:ext cx="0" cy="1223010"/>
            </a:xfrm>
            <a:custGeom>
              <a:avLst/>
              <a:gdLst/>
              <a:ahLst/>
              <a:cxnLst/>
              <a:rect l="l" t="t" r="r" b="b"/>
              <a:pathLst>
                <a:path w="120000" h="1223010" extrusionOk="0">
                  <a:moveTo>
                    <a:pt x="0" y="0"/>
                  </a:moveTo>
                  <a:lnTo>
                    <a:pt x="0" y="1222783"/>
                  </a:lnTo>
                </a:path>
              </a:pathLst>
            </a:custGeom>
            <a:noFill/>
            <a:ln w="205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5" name="Google Shape;381;p26">
              <a:extLst>
                <a:ext uri="{FF2B5EF4-FFF2-40B4-BE49-F238E27FC236}">
                  <a16:creationId xmlns:a16="http://schemas.microsoft.com/office/drawing/2014/main" id="{BA99E840-8DDC-8822-6EEE-03C5B2C05742}"/>
                </a:ext>
              </a:extLst>
            </p:cNvPr>
            <p:cNvSpPr/>
            <p:nvPr/>
          </p:nvSpPr>
          <p:spPr>
            <a:xfrm>
              <a:off x="14855571" y="3574946"/>
              <a:ext cx="2099945" cy="684530"/>
            </a:xfrm>
            <a:custGeom>
              <a:avLst/>
              <a:gdLst/>
              <a:ahLst/>
              <a:cxnLst/>
              <a:rect l="l" t="t" r="r" b="b"/>
              <a:pathLst>
                <a:path w="2099944" h="684529" extrusionOk="0">
                  <a:moveTo>
                    <a:pt x="502145" y="637108"/>
                  </a:moveTo>
                  <a:lnTo>
                    <a:pt x="498652" y="619836"/>
                  </a:lnTo>
                  <a:lnTo>
                    <a:pt x="489153" y="605739"/>
                  </a:lnTo>
                  <a:lnTo>
                    <a:pt x="475043" y="596226"/>
                  </a:lnTo>
                  <a:lnTo>
                    <a:pt x="457771" y="592734"/>
                  </a:lnTo>
                  <a:lnTo>
                    <a:pt x="44373" y="592734"/>
                  </a:lnTo>
                  <a:lnTo>
                    <a:pt x="27101" y="596226"/>
                  </a:lnTo>
                  <a:lnTo>
                    <a:pt x="13004" y="605739"/>
                  </a:lnTo>
                  <a:lnTo>
                    <a:pt x="3492" y="619836"/>
                  </a:lnTo>
                  <a:lnTo>
                    <a:pt x="0" y="637108"/>
                  </a:lnTo>
                  <a:lnTo>
                    <a:pt x="0" y="639533"/>
                  </a:lnTo>
                  <a:lnTo>
                    <a:pt x="3492" y="656805"/>
                  </a:lnTo>
                  <a:lnTo>
                    <a:pt x="13004" y="670915"/>
                  </a:lnTo>
                  <a:lnTo>
                    <a:pt x="27101" y="680415"/>
                  </a:lnTo>
                  <a:lnTo>
                    <a:pt x="44373" y="683907"/>
                  </a:lnTo>
                  <a:lnTo>
                    <a:pt x="457771" y="683907"/>
                  </a:lnTo>
                  <a:lnTo>
                    <a:pt x="475043" y="680415"/>
                  </a:lnTo>
                  <a:lnTo>
                    <a:pt x="489153" y="670915"/>
                  </a:lnTo>
                  <a:lnTo>
                    <a:pt x="498652" y="656805"/>
                  </a:lnTo>
                  <a:lnTo>
                    <a:pt x="502145" y="639533"/>
                  </a:lnTo>
                  <a:lnTo>
                    <a:pt x="502145" y="637108"/>
                  </a:lnTo>
                  <a:close/>
                </a:path>
                <a:path w="2099944" h="684529" extrusionOk="0">
                  <a:moveTo>
                    <a:pt x="804481" y="508355"/>
                  </a:moveTo>
                  <a:lnTo>
                    <a:pt x="801077" y="491515"/>
                  </a:lnTo>
                  <a:lnTo>
                    <a:pt x="791806" y="477774"/>
                  </a:lnTo>
                  <a:lnTo>
                    <a:pt x="778065" y="468503"/>
                  </a:lnTo>
                  <a:lnTo>
                    <a:pt x="761225" y="465099"/>
                  </a:lnTo>
                  <a:lnTo>
                    <a:pt x="43256" y="465099"/>
                  </a:lnTo>
                  <a:lnTo>
                    <a:pt x="26428" y="468503"/>
                  </a:lnTo>
                  <a:lnTo>
                    <a:pt x="12674" y="477774"/>
                  </a:lnTo>
                  <a:lnTo>
                    <a:pt x="3403" y="491515"/>
                  </a:lnTo>
                  <a:lnTo>
                    <a:pt x="12" y="508355"/>
                  </a:lnTo>
                  <a:lnTo>
                    <a:pt x="12" y="513016"/>
                  </a:lnTo>
                  <a:lnTo>
                    <a:pt x="3403" y="529856"/>
                  </a:lnTo>
                  <a:lnTo>
                    <a:pt x="12674" y="543598"/>
                  </a:lnTo>
                  <a:lnTo>
                    <a:pt x="26428" y="552869"/>
                  </a:lnTo>
                  <a:lnTo>
                    <a:pt x="43256" y="556272"/>
                  </a:lnTo>
                  <a:lnTo>
                    <a:pt x="761225" y="556272"/>
                  </a:lnTo>
                  <a:lnTo>
                    <a:pt x="778065" y="552869"/>
                  </a:lnTo>
                  <a:lnTo>
                    <a:pt x="791806" y="543598"/>
                  </a:lnTo>
                  <a:lnTo>
                    <a:pt x="801077" y="529856"/>
                  </a:lnTo>
                  <a:lnTo>
                    <a:pt x="804481" y="513016"/>
                  </a:lnTo>
                  <a:lnTo>
                    <a:pt x="804481" y="508355"/>
                  </a:lnTo>
                  <a:close/>
                </a:path>
                <a:path w="2099944" h="684529" extrusionOk="0">
                  <a:moveTo>
                    <a:pt x="1226667" y="0"/>
                  </a:moveTo>
                  <a:lnTo>
                    <a:pt x="1194333" y="0"/>
                  </a:lnTo>
                  <a:lnTo>
                    <a:pt x="1194333" y="330796"/>
                  </a:lnTo>
                  <a:lnTo>
                    <a:pt x="1226667" y="330796"/>
                  </a:lnTo>
                  <a:lnTo>
                    <a:pt x="1226667" y="0"/>
                  </a:lnTo>
                  <a:close/>
                </a:path>
                <a:path w="2099944" h="684529" extrusionOk="0">
                  <a:moveTo>
                    <a:pt x="1264424" y="190398"/>
                  </a:moveTo>
                  <a:lnTo>
                    <a:pt x="1232077" y="190398"/>
                  </a:lnTo>
                  <a:lnTo>
                    <a:pt x="1232077" y="330796"/>
                  </a:lnTo>
                  <a:lnTo>
                    <a:pt x="1264424" y="330796"/>
                  </a:lnTo>
                  <a:lnTo>
                    <a:pt x="1264424" y="190398"/>
                  </a:lnTo>
                  <a:close/>
                </a:path>
                <a:path w="2099944" h="684529" extrusionOk="0">
                  <a:moveTo>
                    <a:pt x="1351737" y="99377"/>
                  </a:moveTo>
                  <a:lnTo>
                    <a:pt x="1319390" y="99377"/>
                  </a:lnTo>
                  <a:lnTo>
                    <a:pt x="1319390" y="330796"/>
                  </a:lnTo>
                  <a:lnTo>
                    <a:pt x="1351737" y="330796"/>
                  </a:lnTo>
                  <a:lnTo>
                    <a:pt x="1351737" y="99377"/>
                  </a:lnTo>
                  <a:close/>
                </a:path>
                <a:path w="2099944" h="684529" extrusionOk="0">
                  <a:moveTo>
                    <a:pt x="1389468" y="49593"/>
                  </a:moveTo>
                  <a:lnTo>
                    <a:pt x="1357134" y="49593"/>
                  </a:lnTo>
                  <a:lnTo>
                    <a:pt x="1357134" y="330796"/>
                  </a:lnTo>
                  <a:lnTo>
                    <a:pt x="1389468" y="330796"/>
                  </a:lnTo>
                  <a:lnTo>
                    <a:pt x="1389468" y="49593"/>
                  </a:lnTo>
                  <a:close/>
                </a:path>
                <a:path w="2099944" h="684529" extrusionOk="0">
                  <a:moveTo>
                    <a:pt x="1469605" y="99377"/>
                  </a:moveTo>
                  <a:lnTo>
                    <a:pt x="1437284" y="99377"/>
                  </a:lnTo>
                  <a:lnTo>
                    <a:pt x="1437284" y="330796"/>
                  </a:lnTo>
                  <a:lnTo>
                    <a:pt x="1469605" y="330796"/>
                  </a:lnTo>
                  <a:lnTo>
                    <a:pt x="1469605" y="99377"/>
                  </a:lnTo>
                  <a:close/>
                </a:path>
                <a:path w="2099944" h="684529" extrusionOk="0">
                  <a:moveTo>
                    <a:pt x="1507350" y="44856"/>
                  </a:moveTo>
                  <a:lnTo>
                    <a:pt x="1475016" y="44856"/>
                  </a:lnTo>
                  <a:lnTo>
                    <a:pt x="1475016" y="330796"/>
                  </a:lnTo>
                  <a:lnTo>
                    <a:pt x="1507350" y="330796"/>
                  </a:lnTo>
                  <a:lnTo>
                    <a:pt x="1507350" y="44856"/>
                  </a:lnTo>
                  <a:close/>
                </a:path>
                <a:path w="2099944" h="684529" extrusionOk="0">
                  <a:moveTo>
                    <a:pt x="1584693" y="99377"/>
                  </a:moveTo>
                  <a:lnTo>
                    <a:pt x="1552371" y="99377"/>
                  </a:lnTo>
                  <a:lnTo>
                    <a:pt x="1552371" y="330796"/>
                  </a:lnTo>
                  <a:lnTo>
                    <a:pt x="1584693" y="330796"/>
                  </a:lnTo>
                  <a:lnTo>
                    <a:pt x="1584693" y="99377"/>
                  </a:lnTo>
                  <a:close/>
                </a:path>
                <a:path w="2099944" h="684529" extrusionOk="0">
                  <a:moveTo>
                    <a:pt x="1622437" y="238125"/>
                  </a:moveTo>
                  <a:lnTo>
                    <a:pt x="1590116" y="238125"/>
                  </a:lnTo>
                  <a:lnTo>
                    <a:pt x="1590116" y="330796"/>
                  </a:lnTo>
                  <a:lnTo>
                    <a:pt x="1622437" y="330796"/>
                  </a:lnTo>
                  <a:lnTo>
                    <a:pt x="1622437" y="238125"/>
                  </a:lnTo>
                  <a:close/>
                </a:path>
                <a:path w="2099944" h="684529" extrusionOk="0">
                  <a:moveTo>
                    <a:pt x="1703781" y="16611"/>
                  </a:moveTo>
                  <a:lnTo>
                    <a:pt x="1671447" y="16611"/>
                  </a:lnTo>
                  <a:lnTo>
                    <a:pt x="1671447" y="330796"/>
                  </a:lnTo>
                  <a:lnTo>
                    <a:pt x="1703781" y="330796"/>
                  </a:lnTo>
                  <a:lnTo>
                    <a:pt x="1703781" y="16611"/>
                  </a:lnTo>
                  <a:close/>
                </a:path>
                <a:path w="2099944" h="684529" extrusionOk="0">
                  <a:moveTo>
                    <a:pt x="1741538" y="217284"/>
                  </a:moveTo>
                  <a:lnTo>
                    <a:pt x="1709191" y="217284"/>
                  </a:lnTo>
                  <a:lnTo>
                    <a:pt x="1709191" y="330796"/>
                  </a:lnTo>
                  <a:lnTo>
                    <a:pt x="1741538" y="330796"/>
                  </a:lnTo>
                  <a:lnTo>
                    <a:pt x="1741538" y="217284"/>
                  </a:lnTo>
                  <a:close/>
                </a:path>
                <a:path w="2099944" h="684529" extrusionOk="0">
                  <a:moveTo>
                    <a:pt x="1828850" y="50749"/>
                  </a:moveTo>
                  <a:lnTo>
                    <a:pt x="1796516" y="50749"/>
                  </a:lnTo>
                  <a:lnTo>
                    <a:pt x="1796516" y="330796"/>
                  </a:lnTo>
                  <a:lnTo>
                    <a:pt x="1828850" y="330796"/>
                  </a:lnTo>
                  <a:lnTo>
                    <a:pt x="1828850" y="50749"/>
                  </a:lnTo>
                  <a:close/>
                </a:path>
                <a:path w="2099944" h="684529" extrusionOk="0">
                  <a:moveTo>
                    <a:pt x="1866582" y="103441"/>
                  </a:moveTo>
                  <a:lnTo>
                    <a:pt x="1834248" y="103441"/>
                  </a:lnTo>
                  <a:lnTo>
                    <a:pt x="1834248" y="330796"/>
                  </a:lnTo>
                  <a:lnTo>
                    <a:pt x="1866582" y="330796"/>
                  </a:lnTo>
                  <a:lnTo>
                    <a:pt x="1866582" y="103441"/>
                  </a:lnTo>
                  <a:close/>
                </a:path>
                <a:path w="2099944" h="684529" extrusionOk="0">
                  <a:moveTo>
                    <a:pt x="1946719" y="143700"/>
                  </a:moveTo>
                  <a:lnTo>
                    <a:pt x="1914398" y="143700"/>
                  </a:lnTo>
                  <a:lnTo>
                    <a:pt x="1914398" y="330796"/>
                  </a:lnTo>
                  <a:lnTo>
                    <a:pt x="1946719" y="330796"/>
                  </a:lnTo>
                  <a:lnTo>
                    <a:pt x="1946719" y="143700"/>
                  </a:lnTo>
                  <a:close/>
                </a:path>
                <a:path w="2099944" h="684529" extrusionOk="0">
                  <a:moveTo>
                    <a:pt x="1984463" y="51917"/>
                  </a:moveTo>
                  <a:lnTo>
                    <a:pt x="1952129" y="51917"/>
                  </a:lnTo>
                  <a:lnTo>
                    <a:pt x="1952129" y="330796"/>
                  </a:lnTo>
                  <a:lnTo>
                    <a:pt x="1984463" y="330796"/>
                  </a:lnTo>
                  <a:lnTo>
                    <a:pt x="1984463" y="51917"/>
                  </a:lnTo>
                  <a:close/>
                </a:path>
                <a:path w="2099944" h="684529" extrusionOk="0">
                  <a:moveTo>
                    <a:pt x="2061806" y="272021"/>
                  </a:moveTo>
                  <a:lnTo>
                    <a:pt x="2029485" y="272021"/>
                  </a:lnTo>
                  <a:lnTo>
                    <a:pt x="2029485" y="330796"/>
                  </a:lnTo>
                  <a:lnTo>
                    <a:pt x="2061806" y="330796"/>
                  </a:lnTo>
                  <a:lnTo>
                    <a:pt x="2061806" y="272021"/>
                  </a:lnTo>
                  <a:close/>
                </a:path>
                <a:path w="2099944" h="684529" extrusionOk="0">
                  <a:moveTo>
                    <a:pt x="2099564" y="255866"/>
                  </a:moveTo>
                  <a:lnTo>
                    <a:pt x="2067229" y="255866"/>
                  </a:lnTo>
                  <a:lnTo>
                    <a:pt x="2067229" y="330796"/>
                  </a:lnTo>
                  <a:lnTo>
                    <a:pt x="2099564" y="330796"/>
                  </a:lnTo>
                  <a:lnTo>
                    <a:pt x="2099564" y="255866"/>
                  </a:lnTo>
                  <a:close/>
                </a:path>
              </a:pathLst>
            </a:custGeom>
            <a:solidFill>
              <a:srgbClr val="FFFFFF">
                <a:alpha val="49803"/>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 name="Google Shape;382;p26">
              <a:extLst>
                <a:ext uri="{FF2B5EF4-FFF2-40B4-BE49-F238E27FC236}">
                  <a16:creationId xmlns:a16="http://schemas.microsoft.com/office/drawing/2014/main" id="{76CD2C0F-FD49-0314-3448-C64C3B9FC2FB}"/>
                </a:ext>
              </a:extLst>
            </p:cNvPr>
            <p:cNvSpPr/>
            <p:nvPr/>
          </p:nvSpPr>
          <p:spPr>
            <a:xfrm>
              <a:off x="16045236" y="3140511"/>
              <a:ext cx="909955" cy="338455"/>
            </a:xfrm>
            <a:custGeom>
              <a:avLst/>
              <a:gdLst/>
              <a:ahLst/>
              <a:cxnLst/>
              <a:rect l="l" t="t" r="r" b="b"/>
              <a:pathLst>
                <a:path w="909955" h="338454" extrusionOk="0">
                  <a:moveTo>
                    <a:pt x="54045" y="14231"/>
                  </a:moveTo>
                  <a:lnTo>
                    <a:pt x="27782" y="19757"/>
                  </a:lnTo>
                  <a:lnTo>
                    <a:pt x="0" y="41932"/>
                  </a:lnTo>
                  <a:lnTo>
                    <a:pt x="0" y="338054"/>
                  </a:lnTo>
                  <a:lnTo>
                    <a:pt x="909902" y="338054"/>
                  </a:lnTo>
                  <a:lnTo>
                    <a:pt x="909902" y="55420"/>
                  </a:lnTo>
                  <a:lnTo>
                    <a:pt x="394110" y="55420"/>
                  </a:lnTo>
                  <a:lnTo>
                    <a:pt x="354366" y="54676"/>
                  </a:lnTo>
                  <a:lnTo>
                    <a:pt x="300223" y="33876"/>
                  </a:lnTo>
                  <a:lnTo>
                    <a:pt x="135902" y="33876"/>
                  </a:lnTo>
                  <a:lnTo>
                    <a:pt x="106886" y="27659"/>
                  </a:lnTo>
                  <a:lnTo>
                    <a:pt x="80007" y="18988"/>
                  </a:lnTo>
                  <a:lnTo>
                    <a:pt x="54045" y="14231"/>
                  </a:lnTo>
                  <a:close/>
                </a:path>
                <a:path w="909955" h="338454" extrusionOk="0">
                  <a:moveTo>
                    <a:pt x="538597" y="0"/>
                  </a:moveTo>
                  <a:lnTo>
                    <a:pt x="496121" y="4730"/>
                  </a:lnTo>
                  <a:lnTo>
                    <a:pt x="457192" y="20392"/>
                  </a:lnTo>
                  <a:lnTo>
                    <a:pt x="422844" y="39712"/>
                  </a:lnTo>
                  <a:lnTo>
                    <a:pt x="394110" y="55420"/>
                  </a:lnTo>
                  <a:lnTo>
                    <a:pt x="909902" y="55420"/>
                  </a:lnTo>
                  <a:lnTo>
                    <a:pt x="909902" y="41932"/>
                  </a:lnTo>
                  <a:lnTo>
                    <a:pt x="900809" y="35330"/>
                  </a:lnTo>
                  <a:lnTo>
                    <a:pt x="680584" y="35330"/>
                  </a:lnTo>
                  <a:lnTo>
                    <a:pt x="632615" y="30706"/>
                  </a:lnTo>
                  <a:lnTo>
                    <a:pt x="583586" y="13471"/>
                  </a:lnTo>
                  <a:lnTo>
                    <a:pt x="538597" y="0"/>
                  </a:lnTo>
                  <a:close/>
                </a:path>
                <a:path w="909955" h="338454" extrusionOk="0">
                  <a:moveTo>
                    <a:pt x="848922" y="14743"/>
                  </a:moveTo>
                  <a:lnTo>
                    <a:pt x="811663" y="17047"/>
                  </a:lnTo>
                  <a:lnTo>
                    <a:pt x="726847" y="31693"/>
                  </a:lnTo>
                  <a:lnTo>
                    <a:pt x="680584" y="35330"/>
                  </a:lnTo>
                  <a:lnTo>
                    <a:pt x="900809" y="35330"/>
                  </a:lnTo>
                  <a:lnTo>
                    <a:pt x="881884" y="21588"/>
                  </a:lnTo>
                  <a:lnTo>
                    <a:pt x="848922" y="14743"/>
                  </a:lnTo>
                  <a:close/>
                </a:path>
                <a:path w="909955" h="338454" extrusionOk="0">
                  <a:moveTo>
                    <a:pt x="205219" y="13471"/>
                  </a:moveTo>
                  <a:lnTo>
                    <a:pt x="168273" y="31269"/>
                  </a:lnTo>
                  <a:lnTo>
                    <a:pt x="135902" y="33876"/>
                  </a:lnTo>
                  <a:lnTo>
                    <a:pt x="300223" y="33876"/>
                  </a:lnTo>
                  <a:lnTo>
                    <a:pt x="252308" y="15813"/>
                  </a:lnTo>
                  <a:lnTo>
                    <a:pt x="205219" y="13471"/>
                  </a:lnTo>
                  <a:close/>
                </a:path>
              </a:pathLst>
            </a:custGeom>
            <a:solidFill>
              <a:srgbClr val="FFFFFF">
                <a:alpha val="24705"/>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 name="Google Shape;383;p26">
              <a:extLst>
                <a:ext uri="{FF2B5EF4-FFF2-40B4-BE49-F238E27FC236}">
                  <a16:creationId xmlns:a16="http://schemas.microsoft.com/office/drawing/2014/main" id="{49923A27-52FD-92C3-52C4-A485AF351D3E}"/>
                </a:ext>
              </a:extLst>
            </p:cNvPr>
            <p:cNvSpPr/>
            <p:nvPr/>
          </p:nvSpPr>
          <p:spPr>
            <a:xfrm>
              <a:off x="16045230" y="3128947"/>
              <a:ext cx="909955" cy="210820"/>
            </a:xfrm>
            <a:custGeom>
              <a:avLst/>
              <a:gdLst/>
              <a:ahLst/>
              <a:cxnLst/>
              <a:rect l="l" t="t" r="r" b="b"/>
              <a:pathLst>
                <a:path w="909955" h="210820" extrusionOk="0">
                  <a:moveTo>
                    <a:pt x="28803" y="105321"/>
                  </a:moveTo>
                  <a:lnTo>
                    <a:pt x="27203" y="105321"/>
                  </a:lnTo>
                  <a:lnTo>
                    <a:pt x="25615" y="111379"/>
                  </a:lnTo>
                  <a:lnTo>
                    <a:pt x="24904" y="114223"/>
                  </a:lnTo>
                  <a:lnTo>
                    <a:pt x="24650" y="115531"/>
                  </a:lnTo>
                  <a:lnTo>
                    <a:pt x="24434" y="114274"/>
                  </a:lnTo>
                  <a:lnTo>
                    <a:pt x="24117" y="112839"/>
                  </a:lnTo>
                  <a:lnTo>
                    <a:pt x="22313" y="105321"/>
                  </a:lnTo>
                  <a:lnTo>
                    <a:pt x="20701" y="105321"/>
                  </a:lnTo>
                  <a:lnTo>
                    <a:pt x="18300" y="114350"/>
                  </a:lnTo>
                  <a:lnTo>
                    <a:pt x="18110" y="115557"/>
                  </a:lnTo>
                  <a:lnTo>
                    <a:pt x="17856" y="114388"/>
                  </a:lnTo>
                  <a:lnTo>
                    <a:pt x="17538" y="112890"/>
                  </a:lnTo>
                  <a:lnTo>
                    <a:pt x="15748" y="105321"/>
                  </a:lnTo>
                  <a:lnTo>
                    <a:pt x="14109" y="105321"/>
                  </a:lnTo>
                  <a:lnTo>
                    <a:pt x="17157" y="117335"/>
                  </a:lnTo>
                  <a:lnTo>
                    <a:pt x="18783" y="117335"/>
                  </a:lnTo>
                  <a:lnTo>
                    <a:pt x="20497" y="111086"/>
                  </a:lnTo>
                  <a:lnTo>
                    <a:pt x="20942" y="109524"/>
                  </a:lnTo>
                  <a:lnTo>
                    <a:pt x="21221" y="108343"/>
                  </a:lnTo>
                  <a:lnTo>
                    <a:pt x="21424" y="107149"/>
                  </a:lnTo>
                  <a:lnTo>
                    <a:pt x="21628" y="108369"/>
                  </a:lnTo>
                  <a:lnTo>
                    <a:pt x="21882" y="109537"/>
                  </a:lnTo>
                  <a:lnTo>
                    <a:pt x="23761" y="117335"/>
                  </a:lnTo>
                  <a:lnTo>
                    <a:pt x="25387" y="117335"/>
                  </a:lnTo>
                  <a:lnTo>
                    <a:pt x="28803" y="105321"/>
                  </a:lnTo>
                  <a:close/>
                </a:path>
                <a:path w="909955" h="210820" extrusionOk="0">
                  <a:moveTo>
                    <a:pt x="38900" y="116039"/>
                  </a:moveTo>
                  <a:lnTo>
                    <a:pt x="33680" y="116039"/>
                  </a:lnTo>
                  <a:lnTo>
                    <a:pt x="33680" y="111696"/>
                  </a:lnTo>
                  <a:lnTo>
                    <a:pt x="38366" y="111696"/>
                  </a:lnTo>
                  <a:lnTo>
                    <a:pt x="38366" y="110413"/>
                  </a:lnTo>
                  <a:lnTo>
                    <a:pt x="33680" y="110413"/>
                  </a:lnTo>
                  <a:lnTo>
                    <a:pt x="33680" y="106616"/>
                  </a:lnTo>
                  <a:lnTo>
                    <a:pt x="38633" y="106616"/>
                  </a:lnTo>
                  <a:lnTo>
                    <a:pt x="38633" y="105308"/>
                  </a:lnTo>
                  <a:lnTo>
                    <a:pt x="32131" y="105308"/>
                  </a:lnTo>
                  <a:lnTo>
                    <a:pt x="32131" y="117335"/>
                  </a:lnTo>
                  <a:lnTo>
                    <a:pt x="38900" y="117335"/>
                  </a:lnTo>
                  <a:lnTo>
                    <a:pt x="38900" y="116039"/>
                  </a:lnTo>
                  <a:close/>
                </a:path>
                <a:path w="909955" h="210820" extrusionOk="0">
                  <a:moveTo>
                    <a:pt x="49491" y="116039"/>
                  </a:moveTo>
                  <a:lnTo>
                    <a:pt x="44284" y="116039"/>
                  </a:lnTo>
                  <a:lnTo>
                    <a:pt x="44284" y="111696"/>
                  </a:lnTo>
                  <a:lnTo>
                    <a:pt x="48958" y="111696"/>
                  </a:lnTo>
                  <a:lnTo>
                    <a:pt x="48958" y="110413"/>
                  </a:lnTo>
                  <a:lnTo>
                    <a:pt x="44284" y="110413"/>
                  </a:lnTo>
                  <a:lnTo>
                    <a:pt x="44284" y="106616"/>
                  </a:lnTo>
                  <a:lnTo>
                    <a:pt x="49225" y="106616"/>
                  </a:lnTo>
                  <a:lnTo>
                    <a:pt x="49225" y="105308"/>
                  </a:lnTo>
                  <a:lnTo>
                    <a:pt x="42735" y="105308"/>
                  </a:lnTo>
                  <a:lnTo>
                    <a:pt x="42735" y="117335"/>
                  </a:lnTo>
                  <a:lnTo>
                    <a:pt x="49491" y="117335"/>
                  </a:lnTo>
                  <a:lnTo>
                    <a:pt x="49491" y="116039"/>
                  </a:lnTo>
                  <a:close/>
                </a:path>
                <a:path w="909955" h="210820" extrusionOk="0">
                  <a:moveTo>
                    <a:pt x="61823" y="117335"/>
                  </a:moveTo>
                  <a:lnTo>
                    <a:pt x="57137" y="110426"/>
                  </a:lnTo>
                  <a:lnTo>
                    <a:pt x="61480" y="105308"/>
                  </a:lnTo>
                  <a:lnTo>
                    <a:pt x="59550" y="105308"/>
                  </a:lnTo>
                  <a:lnTo>
                    <a:pt x="55880" y="109829"/>
                  </a:lnTo>
                  <a:lnTo>
                    <a:pt x="55257" y="110642"/>
                  </a:lnTo>
                  <a:lnTo>
                    <a:pt x="54940" y="111112"/>
                  </a:lnTo>
                  <a:lnTo>
                    <a:pt x="54876" y="105308"/>
                  </a:lnTo>
                  <a:lnTo>
                    <a:pt x="53327" y="105308"/>
                  </a:lnTo>
                  <a:lnTo>
                    <a:pt x="53327" y="117335"/>
                  </a:lnTo>
                  <a:lnTo>
                    <a:pt x="54876" y="117335"/>
                  </a:lnTo>
                  <a:lnTo>
                    <a:pt x="54876" y="112750"/>
                  </a:lnTo>
                  <a:lnTo>
                    <a:pt x="56019" y="111429"/>
                  </a:lnTo>
                  <a:lnTo>
                    <a:pt x="59982" y="117335"/>
                  </a:lnTo>
                  <a:lnTo>
                    <a:pt x="61823" y="117335"/>
                  </a:lnTo>
                  <a:close/>
                </a:path>
                <a:path w="909955" h="210820" extrusionOk="0">
                  <a:moveTo>
                    <a:pt x="74777" y="105740"/>
                  </a:moveTo>
                  <a:lnTo>
                    <a:pt x="73444" y="105740"/>
                  </a:lnTo>
                  <a:lnTo>
                    <a:pt x="70904" y="107099"/>
                  </a:lnTo>
                  <a:lnTo>
                    <a:pt x="71221" y="108292"/>
                  </a:lnTo>
                  <a:lnTo>
                    <a:pt x="73228" y="107200"/>
                  </a:lnTo>
                  <a:lnTo>
                    <a:pt x="73253" y="117335"/>
                  </a:lnTo>
                  <a:lnTo>
                    <a:pt x="74777" y="117335"/>
                  </a:lnTo>
                  <a:lnTo>
                    <a:pt x="74777" y="105740"/>
                  </a:lnTo>
                  <a:close/>
                </a:path>
                <a:path w="909955" h="210820" extrusionOk="0">
                  <a:moveTo>
                    <a:pt x="204089" y="146126"/>
                  </a:moveTo>
                  <a:lnTo>
                    <a:pt x="202488" y="146126"/>
                  </a:lnTo>
                  <a:lnTo>
                    <a:pt x="200914" y="152184"/>
                  </a:lnTo>
                  <a:lnTo>
                    <a:pt x="200190" y="155028"/>
                  </a:lnTo>
                  <a:lnTo>
                    <a:pt x="199936" y="156337"/>
                  </a:lnTo>
                  <a:lnTo>
                    <a:pt x="199732" y="155079"/>
                  </a:lnTo>
                  <a:lnTo>
                    <a:pt x="199415" y="153644"/>
                  </a:lnTo>
                  <a:lnTo>
                    <a:pt x="197612" y="146126"/>
                  </a:lnTo>
                  <a:lnTo>
                    <a:pt x="195986" y="146126"/>
                  </a:lnTo>
                  <a:lnTo>
                    <a:pt x="193586" y="155155"/>
                  </a:lnTo>
                  <a:lnTo>
                    <a:pt x="193395" y="156362"/>
                  </a:lnTo>
                  <a:lnTo>
                    <a:pt x="193141" y="155194"/>
                  </a:lnTo>
                  <a:lnTo>
                    <a:pt x="192824" y="153695"/>
                  </a:lnTo>
                  <a:lnTo>
                    <a:pt x="191046" y="146126"/>
                  </a:lnTo>
                  <a:lnTo>
                    <a:pt x="189407" y="146126"/>
                  </a:lnTo>
                  <a:lnTo>
                    <a:pt x="192443" y="158140"/>
                  </a:lnTo>
                  <a:lnTo>
                    <a:pt x="194068" y="158140"/>
                  </a:lnTo>
                  <a:lnTo>
                    <a:pt x="195783" y="151892"/>
                  </a:lnTo>
                  <a:lnTo>
                    <a:pt x="196227" y="150329"/>
                  </a:lnTo>
                  <a:lnTo>
                    <a:pt x="196507" y="149148"/>
                  </a:lnTo>
                  <a:lnTo>
                    <a:pt x="196710" y="147955"/>
                  </a:lnTo>
                  <a:lnTo>
                    <a:pt x="196913" y="149174"/>
                  </a:lnTo>
                  <a:lnTo>
                    <a:pt x="197167" y="150342"/>
                  </a:lnTo>
                  <a:lnTo>
                    <a:pt x="199047" y="158140"/>
                  </a:lnTo>
                  <a:lnTo>
                    <a:pt x="200672" y="158140"/>
                  </a:lnTo>
                  <a:lnTo>
                    <a:pt x="204089" y="146126"/>
                  </a:lnTo>
                  <a:close/>
                </a:path>
                <a:path w="909955" h="210820" extrusionOk="0">
                  <a:moveTo>
                    <a:pt x="214185" y="156845"/>
                  </a:moveTo>
                  <a:lnTo>
                    <a:pt x="208978" y="156845"/>
                  </a:lnTo>
                  <a:lnTo>
                    <a:pt x="208978" y="152501"/>
                  </a:lnTo>
                  <a:lnTo>
                    <a:pt x="213652" y="152501"/>
                  </a:lnTo>
                  <a:lnTo>
                    <a:pt x="213652" y="151218"/>
                  </a:lnTo>
                  <a:lnTo>
                    <a:pt x="208978" y="151218"/>
                  </a:lnTo>
                  <a:lnTo>
                    <a:pt x="208978" y="147421"/>
                  </a:lnTo>
                  <a:lnTo>
                    <a:pt x="213918" y="147421"/>
                  </a:lnTo>
                  <a:lnTo>
                    <a:pt x="213918" y="146113"/>
                  </a:lnTo>
                  <a:lnTo>
                    <a:pt x="207429" y="146113"/>
                  </a:lnTo>
                  <a:lnTo>
                    <a:pt x="207429" y="158140"/>
                  </a:lnTo>
                  <a:lnTo>
                    <a:pt x="214185" y="158140"/>
                  </a:lnTo>
                  <a:lnTo>
                    <a:pt x="214185" y="156845"/>
                  </a:lnTo>
                  <a:close/>
                </a:path>
                <a:path w="909955" h="210820" extrusionOk="0">
                  <a:moveTo>
                    <a:pt x="224777" y="156845"/>
                  </a:moveTo>
                  <a:lnTo>
                    <a:pt x="219570" y="156845"/>
                  </a:lnTo>
                  <a:lnTo>
                    <a:pt x="219570" y="152501"/>
                  </a:lnTo>
                  <a:lnTo>
                    <a:pt x="224243" y="152501"/>
                  </a:lnTo>
                  <a:lnTo>
                    <a:pt x="224243" y="151218"/>
                  </a:lnTo>
                  <a:lnTo>
                    <a:pt x="219570" y="151218"/>
                  </a:lnTo>
                  <a:lnTo>
                    <a:pt x="219570" y="147421"/>
                  </a:lnTo>
                  <a:lnTo>
                    <a:pt x="224510" y="147421"/>
                  </a:lnTo>
                  <a:lnTo>
                    <a:pt x="224510" y="146113"/>
                  </a:lnTo>
                  <a:lnTo>
                    <a:pt x="218020" y="146113"/>
                  </a:lnTo>
                  <a:lnTo>
                    <a:pt x="218020" y="158140"/>
                  </a:lnTo>
                  <a:lnTo>
                    <a:pt x="224777" y="158140"/>
                  </a:lnTo>
                  <a:lnTo>
                    <a:pt x="224777" y="156845"/>
                  </a:lnTo>
                  <a:close/>
                </a:path>
                <a:path w="909955" h="210820" extrusionOk="0">
                  <a:moveTo>
                    <a:pt x="237109" y="158140"/>
                  </a:moveTo>
                  <a:lnTo>
                    <a:pt x="232422" y="151231"/>
                  </a:lnTo>
                  <a:lnTo>
                    <a:pt x="236766" y="146113"/>
                  </a:lnTo>
                  <a:lnTo>
                    <a:pt x="234835" y="146113"/>
                  </a:lnTo>
                  <a:lnTo>
                    <a:pt x="231165" y="150634"/>
                  </a:lnTo>
                  <a:lnTo>
                    <a:pt x="230543" y="151447"/>
                  </a:lnTo>
                  <a:lnTo>
                    <a:pt x="230225" y="151917"/>
                  </a:lnTo>
                  <a:lnTo>
                    <a:pt x="230162" y="146113"/>
                  </a:lnTo>
                  <a:lnTo>
                    <a:pt x="228612" y="146113"/>
                  </a:lnTo>
                  <a:lnTo>
                    <a:pt x="228612" y="158140"/>
                  </a:lnTo>
                  <a:lnTo>
                    <a:pt x="230162" y="158140"/>
                  </a:lnTo>
                  <a:lnTo>
                    <a:pt x="230162" y="153555"/>
                  </a:lnTo>
                  <a:lnTo>
                    <a:pt x="231317" y="152234"/>
                  </a:lnTo>
                  <a:lnTo>
                    <a:pt x="235267" y="158140"/>
                  </a:lnTo>
                  <a:lnTo>
                    <a:pt x="237109" y="158140"/>
                  </a:lnTo>
                  <a:close/>
                </a:path>
                <a:path w="909955" h="210820" extrusionOk="0">
                  <a:moveTo>
                    <a:pt x="252552" y="156845"/>
                  </a:moveTo>
                  <a:lnTo>
                    <a:pt x="247332" y="156845"/>
                  </a:lnTo>
                  <a:lnTo>
                    <a:pt x="248272" y="155943"/>
                  </a:lnTo>
                  <a:lnTo>
                    <a:pt x="250710" y="153593"/>
                  </a:lnTo>
                  <a:lnTo>
                    <a:pt x="252260" y="151866"/>
                  </a:lnTo>
                  <a:lnTo>
                    <a:pt x="252260" y="148056"/>
                  </a:lnTo>
                  <a:lnTo>
                    <a:pt x="251218" y="146342"/>
                  </a:lnTo>
                  <a:lnTo>
                    <a:pt x="247383" y="146342"/>
                  </a:lnTo>
                  <a:lnTo>
                    <a:pt x="246227" y="146850"/>
                  </a:lnTo>
                  <a:lnTo>
                    <a:pt x="245427" y="147523"/>
                  </a:lnTo>
                  <a:lnTo>
                    <a:pt x="245935" y="148640"/>
                  </a:lnTo>
                  <a:lnTo>
                    <a:pt x="246468" y="148183"/>
                  </a:lnTo>
                  <a:lnTo>
                    <a:pt x="247332" y="147650"/>
                  </a:lnTo>
                  <a:lnTo>
                    <a:pt x="250113" y="147650"/>
                  </a:lnTo>
                  <a:lnTo>
                    <a:pt x="250685" y="148742"/>
                  </a:lnTo>
                  <a:lnTo>
                    <a:pt x="250672" y="151676"/>
                  </a:lnTo>
                  <a:lnTo>
                    <a:pt x="249339" y="153162"/>
                  </a:lnTo>
                  <a:lnTo>
                    <a:pt x="245148" y="157175"/>
                  </a:lnTo>
                  <a:lnTo>
                    <a:pt x="245148" y="158140"/>
                  </a:lnTo>
                  <a:lnTo>
                    <a:pt x="252552" y="158140"/>
                  </a:lnTo>
                  <a:lnTo>
                    <a:pt x="252552" y="156845"/>
                  </a:lnTo>
                  <a:close/>
                </a:path>
                <a:path w="909955" h="210820" extrusionOk="0">
                  <a:moveTo>
                    <a:pt x="364769" y="198145"/>
                  </a:moveTo>
                  <a:lnTo>
                    <a:pt x="363169" y="198145"/>
                  </a:lnTo>
                  <a:lnTo>
                    <a:pt x="361581" y="204216"/>
                  </a:lnTo>
                  <a:lnTo>
                    <a:pt x="360870" y="207048"/>
                  </a:lnTo>
                  <a:lnTo>
                    <a:pt x="360616" y="208368"/>
                  </a:lnTo>
                  <a:lnTo>
                    <a:pt x="360400" y="207098"/>
                  </a:lnTo>
                  <a:lnTo>
                    <a:pt x="360083" y="205676"/>
                  </a:lnTo>
                  <a:lnTo>
                    <a:pt x="358279" y="198145"/>
                  </a:lnTo>
                  <a:lnTo>
                    <a:pt x="356666" y="198145"/>
                  </a:lnTo>
                  <a:lnTo>
                    <a:pt x="354266" y="207187"/>
                  </a:lnTo>
                  <a:lnTo>
                    <a:pt x="354076" y="208381"/>
                  </a:lnTo>
                  <a:lnTo>
                    <a:pt x="353822" y="207225"/>
                  </a:lnTo>
                  <a:lnTo>
                    <a:pt x="353504" y="205727"/>
                  </a:lnTo>
                  <a:lnTo>
                    <a:pt x="351713" y="198145"/>
                  </a:lnTo>
                  <a:lnTo>
                    <a:pt x="350075" y="198145"/>
                  </a:lnTo>
                  <a:lnTo>
                    <a:pt x="353123" y="210172"/>
                  </a:lnTo>
                  <a:lnTo>
                    <a:pt x="354749" y="210172"/>
                  </a:lnTo>
                  <a:lnTo>
                    <a:pt x="356463" y="203911"/>
                  </a:lnTo>
                  <a:lnTo>
                    <a:pt x="356908" y="202349"/>
                  </a:lnTo>
                  <a:lnTo>
                    <a:pt x="357187" y="201180"/>
                  </a:lnTo>
                  <a:lnTo>
                    <a:pt x="357390" y="199986"/>
                  </a:lnTo>
                  <a:lnTo>
                    <a:pt x="357593" y="201193"/>
                  </a:lnTo>
                  <a:lnTo>
                    <a:pt x="357847" y="202374"/>
                  </a:lnTo>
                  <a:lnTo>
                    <a:pt x="359727" y="210172"/>
                  </a:lnTo>
                  <a:lnTo>
                    <a:pt x="361353" y="210172"/>
                  </a:lnTo>
                  <a:lnTo>
                    <a:pt x="364769" y="198145"/>
                  </a:lnTo>
                  <a:close/>
                </a:path>
                <a:path w="909955" h="210820" extrusionOk="0">
                  <a:moveTo>
                    <a:pt x="374865" y="208864"/>
                  </a:moveTo>
                  <a:lnTo>
                    <a:pt x="369646" y="208864"/>
                  </a:lnTo>
                  <a:lnTo>
                    <a:pt x="369646" y="204533"/>
                  </a:lnTo>
                  <a:lnTo>
                    <a:pt x="374332" y="204533"/>
                  </a:lnTo>
                  <a:lnTo>
                    <a:pt x="374332" y="203250"/>
                  </a:lnTo>
                  <a:lnTo>
                    <a:pt x="369646" y="203250"/>
                  </a:lnTo>
                  <a:lnTo>
                    <a:pt x="369646" y="199440"/>
                  </a:lnTo>
                  <a:lnTo>
                    <a:pt x="374599" y="199440"/>
                  </a:lnTo>
                  <a:lnTo>
                    <a:pt x="374599" y="198145"/>
                  </a:lnTo>
                  <a:lnTo>
                    <a:pt x="368096" y="198145"/>
                  </a:lnTo>
                  <a:lnTo>
                    <a:pt x="368096" y="210172"/>
                  </a:lnTo>
                  <a:lnTo>
                    <a:pt x="374865" y="210172"/>
                  </a:lnTo>
                  <a:lnTo>
                    <a:pt x="374865" y="208864"/>
                  </a:lnTo>
                  <a:close/>
                </a:path>
                <a:path w="909955" h="210820" extrusionOk="0">
                  <a:moveTo>
                    <a:pt x="385457" y="208864"/>
                  </a:moveTo>
                  <a:lnTo>
                    <a:pt x="380250" y="208864"/>
                  </a:lnTo>
                  <a:lnTo>
                    <a:pt x="380250" y="204533"/>
                  </a:lnTo>
                  <a:lnTo>
                    <a:pt x="384924" y="204533"/>
                  </a:lnTo>
                  <a:lnTo>
                    <a:pt x="384924" y="203250"/>
                  </a:lnTo>
                  <a:lnTo>
                    <a:pt x="380250" y="203250"/>
                  </a:lnTo>
                  <a:lnTo>
                    <a:pt x="380250" y="199440"/>
                  </a:lnTo>
                  <a:lnTo>
                    <a:pt x="385191" y="199440"/>
                  </a:lnTo>
                  <a:lnTo>
                    <a:pt x="385191" y="198145"/>
                  </a:lnTo>
                  <a:lnTo>
                    <a:pt x="378701" y="198145"/>
                  </a:lnTo>
                  <a:lnTo>
                    <a:pt x="378701" y="210172"/>
                  </a:lnTo>
                  <a:lnTo>
                    <a:pt x="385457" y="210172"/>
                  </a:lnTo>
                  <a:lnTo>
                    <a:pt x="385457" y="208864"/>
                  </a:lnTo>
                  <a:close/>
                </a:path>
                <a:path w="909955" h="210820" extrusionOk="0">
                  <a:moveTo>
                    <a:pt x="397789" y="210172"/>
                  </a:moveTo>
                  <a:lnTo>
                    <a:pt x="393103" y="203250"/>
                  </a:lnTo>
                  <a:lnTo>
                    <a:pt x="397446" y="198145"/>
                  </a:lnTo>
                  <a:lnTo>
                    <a:pt x="395516" y="198145"/>
                  </a:lnTo>
                  <a:lnTo>
                    <a:pt x="391845" y="202653"/>
                  </a:lnTo>
                  <a:lnTo>
                    <a:pt x="391223" y="203479"/>
                  </a:lnTo>
                  <a:lnTo>
                    <a:pt x="390906" y="203936"/>
                  </a:lnTo>
                  <a:lnTo>
                    <a:pt x="390842" y="198145"/>
                  </a:lnTo>
                  <a:lnTo>
                    <a:pt x="389293" y="198145"/>
                  </a:lnTo>
                  <a:lnTo>
                    <a:pt x="389293" y="210172"/>
                  </a:lnTo>
                  <a:lnTo>
                    <a:pt x="390842" y="210172"/>
                  </a:lnTo>
                  <a:lnTo>
                    <a:pt x="390842" y="205587"/>
                  </a:lnTo>
                  <a:lnTo>
                    <a:pt x="391985" y="204266"/>
                  </a:lnTo>
                  <a:lnTo>
                    <a:pt x="395947" y="210172"/>
                  </a:lnTo>
                  <a:lnTo>
                    <a:pt x="397789" y="210172"/>
                  </a:lnTo>
                  <a:close/>
                </a:path>
                <a:path w="909955" h="210820" extrusionOk="0">
                  <a:moveTo>
                    <a:pt x="413004" y="205257"/>
                  </a:moveTo>
                  <a:lnTo>
                    <a:pt x="411848" y="204190"/>
                  </a:lnTo>
                  <a:lnTo>
                    <a:pt x="410425" y="203911"/>
                  </a:lnTo>
                  <a:lnTo>
                    <a:pt x="411848" y="203352"/>
                  </a:lnTo>
                  <a:lnTo>
                    <a:pt x="412559" y="202336"/>
                  </a:lnTo>
                  <a:lnTo>
                    <a:pt x="412559" y="199732"/>
                  </a:lnTo>
                  <a:lnTo>
                    <a:pt x="411530" y="198374"/>
                  </a:lnTo>
                  <a:lnTo>
                    <a:pt x="407987" y="198374"/>
                  </a:lnTo>
                  <a:lnTo>
                    <a:pt x="406819" y="198818"/>
                  </a:lnTo>
                  <a:lnTo>
                    <a:pt x="406209" y="199275"/>
                  </a:lnTo>
                  <a:lnTo>
                    <a:pt x="406615" y="200406"/>
                  </a:lnTo>
                  <a:lnTo>
                    <a:pt x="407123" y="200050"/>
                  </a:lnTo>
                  <a:lnTo>
                    <a:pt x="408012" y="199644"/>
                  </a:lnTo>
                  <a:lnTo>
                    <a:pt x="410387" y="199644"/>
                  </a:lnTo>
                  <a:lnTo>
                    <a:pt x="410972" y="200456"/>
                  </a:lnTo>
                  <a:lnTo>
                    <a:pt x="410972" y="202768"/>
                  </a:lnTo>
                  <a:lnTo>
                    <a:pt x="409536" y="203352"/>
                  </a:lnTo>
                  <a:lnTo>
                    <a:pt x="407517" y="203352"/>
                  </a:lnTo>
                  <a:lnTo>
                    <a:pt x="407517" y="204533"/>
                  </a:lnTo>
                  <a:lnTo>
                    <a:pt x="409905" y="204533"/>
                  </a:lnTo>
                  <a:lnTo>
                    <a:pt x="411365" y="205232"/>
                  </a:lnTo>
                  <a:lnTo>
                    <a:pt x="411403" y="207810"/>
                  </a:lnTo>
                  <a:lnTo>
                    <a:pt x="410768" y="209092"/>
                  </a:lnTo>
                  <a:lnTo>
                    <a:pt x="407670" y="209092"/>
                  </a:lnTo>
                  <a:lnTo>
                    <a:pt x="406641" y="208661"/>
                  </a:lnTo>
                  <a:lnTo>
                    <a:pt x="406196" y="208368"/>
                  </a:lnTo>
                  <a:lnTo>
                    <a:pt x="405765" y="209575"/>
                  </a:lnTo>
                  <a:lnTo>
                    <a:pt x="406336" y="209956"/>
                  </a:lnTo>
                  <a:lnTo>
                    <a:pt x="407479" y="210362"/>
                  </a:lnTo>
                  <a:lnTo>
                    <a:pt x="411568" y="210362"/>
                  </a:lnTo>
                  <a:lnTo>
                    <a:pt x="413004" y="208749"/>
                  </a:lnTo>
                  <a:lnTo>
                    <a:pt x="413004" y="205257"/>
                  </a:lnTo>
                  <a:close/>
                </a:path>
                <a:path w="909955" h="210820" extrusionOk="0">
                  <a:moveTo>
                    <a:pt x="519849" y="144856"/>
                  </a:moveTo>
                  <a:lnTo>
                    <a:pt x="518248" y="144856"/>
                  </a:lnTo>
                  <a:lnTo>
                    <a:pt x="516661" y="150914"/>
                  </a:lnTo>
                  <a:lnTo>
                    <a:pt x="515950" y="153758"/>
                  </a:lnTo>
                  <a:lnTo>
                    <a:pt x="515683" y="155067"/>
                  </a:lnTo>
                  <a:lnTo>
                    <a:pt x="515480" y="153809"/>
                  </a:lnTo>
                  <a:lnTo>
                    <a:pt x="515162" y="152387"/>
                  </a:lnTo>
                  <a:lnTo>
                    <a:pt x="513359" y="144856"/>
                  </a:lnTo>
                  <a:lnTo>
                    <a:pt x="511746" y="144856"/>
                  </a:lnTo>
                  <a:lnTo>
                    <a:pt x="509346" y="153885"/>
                  </a:lnTo>
                  <a:lnTo>
                    <a:pt x="509155" y="155092"/>
                  </a:lnTo>
                  <a:lnTo>
                    <a:pt x="508901" y="153936"/>
                  </a:lnTo>
                  <a:lnTo>
                    <a:pt x="508584" y="152438"/>
                  </a:lnTo>
                  <a:lnTo>
                    <a:pt x="506793" y="144856"/>
                  </a:lnTo>
                  <a:lnTo>
                    <a:pt x="505155" y="144856"/>
                  </a:lnTo>
                  <a:lnTo>
                    <a:pt x="508203" y="156870"/>
                  </a:lnTo>
                  <a:lnTo>
                    <a:pt x="509828" y="156870"/>
                  </a:lnTo>
                  <a:lnTo>
                    <a:pt x="511530" y="150622"/>
                  </a:lnTo>
                  <a:lnTo>
                    <a:pt x="511987" y="149059"/>
                  </a:lnTo>
                  <a:lnTo>
                    <a:pt x="512267" y="147891"/>
                  </a:lnTo>
                  <a:lnTo>
                    <a:pt x="512470" y="146685"/>
                  </a:lnTo>
                  <a:lnTo>
                    <a:pt x="512673" y="147904"/>
                  </a:lnTo>
                  <a:lnTo>
                    <a:pt x="512914" y="149085"/>
                  </a:lnTo>
                  <a:lnTo>
                    <a:pt x="514807" y="156870"/>
                  </a:lnTo>
                  <a:lnTo>
                    <a:pt x="516432" y="156870"/>
                  </a:lnTo>
                  <a:lnTo>
                    <a:pt x="519849" y="144856"/>
                  </a:lnTo>
                  <a:close/>
                </a:path>
                <a:path w="909955" h="210820" extrusionOk="0">
                  <a:moveTo>
                    <a:pt x="529932" y="155575"/>
                  </a:moveTo>
                  <a:lnTo>
                    <a:pt x="524725" y="155575"/>
                  </a:lnTo>
                  <a:lnTo>
                    <a:pt x="524725" y="151231"/>
                  </a:lnTo>
                  <a:lnTo>
                    <a:pt x="529399" y="151231"/>
                  </a:lnTo>
                  <a:lnTo>
                    <a:pt x="529399" y="149948"/>
                  </a:lnTo>
                  <a:lnTo>
                    <a:pt x="524725" y="149948"/>
                  </a:lnTo>
                  <a:lnTo>
                    <a:pt x="524725" y="146151"/>
                  </a:lnTo>
                  <a:lnTo>
                    <a:pt x="529666" y="146151"/>
                  </a:lnTo>
                  <a:lnTo>
                    <a:pt x="529666" y="144843"/>
                  </a:lnTo>
                  <a:lnTo>
                    <a:pt x="523176" y="144843"/>
                  </a:lnTo>
                  <a:lnTo>
                    <a:pt x="523176" y="156883"/>
                  </a:lnTo>
                  <a:lnTo>
                    <a:pt x="529932" y="156883"/>
                  </a:lnTo>
                  <a:lnTo>
                    <a:pt x="529932" y="155575"/>
                  </a:lnTo>
                  <a:close/>
                </a:path>
                <a:path w="909955" h="210820" extrusionOk="0">
                  <a:moveTo>
                    <a:pt x="540537" y="155575"/>
                  </a:moveTo>
                  <a:lnTo>
                    <a:pt x="535330" y="155575"/>
                  </a:lnTo>
                  <a:lnTo>
                    <a:pt x="535330" y="151231"/>
                  </a:lnTo>
                  <a:lnTo>
                    <a:pt x="540004" y="151231"/>
                  </a:lnTo>
                  <a:lnTo>
                    <a:pt x="540004" y="149948"/>
                  </a:lnTo>
                  <a:lnTo>
                    <a:pt x="535330" y="149948"/>
                  </a:lnTo>
                  <a:lnTo>
                    <a:pt x="535330" y="146151"/>
                  </a:lnTo>
                  <a:lnTo>
                    <a:pt x="540270" y="146151"/>
                  </a:lnTo>
                  <a:lnTo>
                    <a:pt x="540270" y="144843"/>
                  </a:lnTo>
                  <a:lnTo>
                    <a:pt x="533781" y="144843"/>
                  </a:lnTo>
                  <a:lnTo>
                    <a:pt x="533781" y="156883"/>
                  </a:lnTo>
                  <a:lnTo>
                    <a:pt x="540537" y="156883"/>
                  </a:lnTo>
                  <a:lnTo>
                    <a:pt x="540537" y="155575"/>
                  </a:lnTo>
                  <a:close/>
                </a:path>
                <a:path w="909955" h="210820" extrusionOk="0">
                  <a:moveTo>
                    <a:pt x="552856" y="156870"/>
                  </a:moveTo>
                  <a:lnTo>
                    <a:pt x="548170" y="149961"/>
                  </a:lnTo>
                  <a:lnTo>
                    <a:pt x="552526" y="144856"/>
                  </a:lnTo>
                  <a:lnTo>
                    <a:pt x="550595" y="144856"/>
                  </a:lnTo>
                  <a:lnTo>
                    <a:pt x="546925" y="149364"/>
                  </a:lnTo>
                  <a:lnTo>
                    <a:pt x="546303" y="150190"/>
                  </a:lnTo>
                  <a:lnTo>
                    <a:pt x="545985" y="150647"/>
                  </a:lnTo>
                  <a:lnTo>
                    <a:pt x="545922" y="144856"/>
                  </a:lnTo>
                  <a:lnTo>
                    <a:pt x="544372" y="144856"/>
                  </a:lnTo>
                  <a:lnTo>
                    <a:pt x="544372" y="156870"/>
                  </a:lnTo>
                  <a:lnTo>
                    <a:pt x="545922" y="156870"/>
                  </a:lnTo>
                  <a:lnTo>
                    <a:pt x="545922" y="152285"/>
                  </a:lnTo>
                  <a:lnTo>
                    <a:pt x="547065" y="150977"/>
                  </a:lnTo>
                  <a:lnTo>
                    <a:pt x="551027" y="156870"/>
                  </a:lnTo>
                  <a:lnTo>
                    <a:pt x="552856" y="156870"/>
                  </a:lnTo>
                  <a:close/>
                </a:path>
                <a:path w="909955" h="210820" extrusionOk="0">
                  <a:moveTo>
                    <a:pt x="568858" y="152488"/>
                  </a:moveTo>
                  <a:lnTo>
                    <a:pt x="567245" y="152488"/>
                  </a:lnTo>
                  <a:lnTo>
                    <a:pt x="567245" y="146799"/>
                  </a:lnTo>
                  <a:lnTo>
                    <a:pt x="567245" y="145275"/>
                  </a:lnTo>
                  <a:lnTo>
                    <a:pt x="565810" y="145275"/>
                  </a:lnTo>
                  <a:lnTo>
                    <a:pt x="565810" y="146799"/>
                  </a:lnTo>
                  <a:lnTo>
                    <a:pt x="565759" y="152488"/>
                  </a:lnTo>
                  <a:lnTo>
                    <a:pt x="561949" y="152488"/>
                  </a:lnTo>
                  <a:lnTo>
                    <a:pt x="564781" y="148513"/>
                  </a:lnTo>
                  <a:lnTo>
                    <a:pt x="565111" y="147980"/>
                  </a:lnTo>
                  <a:lnTo>
                    <a:pt x="565759" y="146799"/>
                  </a:lnTo>
                  <a:lnTo>
                    <a:pt x="565810" y="145275"/>
                  </a:lnTo>
                  <a:lnTo>
                    <a:pt x="565543" y="145275"/>
                  </a:lnTo>
                  <a:lnTo>
                    <a:pt x="560374" y="152679"/>
                  </a:lnTo>
                  <a:lnTo>
                    <a:pt x="560374" y="153720"/>
                  </a:lnTo>
                  <a:lnTo>
                    <a:pt x="565759" y="153720"/>
                  </a:lnTo>
                  <a:lnTo>
                    <a:pt x="565759" y="156883"/>
                  </a:lnTo>
                  <a:lnTo>
                    <a:pt x="567245" y="156883"/>
                  </a:lnTo>
                  <a:lnTo>
                    <a:pt x="567245" y="153720"/>
                  </a:lnTo>
                  <a:lnTo>
                    <a:pt x="568858" y="153720"/>
                  </a:lnTo>
                  <a:lnTo>
                    <a:pt x="568858" y="152488"/>
                  </a:lnTo>
                  <a:close/>
                </a:path>
                <a:path w="909955" h="210820" extrusionOk="0">
                  <a:moveTo>
                    <a:pt x="668794" y="175895"/>
                  </a:moveTo>
                  <a:lnTo>
                    <a:pt x="667194" y="175895"/>
                  </a:lnTo>
                  <a:lnTo>
                    <a:pt x="665607" y="181965"/>
                  </a:lnTo>
                  <a:lnTo>
                    <a:pt x="664895" y="184797"/>
                  </a:lnTo>
                  <a:lnTo>
                    <a:pt x="664641" y="186118"/>
                  </a:lnTo>
                  <a:lnTo>
                    <a:pt x="664425" y="184848"/>
                  </a:lnTo>
                  <a:lnTo>
                    <a:pt x="664108" y="183426"/>
                  </a:lnTo>
                  <a:lnTo>
                    <a:pt x="662305" y="175895"/>
                  </a:lnTo>
                  <a:lnTo>
                    <a:pt x="660692" y="175895"/>
                  </a:lnTo>
                  <a:lnTo>
                    <a:pt x="658291" y="184937"/>
                  </a:lnTo>
                  <a:lnTo>
                    <a:pt x="658101" y="186131"/>
                  </a:lnTo>
                  <a:lnTo>
                    <a:pt x="657847" y="184975"/>
                  </a:lnTo>
                  <a:lnTo>
                    <a:pt x="657529" y="183476"/>
                  </a:lnTo>
                  <a:lnTo>
                    <a:pt x="655739" y="175895"/>
                  </a:lnTo>
                  <a:lnTo>
                    <a:pt x="654100" y="175895"/>
                  </a:lnTo>
                  <a:lnTo>
                    <a:pt x="657148" y="187921"/>
                  </a:lnTo>
                  <a:lnTo>
                    <a:pt x="658774" y="187921"/>
                  </a:lnTo>
                  <a:lnTo>
                    <a:pt x="660476" y="181660"/>
                  </a:lnTo>
                  <a:lnTo>
                    <a:pt x="660933" y="180098"/>
                  </a:lnTo>
                  <a:lnTo>
                    <a:pt x="661212" y="178930"/>
                  </a:lnTo>
                  <a:lnTo>
                    <a:pt x="661416" y="177736"/>
                  </a:lnTo>
                  <a:lnTo>
                    <a:pt x="661619" y="178943"/>
                  </a:lnTo>
                  <a:lnTo>
                    <a:pt x="661873" y="180124"/>
                  </a:lnTo>
                  <a:lnTo>
                    <a:pt x="663752" y="187921"/>
                  </a:lnTo>
                  <a:lnTo>
                    <a:pt x="665378" y="187921"/>
                  </a:lnTo>
                  <a:lnTo>
                    <a:pt x="668794" y="175895"/>
                  </a:lnTo>
                  <a:close/>
                </a:path>
                <a:path w="909955" h="210820" extrusionOk="0">
                  <a:moveTo>
                    <a:pt x="678891" y="186613"/>
                  </a:moveTo>
                  <a:lnTo>
                    <a:pt x="673671" y="186613"/>
                  </a:lnTo>
                  <a:lnTo>
                    <a:pt x="673671" y="182283"/>
                  </a:lnTo>
                  <a:lnTo>
                    <a:pt x="678357" y="182283"/>
                  </a:lnTo>
                  <a:lnTo>
                    <a:pt x="678357" y="181000"/>
                  </a:lnTo>
                  <a:lnTo>
                    <a:pt x="673671" y="181000"/>
                  </a:lnTo>
                  <a:lnTo>
                    <a:pt x="673671" y="177190"/>
                  </a:lnTo>
                  <a:lnTo>
                    <a:pt x="678624" y="177190"/>
                  </a:lnTo>
                  <a:lnTo>
                    <a:pt x="678624" y="175895"/>
                  </a:lnTo>
                  <a:lnTo>
                    <a:pt x="672122" y="175895"/>
                  </a:lnTo>
                  <a:lnTo>
                    <a:pt x="672122" y="187921"/>
                  </a:lnTo>
                  <a:lnTo>
                    <a:pt x="678891" y="187921"/>
                  </a:lnTo>
                  <a:lnTo>
                    <a:pt x="678891" y="186613"/>
                  </a:lnTo>
                  <a:close/>
                </a:path>
                <a:path w="909955" h="210820" extrusionOk="0">
                  <a:moveTo>
                    <a:pt x="689483" y="186613"/>
                  </a:moveTo>
                  <a:lnTo>
                    <a:pt x="684276" y="186613"/>
                  </a:lnTo>
                  <a:lnTo>
                    <a:pt x="684276" y="182283"/>
                  </a:lnTo>
                  <a:lnTo>
                    <a:pt x="688949" y="182283"/>
                  </a:lnTo>
                  <a:lnTo>
                    <a:pt x="688949" y="181000"/>
                  </a:lnTo>
                  <a:lnTo>
                    <a:pt x="684276" y="181000"/>
                  </a:lnTo>
                  <a:lnTo>
                    <a:pt x="684276" y="177190"/>
                  </a:lnTo>
                  <a:lnTo>
                    <a:pt x="689216" y="177190"/>
                  </a:lnTo>
                  <a:lnTo>
                    <a:pt x="689216" y="175895"/>
                  </a:lnTo>
                  <a:lnTo>
                    <a:pt x="682726" y="175895"/>
                  </a:lnTo>
                  <a:lnTo>
                    <a:pt x="682726" y="187921"/>
                  </a:lnTo>
                  <a:lnTo>
                    <a:pt x="689483" y="187921"/>
                  </a:lnTo>
                  <a:lnTo>
                    <a:pt x="689483" y="186613"/>
                  </a:lnTo>
                  <a:close/>
                </a:path>
                <a:path w="909955" h="210820" extrusionOk="0">
                  <a:moveTo>
                    <a:pt x="701814" y="187921"/>
                  </a:moveTo>
                  <a:lnTo>
                    <a:pt x="697128" y="181000"/>
                  </a:lnTo>
                  <a:lnTo>
                    <a:pt x="701471" y="175895"/>
                  </a:lnTo>
                  <a:lnTo>
                    <a:pt x="699541" y="175895"/>
                  </a:lnTo>
                  <a:lnTo>
                    <a:pt x="695871" y="180403"/>
                  </a:lnTo>
                  <a:lnTo>
                    <a:pt x="695248" y="181229"/>
                  </a:lnTo>
                  <a:lnTo>
                    <a:pt x="694931" y="181686"/>
                  </a:lnTo>
                  <a:lnTo>
                    <a:pt x="694867" y="175895"/>
                  </a:lnTo>
                  <a:lnTo>
                    <a:pt x="693318" y="175895"/>
                  </a:lnTo>
                  <a:lnTo>
                    <a:pt x="693318" y="187921"/>
                  </a:lnTo>
                  <a:lnTo>
                    <a:pt x="694867" y="187921"/>
                  </a:lnTo>
                  <a:lnTo>
                    <a:pt x="694867" y="183337"/>
                  </a:lnTo>
                  <a:lnTo>
                    <a:pt x="696010" y="182016"/>
                  </a:lnTo>
                  <a:lnTo>
                    <a:pt x="699973" y="187921"/>
                  </a:lnTo>
                  <a:lnTo>
                    <a:pt x="701814" y="187921"/>
                  </a:lnTo>
                  <a:close/>
                </a:path>
                <a:path w="909955" h="210820" extrusionOk="0">
                  <a:moveTo>
                    <a:pt x="716991" y="182689"/>
                  </a:moveTo>
                  <a:lnTo>
                    <a:pt x="716254" y="181698"/>
                  </a:lnTo>
                  <a:lnTo>
                    <a:pt x="714629" y="180746"/>
                  </a:lnTo>
                  <a:lnTo>
                    <a:pt x="713727" y="180555"/>
                  </a:lnTo>
                  <a:lnTo>
                    <a:pt x="712419" y="180555"/>
                  </a:lnTo>
                  <a:lnTo>
                    <a:pt x="711898" y="180632"/>
                  </a:lnTo>
                  <a:lnTo>
                    <a:pt x="712343" y="177647"/>
                  </a:lnTo>
                  <a:lnTo>
                    <a:pt x="716762" y="177647"/>
                  </a:lnTo>
                  <a:lnTo>
                    <a:pt x="716762" y="176326"/>
                  </a:lnTo>
                  <a:lnTo>
                    <a:pt x="711212" y="176326"/>
                  </a:lnTo>
                  <a:lnTo>
                    <a:pt x="710463" y="181889"/>
                  </a:lnTo>
                  <a:lnTo>
                    <a:pt x="711415" y="181762"/>
                  </a:lnTo>
                  <a:lnTo>
                    <a:pt x="714400" y="181762"/>
                  </a:lnTo>
                  <a:lnTo>
                    <a:pt x="715391" y="182829"/>
                  </a:lnTo>
                  <a:lnTo>
                    <a:pt x="715416" y="185889"/>
                  </a:lnTo>
                  <a:lnTo>
                    <a:pt x="714133" y="186842"/>
                  </a:lnTo>
                  <a:lnTo>
                    <a:pt x="711606" y="186842"/>
                  </a:lnTo>
                  <a:lnTo>
                    <a:pt x="710666" y="186499"/>
                  </a:lnTo>
                  <a:lnTo>
                    <a:pt x="710184" y="186207"/>
                  </a:lnTo>
                  <a:lnTo>
                    <a:pt x="709790" y="187413"/>
                  </a:lnTo>
                  <a:lnTo>
                    <a:pt x="710349" y="187756"/>
                  </a:lnTo>
                  <a:lnTo>
                    <a:pt x="711415" y="188112"/>
                  </a:lnTo>
                  <a:lnTo>
                    <a:pt x="715200" y="188112"/>
                  </a:lnTo>
                  <a:lnTo>
                    <a:pt x="716991" y="186423"/>
                  </a:lnTo>
                  <a:lnTo>
                    <a:pt x="716991" y="182689"/>
                  </a:lnTo>
                  <a:close/>
                </a:path>
                <a:path w="909955" h="210820" extrusionOk="0">
                  <a:moveTo>
                    <a:pt x="836104" y="157035"/>
                  </a:moveTo>
                  <a:lnTo>
                    <a:pt x="834504" y="157035"/>
                  </a:lnTo>
                  <a:lnTo>
                    <a:pt x="832929" y="163093"/>
                  </a:lnTo>
                  <a:lnTo>
                    <a:pt x="832205" y="165938"/>
                  </a:lnTo>
                  <a:lnTo>
                    <a:pt x="831951" y="167246"/>
                  </a:lnTo>
                  <a:lnTo>
                    <a:pt x="831748" y="165989"/>
                  </a:lnTo>
                  <a:lnTo>
                    <a:pt x="831430" y="164553"/>
                  </a:lnTo>
                  <a:lnTo>
                    <a:pt x="829627" y="157035"/>
                  </a:lnTo>
                  <a:lnTo>
                    <a:pt x="828001" y="157035"/>
                  </a:lnTo>
                  <a:lnTo>
                    <a:pt x="825601" y="166065"/>
                  </a:lnTo>
                  <a:lnTo>
                    <a:pt x="825423" y="167259"/>
                  </a:lnTo>
                  <a:lnTo>
                    <a:pt x="825169" y="166103"/>
                  </a:lnTo>
                  <a:lnTo>
                    <a:pt x="824839" y="164604"/>
                  </a:lnTo>
                  <a:lnTo>
                    <a:pt x="823061" y="157035"/>
                  </a:lnTo>
                  <a:lnTo>
                    <a:pt x="821423" y="157035"/>
                  </a:lnTo>
                  <a:lnTo>
                    <a:pt x="824471" y="169049"/>
                  </a:lnTo>
                  <a:lnTo>
                    <a:pt x="826084" y="169049"/>
                  </a:lnTo>
                  <a:lnTo>
                    <a:pt x="827798" y="162788"/>
                  </a:lnTo>
                  <a:lnTo>
                    <a:pt x="828255" y="161239"/>
                  </a:lnTo>
                  <a:lnTo>
                    <a:pt x="828522" y="160058"/>
                  </a:lnTo>
                  <a:lnTo>
                    <a:pt x="828738" y="158864"/>
                  </a:lnTo>
                  <a:lnTo>
                    <a:pt x="828941" y="160070"/>
                  </a:lnTo>
                  <a:lnTo>
                    <a:pt x="829183" y="161251"/>
                  </a:lnTo>
                  <a:lnTo>
                    <a:pt x="831075" y="169049"/>
                  </a:lnTo>
                  <a:lnTo>
                    <a:pt x="832688" y="169049"/>
                  </a:lnTo>
                  <a:lnTo>
                    <a:pt x="836104" y="157035"/>
                  </a:lnTo>
                  <a:close/>
                </a:path>
                <a:path w="909955" h="210820" extrusionOk="0">
                  <a:moveTo>
                    <a:pt x="846201" y="167754"/>
                  </a:moveTo>
                  <a:lnTo>
                    <a:pt x="840994" y="167754"/>
                  </a:lnTo>
                  <a:lnTo>
                    <a:pt x="840994" y="163410"/>
                  </a:lnTo>
                  <a:lnTo>
                    <a:pt x="845667" y="163410"/>
                  </a:lnTo>
                  <a:lnTo>
                    <a:pt x="845667" y="162128"/>
                  </a:lnTo>
                  <a:lnTo>
                    <a:pt x="840994" y="162128"/>
                  </a:lnTo>
                  <a:lnTo>
                    <a:pt x="840994" y="158318"/>
                  </a:lnTo>
                  <a:lnTo>
                    <a:pt x="845934" y="158318"/>
                  </a:lnTo>
                  <a:lnTo>
                    <a:pt x="845934" y="157022"/>
                  </a:lnTo>
                  <a:lnTo>
                    <a:pt x="839444" y="157022"/>
                  </a:lnTo>
                  <a:lnTo>
                    <a:pt x="839444" y="169049"/>
                  </a:lnTo>
                  <a:lnTo>
                    <a:pt x="846201" y="169049"/>
                  </a:lnTo>
                  <a:lnTo>
                    <a:pt x="846201" y="167754"/>
                  </a:lnTo>
                  <a:close/>
                </a:path>
                <a:path w="909955" h="210820" extrusionOk="0">
                  <a:moveTo>
                    <a:pt x="856805" y="167754"/>
                  </a:moveTo>
                  <a:lnTo>
                    <a:pt x="851585" y="167754"/>
                  </a:lnTo>
                  <a:lnTo>
                    <a:pt x="851585" y="163410"/>
                  </a:lnTo>
                  <a:lnTo>
                    <a:pt x="856272" y="163410"/>
                  </a:lnTo>
                  <a:lnTo>
                    <a:pt x="856272" y="162128"/>
                  </a:lnTo>
                  <a:lnTo>
                    <a:pt x="851585" y="162128"/>
                  </a:lnTo>
                  <a:lnTo>
                    <a:pt x="851585" y="158318"/>
                  </a:lnTo>
                  <a:lnTo>
                    <a:pt x="856538" y="158318"/>
                  </a:lnTo>
                  <a:lnTo>
                    <a:pt x="856538" y="157022"/>
                  </a:lnTo>
                  <a:lnTo>
                    <a:pt x="850036" y="157022"/>
                  </a:lnTo>
                  <a:lnTo>
                    <a:pt x="850036" y="169049"/>
                  </a:lnTo>
                  <a:lnTo>
                    <a:pt x="856805" y="169049"/>
                  </a:lnTo>
                  <a:lnTo>
                    <a:pt x="856805" y="167754"/>
                  </a:lnTo>
                  <a:close/>
                </a:path>
                <a:path w="909955" h="210820" extrusionOk="0">
                  <a:moveTo>
                    <a:pt x="869124" y="169049"/>
                  </a:moveTo>
                  <a:lnTo>
                    <a:pt x="864438" y="162128"/>
                  </a:lnTo>
                  <a:lnTo>
                    <a:pt x="868794" y="157022"/>
                  </a:lnTo>
                  <a:lnTo>
                    <a:pt x="866863" y="157022"/>
                  </a:lnTo>
                  <a:lnTo>
                    <a:pt x="863193" y="161544"/>
                  </a:lnTo>
                  <a:lnTo>
                    <a:pt x="862558" y="162356"/>
                  </a:lnTo>
                  <a:lnTo>
                    <a:pt x="862241" y="162814"/>
                  </a:lnTo>
                  <a:lnTo>
                    <a:pt x="862177" y="157022"/>
                  </a:lnTo>
                  <a:lnTo>
                    <a:pt x="860628" y="157022"/>
                  </a:lnTo>
                  <a:lnTo>
                    <a:pt x="860628" y="169049"/>
                  </a:lnTo>
                  <a:lnTo>
                    <a:pt x="862177" y="169049"/>
                  </a:lnTo>
                  <a:lnTo>
                    <a:pt x="862177" y="164465"/>
                  </a:lnTo>
                  <a:lnTo>
                    <a:pt x="863333" y="163144"/>
                  </a:lnTo>
                  <a:lnTo>
                    <a:pt x="867295" y="169049"/>
                  </a:lnTo>
                  <a:lnTo>
                    <a:pt x="869124" y="169049"/>
                  </a:lnTo>
                  <a:close/>
                </a:path>
                <a:path w="909955" h="210820" extrusionOk="0">
                  <a:moveTo>
                    <a:pt x="884923" y="162902"/>
                  </a:moveTo>
                  <a:lnTo>
                    <a:pt x="884618" y="162598"/>
                  </a:lnTo>
                  <a:lnTo>
                    <a:pt x="883488" y="161417"/>
                  </a:lnTo>
                  <a:lnTo>
                    <a:pt x="883323" y="161417"/>
                  </a:lnTo>
                  <a:lnTo>
                    <a:pt x="883323" y="163588"/>
                  </a:lnTo>
                  <a:lnTo>
                    <a:pt x="883323" y="166916"/>
                  </a:lnTo>
                  <a:lnTo>
                    <a:pt x="882421" y="168033"/>
                  </a:lnTo>
                  <a:lnTo>
                    <a:pt x="879424" y="168033"/>
                  </a:lnTo>
                  <a:lnTo>
                    <a:pt x="878547" y="166624"/>
                  </a:lnTo>
                  <a:lnTo>
                    <a:pt x="878586" y="164198"/>
                  </a:lnTo>
                  <a:lnTo>
                    <a:pt x="879119" y="163182"/>
                  </a:lnTo>
                  <a:lnTo>
                    <a:pt x="879767" y="162750"/>
                  </a:lnTo>
                  <a:lnTo>
                    <a:pt x="879995" y="162598"/>
                  </a:lnTo>
                  <a:lnTo>
                    <a:pt x="882383" y="162598"/>
                  </a:lnTo>
                  <a:lnTo>
                    <a:pt x="883323" y="163588"/>
                  </a:lnTo>
                  <a:lnTo>
                    <a:pt x="883323" y="161417"/>
                  </a:lnTo>
                  <a:lnTo>
                    <a:pt x="880135" y="161417"/>
                  </a:lnTo>
                  <a:lnTo>
                    <a:pt x="879170" y="162013"/>
                  </a:lnTo>
                  <a:lnTo>
                    <a:pt x="878624" y="162750"/>
                  </a:lnTo>
                  <a:lnTo>
                    <a:pt x="878852" y="160832"/>
                  </a:lnTo>
                  <a:lnTo>
                    <a:pt x="880135" y="159042"/>
                  </a:lnTo>
                  <a:lnTo>
                    <a:pt x="883056" y="158559"/>
                  </a:lnTo>
                  <a:lnTo>
                    <a:pt x="883462" y="158546"/>
                  </a:lnTo>
                  <a:lnTo>
                    <a:pt x="883780" y="158559"/>
                  </a:lnTo>
                  <a:lnTo>
                    <a:pt x="883780" y="157276"/>
                  </a:lnTo>
                  <a:lnTo>
                    <a:pt x="883107" y="157289"/>
                  </a:lnTo>
                  <a:lnTo>
                    <a:pt x="881176" y="157543"/>
                  </a:lnTo>
                  <a:lnTo>
                    <a:pt x="879894" y="158127"/>
                  </a:lnTo>
                  <a:lnTo>
                    <a:pt x="877785" y="160223"/>
                  </a:lnTo>
                  <a:lnTo>
                    <a:pt x="876973" y="162013"/>
                  </a:lnTo>
                  <a:lnTo>
                    <a:pt x="876973" y="167322"/>
                  </a:lnTo>
                  <a:lnTo>
                    <a:pt x="878586" y="169252"/>
                  </a:lnTo>
                  <a:lnTo>
                    <a:pt x="883488" y="169252"/>
                  </a:lnTo>
                  <a:lnTo>
                    <a:pt x="884377" y="168033"/>
                  </a:lnTo>
                  <a:lnTo>
                    <a:pt x="884885" y="167322"/>
                  </a:lnTo>
                  <a:lnTo>
                    <a:pt x="884923" y="162902"/>
                  </a:lnTo>
                  <a:close/>
                </a:path>
                <a:path w="909955" h="210820" extrusionOk="0">
                  <a:moveTo>
                    <a:pt x="909904" y="54394"/>
                  </a:moveTo>
                  <a:lnTo>
                    <a:pt x="909815" y="47967"/>
                  </a:lnTo>
                  <a:lnTo>
                    <a:pt x="881888" y="27686"/>
                  </a:lnTo>
                  <a:lnTo>
                    <a:pt x="879551" y="27203"/>
                  </a:lnTo>
                  <a:lnTo>
                    <a:pt x="863498" y="23876"/>
                  </a:lnTo>
                  <a:lnTo>
                    <a:pt x="863498" y="20561"/>
                  </a:lnTo>
                  <a:lnTo>
                    <a:pt x="857935" y="15113"/>
                  </a:lnTo>
                  <a:lnTo>
                    <a:pt x="851179" y="15113"/>
                  </a:lnTo>
                  <a:lnTo>
                    <a:pt x="844524" y="15113"/>
                  </a:lnTo>
                  <a:lnTo>
                    <a:pt x="838949" y="20561"/>
                  </a:lnTo>
                  <a:lnTo>
                    <a:pt x="838949" y="21463"/>
                  </a:lnTo>
                  <a:lnTo>
                    <a:pt x="811669" y="23152"/>
                  </a:lnTo>
                  <a:lnTo>
                    <a:pt x="726846" y="37795"/>
                  </a:lnTo>
                  <a:lnTo>
                    <a:pt x="696366" y="40195"/>
                  </a:lnTo>
                  <a:lnTo>
                    <a:pt x="691603" y="35521"/>
                  </a:lnTo>
                  <a:lnTo>
                    <a:pt x="684847" y="35521"/>
                  </a:lnTo>
                  <a:lnTo>
                    <a:pt x="678192" y="35521"/>
                  </a:lnTo>
                  <a:lnTo>
                    <a:pt x="672896" y="40690"/>
                  </a:lnTo>
                  <a:lnTo>
                    <a:pt x="632612" y="36804"/>
                  </a:lnTo>
                  <a:lnTo>
                    <a:pt x="583590" y="19570"/>
                  </a:lnTo>
                  <a:lnTo>
                    <a:pt x="559828" y="12458"/>
                  </a:lnTo>
                  <a:lnTo>
                    <a:pt x="545693" y="8229"/>
                  </a:lnTo>
                  <a:lnTo>
                    <a:pt x="545693" y="5448"/>
                  </a:lnTo>
                  <a:lnTo>
                    <a:pt x="540143" y="0"/>
                  </a:lnTo>
                  <a:lnTo>
                    <a:pt x="533387" y="0"/>
                  </a:lnTo>
                  <a:lnTo>
                    <a:pt x="526719" y="0"/>
                  </a:lnTo>
                  <a:lnTo>
                    <a:pt x="521157" y="5448"/>
                  </a:lnTo>
                  <a:lnTo>
                    <a:pt x="521157" y="8051"/>
                  </a:lnTo>
                  <a:lnTo>
                    <a:pt x="496125" y="10833"/>
                  </a:lnTo>
                  <a:lnTo>
                    <a:pt x="457187" y="26492"/>
                  </a:lnTo>
                  <a:lnTo>
                    <a:pt x="422846" y="45808"/>
                  </a:lnTo>
                  <a:lnTo>
                    <a:pt x="394106" y="61518"/>
                  </a:lnTo>
                  <a:lnTo>
                    <a:pt x="387807" y="61404"/>
                  </a:lnTo>
                  <a:lnTo>
                    <a:pt x="385102" y="58699"/>
                  </a:lnTo>
                  <a:lnTo>
                    <a:pt x="378333" y="58699"/>
                  </a:lnTo>
                  <a:lnTo>
                    <a:pt x="371563" y="58699"/>
                  </a:lnTo>
                  <a:lnTo>
                    <a:pt x="369252" y="61061"/>
                  </a:lnTo>
                  <a:lnTo>
                    <a:pt x="354368" y="60769"/>
                  </a:lnTo>
                  <a:lnTo>
                    <a:pt x="262966" y="25933"/>
                  </a:lnTo>
                  <a:lnTo>
                    <a:pt x="252310" y="21907"/>
                  </a:lnTo>
                  <a:lnTo>
                    <a:pt x="233603" y="20980"/>
                  </a:lnTo>
                  <a:lnTo>
                    <a:pt x="233603" y="15252"/>
                  </a:lnTo>
                  <a:lnTo>
                    <a:pt x="228168" y="9817"/>
                  </a:lnTo>
                  <a:lnTo>
                    <a:pt x="221399" y="9817"/>
                  </a:lnTo>
                  <a:lnTo>
                    <a:pt x="214630" y="9817"/>
                  </a:lnTo>
                  <a:lnTo>
                    <a:pt x="209194" y="15252"/>
                  </a:lnTo>
                  <a:lnTo>
                    <a:pt x="209194" y="19773"/>
                  </a:lnTo>
                  <a:lnTo>
                    <a:pt x="205219" y="19570"/>
                  </a:lnTo>
                  <a:lnTo>
                    <a:pt x="168275" y="37363"/>
                  </a:lnTo>
                  <a:lnTo>
                    <a:pt x="135902" y="39979"/>
                  </a:lnTo>
                  <a:lnTo>
                    <a:pt x="106883" y="33756"/>
                  </a:lnTo>
                  <a:lnTo>
                    <a:pt x="84975" y="26695"/>
                  </a:lnTo>
                  <a:lnTo>
                    <a:pt x="80010" y="25082"/>
                  </a:lnTo>
                  <a:lnTo>
                    <a:pt x="62001" y="21793"/>
                  </a:lnTo>
                  <a:lnTo>
                    <a:pt x="62001" y="20015"/>
                  </a:lnTo>
                  <a:lnTo>
                    <a:pt x="56578" y="14452"/>
                  </a:lnTo>
                  <a:lnTo>
                    <a:pt x="49809" y="14452"/>
                  </a:lnTo>
                  <a:lnTo>
                    <a:pt x="43040" y="14452"/>
                  </a:lnTo>
                  <a:lnTo>
                    <a:pt x="37592" y="20015"/>
                  </a:lnTo>
                  <a:lnTo>
                    <a:pt x="37592" y="23799"/>
                  </a:lnTo>
                  <a:lnTo>
                    <a:pt x="27787" y="25857"/>
                  </a:lnTo>
                  <a:lnTo>
                    <a:pt x="76" y="47967"/>
                  </a:lnTo>
                  <a:lnTo>
                    <a:pt x="0" y="54394"/>
                  </a:lnTo>
                  <a:lnTo>
                    <a:pt x="27787" y="32219"/>
                  </a:lnTo>
                  <a:lnTo>
                    <a:pt x="37592" y="30162"/>
                  </a:lnTo>
                  <a:lnTo>
                    <a:pt x="37592" y="33553"/>
                  </a:lnTo>
                  <a:lnTo>
                    <a:pt x="43040" y="38989"/>
                  </a:lnTo>
                  <a:lnTo>
                    <a:pt x="48094" y="38989"/>
                  </a:lnTo>
                  <a:lnTo>
                    <a:pt x="48094" y="98044"/>
                  </a:lnTo>
                  <a:lnTo>
                    <a:pt x="49796" y="98044"/>
                  </a:lnTo>
                  <a:lnTo>
                    <a:pt x="49796" y="38989"/>
                  </a:lnTo>
                  <a:lnTo>
                    <a:pt x="56578" y="38989"/>
                  </a:lnTo>
                  <a:lnTo>
                    <a:pt x="62001" y="33553"/>
                  </a:lnTo>
                  <a:lnTo>
                    <a:pt x="62001" y="28155"/>
                  </a:lnTo>
                  <a:lnTo>
                    <a:pt x="80010" y="31445"/>
                  </a:lnTo>
                  <a:lnTo>
                    <a:pt x="106883" y="40119"/>
                  </a:lnTo>
                  <a:lnTo>
                    <a:pt x="135902" y="46329"/>
                  </a:lnTo>
                  <a:lnTo>
                    <a:pt x="168275" y="43726"/>
                  </a:lnTo>
                  <a:lnTo>
                    <a:pt x="176060" y="39979"/>
                  </a:lnTo>
                  <a:lnTo>
                    <a:pt x="205219" y="25933"/>
                  </a:lnTo>
                  <a:lnTo>
                    <a:pt x="209194" y="26136"/>
                  </a:lnTo>
                  <a:lnTo>
                    <a:pt x="209194" y="28790"/>
                  </a:lnTo>
                  <a:lnTo>
                    <a:pt x="214630" y="34226"/>
                  </a:lnTo>
                  <a:lnTo>
                    <a:pt x="220497" y="34226"/>
                  </a:lnTo>
                  <a:lnTo>
                    <a:pt x="220497" y="138696"/>
                  </a:lnTo>
                  <a:lnTo>
                    <a:pt x="222199" y="138696"/>
                  </a:lnTo>
                  <a:lnTo>
                    <a:pt x="222199" y="34226"/>
                  </a:lnTo>
                  <a:lnTo>
                    <a:pt x="228168" y="34226"/>
                  </a:lnTo>
                  <a:lnTo>
                    <a:pt x="233603" y="28790"/>
                  </a:lnTo>
                  <a:lnTo>
                    <a:pt x="233603" y="27355"/>
                  </a:lnTo>
                  <a:lnTo>
                    <a:pt x="252310" y="28270"/>
                  </a:lnTo>
                  <a:lnTo>
                    <a:pt x="354368" y="67132"/>
                  </a:lnTo>
                  <a:lnTo>
                    <a:pt x="366128" y="67360"/>
                  </a:lnTo>
                  <a:lnTo>
                    <a:pt x="366128" y="77673"/>
                  </a:lnTo>
                  <a:lnTo>
                    <a:pt x="371563" y="83235"/>
                  </a:lnTo>
                  <a:lnTo>
                    <a:pt x="378066" y="83235"/>
                  </a:lnTo>
                  <a:lnTo>
                    <a:pt x="378066" y="187921"/>
                  </a:lnTo>
                  <a:lnTo>
                    <a:pt x="379768" y="187921"/>
                  </a:lnTo>
                  <a:lnTo>
                    <a:pt x="379768" y="83235"/>
                  </a:lnTo>
                  <a:lnTo>
                    <a:pt x="385102" y="83235"/>
                  </a:lnTo>
                  <a:lnTo>
                    <a:pt x="390677" y="77673"/>
                  </a:lnTo>
                  <a:lnTo>
                    <a:pt x="390677" y="67818"/>
                  </a:lnTo>
                  <a:lnTo>
                    <a:pt x="394106" y="67881"/>
                  </a:lnTo>
                  <a:lnTo>
                    <a:pt x="405739" y="61518"/>
                  </a:lnTo>
                  <a:lnTo>
                    <a:pt x="422846" y="52171"/>
                  </a:lnTo>
                  <a:lnTo>
                    <a:pt x="457187" y="32854"/>
                  </a:lnTo>
                  <a:lnTo>
                    <a:pt x="496125" y="17183"/>
                  </a:lnTo>
                  <a:lnTo>
                    <a:pt x="521157" y="14401"/>
                  </a:lnTo>
                  <a:lnTo>
                    <a:pt x="521157" y="18973"/>
                  </a:lnTo>
                  <a:lnTo>
                    <a:pt x="526719" y="24422"/>
                  </a:lnTo>
                  <a:lnTo>
                    <a:pt x="533463" y="24422"/>
                  </a:lnTo>
                  <a:lnTo>
                    <a:pt x="533463" y="134912"/>
                  </a:lnTo>
                  <a:lnTo>
                    <a:pt x="535165" y="134912"/>
                  </a:lnTo>
                  <a:lnTo>
                    <a:pt x="535165" y="24422"/>
                  </a:lnTo>
                  <a:lnTo>
                    <a:pt x="540143" y="24422"/>
                  </a:lnTo>
                  <a:lnTo>
                    <a:pt x="545693" y="18973"/>
                  </a:lnTo>
                  <a:lnTo>
                    <a:pt x="545693" y="14592"/>
                  </a:lnTo>
                  <a:lnTo>
                    <a:pt x="583590" y="25933"/>
                  </a:lnTo>
                  <a:lnTo>
                    <a:pt x="632612" y="43167"/>
                  </a:lnTo>
                  <a:lnTo>
                    <a:pt x="672617" y="47028"/>
                  </a:lnTo>
                  <a:lnTo>
                    <a:pt x="672617" y="54495"/>
                  </a:lnTo>
                  <a:lnTo>
                    <a:pt x="678192" y="59944"/>
                  </a:lnTo>
                  <a:lnTo>
                    <a:pt x="684911" y="59944"/>
                  </a:lnTo>
                  <a:lnTo>
                    <a:pt x="684911" y="165862"/>
                  </a:lnTo>
                  <a:lnTo>
                    <a:pt x="686612" y="165862"/>
                  </a:lnTo>
                  <a:lnTo>
                    <a:pt x="686612" y="59944"/>
                  </a:lnTo>
                  <a:lnTo>
                    <a:pt x="691603" y="59944"/>
                  </a:lnTo>
                  <a:lnTo>
                    <a:pt x="697166" y="54495"/>
                  </a:lnTo>
                  <a:lnTo>
                    <a:pt x="697166" y="46494"/>
                  </a:lnTo>
                  <a:lnTo>
                    <a:pt x="726846" y="44145"/>
                  </a:lnTo>
                  <a:lnTo>
                    <a:pt x="742683" y="41427"/>
                  </a:lnTo>
                  <a:lnTo>
                    <a:pt x="811669" y="29502"/>
                  </a:lnTo>
                  <a:lnTo>
                    <a:pt x="838949" y="27825"/>
                  </a:lnTo>
                  <a:lnTo>
                    <a:pt x="838949" y="34086"/>
                  </a:lnTo>
                  <a:lnTo>
                    <a:pt x="844524" y="39535"/>
                  </a:lnTo>
                  <a:lnTo>
                    <a:pt x="850226" y="39535"/>
                  </a:lnTo>
                  <a:lnTo>
                    <a:pt x="850226" y="145669"/>
                  </a:lnTo>
                  <a:lnTo>
                    <a:pt x="851941" y="145669"/>
                  </a:lnTo>
                  <a:lnTo>
                    <a:pt x="851941" y="39535"/>
                  </a:lnTo>
                  <a:lnTo>
                    <a:pt x="857935" y="39535"/>
                  </a:lnTo>
                  <a:lnTo>
                    <a:pt x="863498" y="34086"/>
                  </a:lnTo>
                  <a:lnTo>
                    <a:pt x="863498" y="30238"/>
                  </a:lnTo>
                  <a:lnTo>
                    <a:pt x="881888" y="34048"/>
                  </a:lnTo>
                  <a:lnTo>
                    <a:pt x="909904" y="54394"/>
                  </a:lnTo>
                  <a:close/>
                </a:path>
              </a:pathLst>
            </a:custGeom>
            <a:solidFill>
              <a:srgbClr val="FFFFFF">
                <a:alpha val="49803"/>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08" name="Google Shape;384;p26">
              <a:extLst>
                <a:ext uri="{FF2B5EF4-FFF2-40B4-BE49-F238E27FC236}">
                  <a16:creationId xmlns:a16="http://schemas.microsoft.com/office/drawing/2014/main" id="{C1942C5D-0BC4-15D8-A689-49A0C8BBDE53}"/>
                </a:ext>
              </a:extLst>
            </p:cNvPr>
            <p:cNvPicPr preferRelativeResize="0"/>
            <p:nvPr/>
          </p:nvPicPr>
          <p:blipFill rotWithShape="1">
            <a:blip r:embed="rId5">
              <a:alphaModFix/>
            </a:blip>
            <a:srcRect/>
            <a:stretch/>
          </p:blipFill>
          <p:spPr>
            <a:xfrm>
              <a:off x="16642425" y="4026367"/>
              <a:ext cx="282613" cy="282624"/>
            </a:xfrm>
            <a:prstGeom prst="rect">
              <a:avLst/>
            </a:prstGeom>
            <a:noFill/>
            <a:ln>
              <a:noFill/>
            </a:ln>
          </p:spPr>
        </p:pic>
        <p:pic>
          <p:nvPicPr>
            <p:cNvPr id="209" name="Google Shape;385;p26">
              <a:extLst>
                <a:ext uri="{FF2B5EF4-FFF2-40B4-BE49-F238E27FC236}">
                  <a16:creationId xmlns:a16="http://schemas.microsoft.com/office/drawing/2014/main" id="{9AB2B4AD-3921-45C2-0E22-C8E893559EF9}"/>
                </a:ext>
              </a:extLst>
            </p:cNvPr>
            <p:cNvPicPr preferRelativeResize="0"/>
            <p:nvPr/>
          </p:nvPicPr>
          <p:blipFill rotWithShape="1">
            <a:blip r:embed="rId6">
              <a:alphaModFix/>
            </a:blip>
            <a:srcRect/>
            <a:stretch/>
          </p:blipFill>
          <p:spPr>
            <a:xfrm>
              <a:off x="16642423" y="4167714"/>
              <a:ext cx="141281" cy="141271"/>
            </a:xfrm>
            <a:prstGeom prst="rect">
              <a:avLst/>
            </a:prstGeom>
            <a:noFill/>
            <a:ln>
              <a:noFill/>
            </a:ln>
          </p:spPr>
        </p:pic>
        <p:pic>
          <p:nvPicPr>
            <p:cNvPr id="210" name="Google Shape;386;p26">
              <a:extLst>
                <a:ext uri="{FF2B5EF4-FFF2-40B4-BE49-F238E27FC236}">
                  <a16:creationId xmlns:a16="http://schemas.microsoft.com/office/drawing/2014/main" id="{66B0916E-A4F5-59C0-3EE9-D1E359240DE1}"/>
                </a:ext>
              </a:extLst>
            </p:cNvPr>
            <p:cNvPicPr preferRelativeResize="0"/>
            <p:nvPr/>
          </p:nvPicPr>
          <p:blipFill rotWithShape="1">
            <a:blip r:embed="rId7">
              <a:alphaModFix/>
            </a:blip>
            <a:srcRect/>
            <a:stretch/>
          </p:blipFill>
          <p:spPr>
            <a:xfrm>
              <a:off x="16335443" y="4026367"/>
              <a:ext cx="282624" cy="282624"/>
            </a:xfrm>
            <a:prstGeom prst="rect">
              <a:avLst/>
            </a:prstGeom>
            <a:noFill/>
            <a:ln>
              <a:noFill/>
            </a:ln>
          </p:spPr>
        </p:pic>
        <p:sp>
          <p:nvSpPr>
            <p:cNvPr id="211" name="Google Shape;387;p26">
              <a:extLst>
                <a:ext uri="{FF2B5EF4-FFF2-40B4-BE49-F238E27FC236}">
                  <a16:creationId xmlns:a16="http://schemas.microsoft.com/office/drawing/2014/main" id="{E06AD9E7-9AB1-0447-326A-C967DDD132C0}"/>
                </a:ext>
              </a:extLst>
            </p:cNvPr>
            <p:cNvSpPr/>
            <p:nvPr/>
          </p:nvSpPr>
          <p:spPr>
            <a:xfrm>
              <a:off x="16335443" y="4026370"/>
              <a:ext cx="141605" cy="283210"/>
            </a:xfrm>
            <a:custGeom>
              <a:avLst/>
              <a:gdLst/>
              <a:ahLst/>
              <a:cxnLst/>
              <a:rect l="l" t="t" r="r" b="b"/>
              <a:pathLst>
                <a:path w="141605" h="283210" extrusionOk="0">
                  <a:moveTo>
                    <a:pt x="141281" y="0"/>
                  </a:moveTo>
                  <a:lnTo>
                    <a:pt x="96612" y="7206"/>
                  </a:lnTo>
                  <a:lnTo>
                    <a:pt x="57827" y="27274"/>
                  </a:lnTo>
                  <a:lnTo>
                    <a:pt x="27249" y="57872"/>
                  </a:lnTo>
                  <a:lnTo>
                    <a:pt x="7199" y="96671"/>
                  </a:lnTo>
                  <a:lnTo>
                    <a:pt x="0" y="141342"/>
                  </a:lnTo>
                  <a:lnTo>
                    <a:pt x="7199" y="186007"/>
                  </a:lnTo>
                  <a:lnTo>
                    <a:pt x="27249" y="224791"/>
                  </a:lnTo>
                  <a:lnTo>
                    <a:pt x="57827" y="255371"/>
                  </a:lnTo>
                  <a:lnTo>
                    <a:pt x="96612" y="275423"/>
                  </a:lnTo>
                  <a:lnTo>
                    <a:pt x="141281" y="282624"/>
                  </a:lnTo>
                  <a:lnTo>
                    <a:pt x="141281" y="257147"/>
                  </a:lnTo>
                  <a:lnTo>
                    <a:pt x="96212" y="248044"/>
                  </a:lnTo>
                  <a:lnTo>
                    <a:pt x="59402" y="223221"/>
                  </a:lnTo>
                  <a:lnTo>
                    <a:pt x="34579" y="186411"/>
                  </a:lnTo>
                  <a:lnTo>
                    <a:pt x="25476" y="141342"/>
                  </a:lnTo>
                  <a:lnTo>
                    <a:pt x="34579" y="96238"/>
                  </a:lnTo>
                  <a:lnTo>
                    <a:pt x="59402" y="59409"/>
                  </a:lnTo>
                  <a:lnTo>
                    <a:pt x="96212" y="34580"/>
                  </a:lnTo>
                  <a:lnTo>
                    <a:pt x="141281" y="25476"/>
                  </a:lnTo>
                  <a:lnTo>
                    <a:pt x="141281" y="0"/>
                  </a:lnTo>
                  <a:close/>
                </a:path>
              </a:pathLst>
            </a:custGeom>
            <a:solidFill>
              <a:srgbClr val="FFFFFF">
                <a:alpha val="49803"/>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 name="Google Shape;388;p26">
              <a:extLst>
                <a:ext uri="{FF2B5EF4-FFF2-40B4-BE49-F238E27FC236}">
                  <a16:creationId xmlns:a16="http://schemas.microsoft.com/office/drawing/2014/main" id="{2916E8E6-1E3C-0924-A55D-3DA21067D671}"/>
                </a:ext>
              </a:extLst>
            </p:cNvPr>
            <p:cNvSpPr/>
            <p:nvPr/>
          </p:nvSpPr>
          <p:spPr>
            <a:xfrm>
              <a:off x="16028465" y="4026370"/>
              <a:ext cx="283210" cy="283210"/>
            </a:xfrm>
            <a:custGeom>
              <a:avLst/>
              <a:gdLst/>
              <a:ahLst/>
              <a:cxnLst/>
              <a:rect l="l" t="t" r="r" b="b"/>
              <a:pathLst>
                <a:path w="283209" h="283210" extrusionOk="0">
                  <a:moveTo>
                    <a:pt x="141281" y="0"/>
                  </a:moveTo>
                  <a:lnTo>
                    <a:pt x="96612" y="7206"/>
                  </a:lnTo>
                  <a:lnTo>
                    <a:pt x="57827" y="27274"/>
                  </a:lnTo>
                  <a:lnTo>
                    <a:pt x="27249" y="57872"/>
                  </a:lnTo>
                  <a:lnTo>
                    <a:pt x="7199" y="96671"/>
                  </a:lnTo>
                  <a:lnTo>
                    <a:pt x="0" y="141342"/>
                  </a:lnTo>
                  <a:lnTo>
                    <a:pt x="7195" y="186007"/>
                  </a:lnTo>
                  <a:lnTo>
                    <a:pt x="27244" y="224791"/>
                  </a:lnTo>
                  <a:lnTo>
                    <a:pt x="57824" y="255371"/>
                  </a:lnTo>
                  <a:lnTo>
                    <a:pt x="96611" y="275423"/>
                  </a:lnTo>
                  <a:lnTo>
                    <a:pt x="141281" y="282624"/>
                  </a:lnTo>
                  <a:lnTo>
                    <a:pt x="185952" y="275423"/>
                  </a:lnTo>
                  <a:lnTo>
                    <a:pt x="221316" y="257147"/>
                  </a:lnTo>
                  <a:lnTo>
                    <a:pt x="141281" y="257147"/>
                  </a:lnTo>
                  <a:lnTo>
                    <a:pt x="96207" y="248044"/>
                  </a:lnTo>
                  <a:lnTo>
                    <a:pt x="59393" y="223221"/>
                  </a:lnTo>
                  <a:lnTo>
                    <a:pt x="34569" y="186411"/>
                  </a:lnTo>
                  <a:lnTo>
                    <a:pt x="25466" y="141342"/>
                  </a:lnTo>
                  <a:lnTo>
                    <a:pt x="34569" y="96238"/>
                  </a:lnTo>
                  <a:lnTo>
                    <a:pt x="59393" y="59409"/>
                  </a:lnTo>
                  <a:lnTo>
                    <a:pt x="96207" y="34580"/>
                  </a:lnTo>
                  <a:lnTo>
                    <a:pt x="141281" y="25476"/>
                  </a:lnTo>
                  <a:lnTo>
                    <a:pt x="221277" y="25476"/>
                  </a:lnTo>
                  <a:lnTo>
                    <a:pt x="185952" y="7206"/>
                  </a:lnTo>
                  <a:lnTo>
                    <a:pt x="141281" y="0"/>
                  </a:lnTo>
                  <a:close/>
                </a:path>
                <a:path w="283209" h="283210" extrusionOk="0">
                  <a:moveTo>
                    <a:pt x="221277" y="25476"/>
                  </a:moveTo>
                  <a:lnTo>
                    <a:pt x="141281" y="25476"/>
                  </a:lnTo>
                  <a:lnTo>
                    <a:pt x="186385" y="34580"/>
                  </a:lnTo>
                  <a:lnTo>
                    <a:pt x="223214" y="59409"/>
                  </a:lnTo>
                  <a:lnTo>
                    <a:pt x="248043" y="96238"/>
                  </a:lnTo>
                  <a:lnTo>
                    <a:pt x="257147" y="141342"/>
                  </a:lnTo>
                  <a:lnTo>
                    <a:pt x="248043" y="186411"/>
                  </a:lnTo>
                  <a:lnTo>
                    <a:pt x="223214" y="223221"/>
                  </a:lnTo>
                  <a:lnTo>
                    <a:pt x="186385" y="248044"/>
                  </a:lnTo>
                  <a:lnTo>
                    <a:pt x="141281" y="257147"/>
                  </a:lnTo>
                  <a:lnTo>
                    <a:pt x="221316" y="257147"/>
                  </a:lnTo>
                  <a:lnTo>
                    <a:pt x="224751" y="255371"/>
                  </a:lnTo>
                  <a:lnTo>
                    <a:pt x="255350" y="224791"/>
                  </a:lnTo>
                  <a:lnTo>
                    <a:pt x="275417" y="186007"/>
                  </a:lnTo>
                  <a:lnTo>
                    <a:pt x="282624" y="141342"/>
                  </a:lnTo>
                  <a:lnTo>
                    <a:pt x="275417" y="96671"/>
                  </a:lnTo>
                  <a:lnTo>
                    <a:pt x="255350" y="57872"/>
                  </a:lnTo>
                  <a:lnTo>
                    <a:pt x="224751" y="27274"/>
                  </a:lnTo>
                  <a:lnTo>
                    <a:pt x="221277" y="25476"/>
                  </a:lnTo>
                  <a:close/>
                </a:path>
              </a:pathLst>
            </a:custGeom>
            <a:solidFill>
              <a:srgbClr val="FFFFFF">
                <a:alpha val="24705"/>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13" name="Google Shape;389;p26">
              <a:extLst>
                <a:ext uri="{FF2B5EF4-FFF2-40B4-BE49-F238E27FC236}">
                  <a16:creationId xmlns:a16="http://schemas.microsoft.com/office/drawing/2014/main" id="{E2F72E15-2369-1D1F-F5F0-97D40D8D3B10}"/>
                </a:ext>
              </a:extLst>
            </p:cNvPr>
            <p:cNvPicPr preferRelativeResize="0"/>
            <p:nvPr/>
          </p:nvPicPr>
          <p:blipFill rotWithShape="1">
            <a:blip r:embed="rId8">
              <a:alphaModFix/>
            </a:blip>
            <a:srcRect/>
            <a:stretch/>
          </p:blipFill>
          <p:spPr>
            <a:xfrm>
              <a:off x="16169739" y="4167710"/>
              <a:ext cx="141342" cy="141281"/>
            </a:xfrm>
            <a:prstGeom prst="rect">
              <a:avLst/>
            </a:prstGeom>
            <a:noFill/>
            <a:ln>
              <a:noFill/>
            </a:ln>
          </p:spPr>
        </p:pic>
        <p:sp>
          <p:nvSpPr>
            <p:cNvPr id="214" name="Google Shape;390;p26">
              <a:extLst>
                <a:ext uri="{FF2B5EF4-FFF2-40B4-BE49-F238E27FC236}">
                  <a16:creationId xmlns:a16="http://schemas.microsoft.com/office/drawing/2014/main" id="{3283217E-F05F-E267-4486-C491FC02C0D6}"/>
                </a:ext>
              </a:extLst>
            </p:cNvPr>
            <p:cNvSpPr/>
            <p:nvPr/>
          </p:nvSpPr>
          <p:spPr>
            <a:xfrm>
              <a:off x="14888792" y="3129189"/>
              <a:ext cx="732155" cy="796290"/>
            </a:xfrm>
            <a:custGeom>
              <a:avLst/>
              <a:gdLst/>
              <a:ahLst/>
              <a:cxnLst/>
              <a:rect l="l" t="t" r="r" b="b"/>
              <a:pathLst>
                <a:path w="732155" h="796289" extrusionOk="0">
                  <a:moveTo>
                    <a:pt x="585928" y="507999"/>
                  </a:moveTo>
                  <a:lnTo>
                    <a:pt x="540848" y="507999"/>
                  </a:lnTo>
                  <a:lnTo>
                    <a:pt x="582704" y="525779"/>
                  </a:lnTo>
                  <a:lnTo>
                    <a:pt x="582704" y="796289"/>
                  </a:lnTo>
                  <a:lnTo>
                    <a:pt x="599032" y="795019"/>
                  </a:lnTo>
                  <a:lnTo>
                    <a:pt x="599092" y="556259"/>
                  </a:lnTo>
                  <a:lnTo>
                    <a:pt x="600007" y="532129"/>
                  </a:lnTo>
                  <a:lnTo>
                    <a:pt x="635379" y="532129"/>
                  </a:lnTo>
                  <a:lnTo>
                    <a:pt x="619391" y="523239"/>
                  </a:lnTo>
                  <a:lnTo>
                    <a:pt x="592107" y="510539"/>
                  </a:lnTo>
                  <a:lnTo>
                    <a:pt x="585928" y="507999"/>
                  </a:lnTo>
                  <a:close/>
                </a:path>
                <a:path w="732155" h="796289" extrusionOk="0">
                  <a:moveTo>
                    <a:pt x="320788" y="0"/>
                  </a:moveTo>
                  <a:lnTo>
                    <a:pt x="273721" y="8889"/>
                  </a:lnTo>
                  <a:lnTo>
                    <a:pt x="231516" y="31749"/>
                  </a:lnTo>
                  <a:lnTo>
                    <a:pt x="182106" y="83819"/>
                  </a:lnTo>
                  <a:lnTo>
                    <a:pt x="156142" y="151129"/>
                  </a:lnTo>
                  <a:lnTo>
                    <a:pt x="149525" y="191769"/>
                  </a:lnTo>
                  <a:lnTo>
                    <a:pt x="147596" y="231139"/>
                  </a:lnTo>
                  <a:lnTo>
                    <a:pt x="147519" y="234949"/>
                  </a:lnTo>
                  <a:lnTo>
                    <a:pt x="149036" y="275589"/>
                  </a:lnTo>
                  <a:lnTo>
                    <a:pt x="153392" y="317499"/>
                  </a:lnTo>
                  <a:lnTo>
                    <a:pt x="156055" y="345439"/>
                  </a:lnTo>
                  <a:lnTo>
                    <a:pt x="156182" y="373379"/>
                  </a:lnTo>
                  <a:lnTo>
                    <a:pt x="152438" y="401319"/>
                  </a:lnTo>
                  <a:lnTo>
                    <a:pt x="143609" y="429259"/>
                  </a:lnTo>
                  <a:lnTo>
                    <a:pt x="140532" y="443229"/>
                  </a:lnTo>
                  <a:lnTo>
                    <a:pt x="190175" y="472439"/>
                  </a:lnTo>
                  <a:lnTo>
                    <a:pt x="217752" y="474979"/>
                  </a:lnTo>
                  <a:lnTo>
                    <a:pt x="186358" y="487679"/>
                  </a:lnTo>
                  <a:lnTo>
                    <a:pt x="111314" y="523239"/>
                  </a:lnTo>
                  <a:lnTo>
                    <a:pt x="67743" y="549909"/>
                  </a:lnTo>
                  <a:lnTo>
                    <a:pt x="38504" y="577849"/>
                  </a:lnTo>
                  <a:lnTo>
                    <a:pt x="24728" y="617219"/>
                  </a:lnTo>
                  <a:lnTo>
                    <a:pt x="22631" y="633729"/>
                  </a:lnTo>
                  <a:lnTo>
                    <a:pt x="19683" y="651509"/>
                  </a:lnTo>
                  <a:lnTo>
                    <a:pt x="10084" y="709929"/>
                  </a:lnTo>
                  <a:lnTo>
                    <a:pt x="3569" y="758189"/>
                  </a:lnTo>
                  <a:lnTo>
                    <a:pt x="0" y="786129"/>
                  </a:lnTo>
                  <a:lnTo>
                    <a:pt x="1989" y="789939"/>
                  </a:lnTo>
                  <a:lnTo>
                    <a:pt x="2841" y="793749"/>
                  </a:lnTo>
                  <a:lnTo>
                    <a:pt x="6994" y="795019"/>
                  </a:lnTo>
                  <a:lnTo>
                    <a:pt x="9753" y="789939"/>
                  </a:lnTo>
                  <a:lnTo>
                    <a:pt x="13825" y="786129"/>
                  </a:lnTo>
                  <a:lnTo>
                    <a:pt x="15015" y="781049"/>
                  </a:lnTo>
                  <a:lnTo>
                    <a:pt x="16977" y="770889"/>
                  </a:lnTo>
                  <a:lnTo>
                    <a:pt x="18617" y="761999"/>
                  </a:lnTo>
                  <a:lnTo>
                    <a:pt x="21589" y="742949"/>
                  </a:lnTo>
                  <a:lnTo>
                    <a:pt x="26066" y="715009"/>
                  </a:lnTo>
                  <a:lnTo>
                    <a:pt x="30594" y="688339"/>
                  </a:lnTo>
                  <a:lnTo>
                    <a:pt x="34907" y="661669"/>
                  </a:lnTo>
                  <a:lnTo>
                    <a:pt x="38738" y="634999"/>
                  </a:lnTo>
                  <a:lnTo>
                    <a:pt x="48547" y="600709"/>
                  </a:lnTo>
                  <a:lnTo>
                    <a:pt x="68035" y="572769"/>
                  </a:lnTo>
                  <a:lnTo>
                    <a:pt x="95608" y="549909"/>
                  </a:lnTo>
                  <a:lnTo>
                    <a:pt x="129671" y="535939"/>
                  </a:lnTo>
                  <a:lnTo>
                    <a:pt x="148155" y="535939"/>
                  </a:lnTo>
                  <a:lnTo>
                    <a:pt x="148624" y="523239"/>
                  </a:lnTo>
                  <a:lnTo>
                    <a:pt x="186891" y="507999"/>
                  </a:lnTo>
                  <a:lnTo>
                    <a:pt x="203639" y="507999"/>
                  </a:lnTo>
                  <a:lnTo>
                    <a:pt x="203639" y="501649"/>
                  </a:lnTo>
                  <a:lnTo>
                    <a:pt x="262767" y="477519"/>
                  </a:lnTo>
                  <a:lnTo>
                    <a:pt x="287088" y="477519"/>
                  </a:lnTo>
                  <a:lnTo>
                    <a:pt x="280121" y="469899"/>
                  </a:lnTo>
                  <a:lnTo>
                    <a:pt x="281413" y="466089"/>
                  </a:lnTo>
                  <a:lnTo>
                    <a:pt x="282121" y="462279"/>
                  </a:lnTo>
                  <a:lnTo>
                    <a:pt x="284675" y="458469"/>
                  </a:lnTo>
                  <a:lnTo>
                    <a:pt x="286665" y="455929"/>
                  </a:lnTo>
                  <a:lnTo>
                    <a:pt x="288224" y="454659"/>
                  </a:lnTo>
                  <a:lnTo>
                    <a:pt x="182747" y="454659"/>
                  </a:lnTo>
                  <a:lnTo>
                    <a:pt x="174881" y="453389"/>
                  </a:lnTo>
                  <a:lnTo>
                    <a:pt x="167168" y="449579"/>
                  </a:lnTo>
                  <a:lnTo>
                    <a:pt x="158922" y="445769"/>
                  </a:lnTo>
                  <a:lnTo>
                    <a:pt x="161117" y="436879"/>
                  </a:lnTo>
                  <a:lnTo>
                    <a:pt x="161322" y="429259"/>
                  </a:lnTo>
                  <a:lnTo>
                    <a:pt x="164224" y="422909"/>
                  </a:lnTo>
                  <a:lnTo>
                    <a:pt x="173032" y="397509"/>
                  </a:lnTo>
                  <a:lnTo>
                    <a:pt x="176338" y="372109"/>
                  </a:lnTo>
                  <a:lnTo>
                    <a:pt x="175655" y="346709"/>
                  </a:lnTo>
                  <a:lnTo>
                    <a:pt x="172491" y="321309"/>
                  </a:lnTo>
                  <a:lnTo>
                    <a:pt x="167271" y="278129"/>
                  </a:lnTo>
                  <a:lnTo>
                    <a:pt x="165444" y="233679"/>
                  </a:lnTo>
                  <a:lnTo>
                    <a:pt x="167822" y="191769"/>
                  </a:lnTo>
                  <a:lnTo>
                    <a:pt x="175219" y="148589"/>
                  </a:lnTo>
                  <a:lnTo>
                    <a:pt x="190650" y="105409"/>
                  </a:lnTo>
                  <a:lnTo>
                    <a:pt x="214407" y="69849"/>
                  </a:lnTo>
                  <a:lnTo>
                    <a:pt x="245383" y="43179"/>
                  </a:lnTo>
                  <a:lnTo>
                    <a:pt x="282468" y="25399"/>
                  </a:lnTo>
                  <a:lnTo>
                    <a:pt x="324554" y="17779"/>
                  </a:lnTo>
                  <a:lnTo>
                    <a:pt x="487132" y="17779"/>
                  </a:lnTo>
                  <a:lnTo>
                    <a:pt x="450543" y="5079"/>
                  </a:lnTo>
                  <a:lnTo>
                    <a:pt x="387187" y="5079"/>
                  </a:lnTo>
                  <a:lnTo>
                    <a:pt x="382828" y="3809"/>
                  </a:lnTo>
                  <a:lnTo>
                    <a:pt x="367318" y="3809"/>
                  </a:lnTo>
                  <a:lnTo>
                    <a:pt x="320788" y="0"/>
                  </a:lnTo>
                  <a:close/>
                </a:path>
                <a:path w="732155" h="796289" extrusionOk="0">
                  <a:moveTo>
                    <a:pt x="148155" y="535939"/>
                  </a:moveTo>
                  <a:lnTo>
                    <a:pt x="129671" y="535939"/>
                  </a:lnTo>
                  <a:lnTo>
                    <a:pt x="129671" y="793749"/>
                  </a:lnTo>
                  <a:lnTo>
                    <a:pt x="143794" y="795019"/>
                  </a:lnTo>
                  <a:lnTo>
                    <a:pt x="143696" y="758189"/>
                  </a:lnTo>
                  <a:lnTo>
                    <a:pt x="143774" y="679449"/>
                  </a:lnTo>
                  <a:lnTo>
                    <a:pt x="143968" y="661669"/>
                  </a:lnTo>
                  <a:lnTo>
                    <a:pt x="144804" y="627379"/>
                  </a:lnTo>
                  <a:lnTo>
                    <a:pt x="145977" y="593089"/>
                  </a:lnTo>
                  <a:lnTo>
                    <a:pt x="148155" y="535939"/>
                  </a:lnTo>
                  <a:close/>
                </a:path>
                <a:path w="732155" h="796289" extrusionOk="0">
                  <a:moveTo>
                    <a:pt x="635379" y="532129"/>
                  </a:moveTo>
                  <a:lnTo>
                    <a:pt x="600007" y="532129"/>
                  </a:lnTo>
                  <a:lnTo>
                    <a:pt x="612260" y="539749"/>
                  </a:lnTo>
                  <a:lnTo>
                    <a:pt x="623508" y="546099"/>
                  </a:lnTo>
                  <a:lnTo>
                    <a:pt x="633931" y="552449"/>
                  </a:lnTo>
                  <a:lnTo>
                    <a:pt x="668687" y="580389"/>
                  </a:lnTo>
                  <a:lnTo>
                    <a:pt x="687758" y="628649"/>
                  </a:lnTo>
                  <a:lnTo>
                    <a:pt x="693786" y="669289"/>
                  </a:lnTo>
                  <a:lnTo>
                    <a:pt x="696857" y="689609"/>
                  </a:lnTo>
                  <a:lnTo>
                    <a:pt x="701316" y="716279"/>
                  </a:lnTo>
                  <a:lnTo>
                    <a:pt x="705866" y="742949"/>
                  </a:lnTo>
                  <a:lnTo>
                    <a:pt x="715083" y="795019"/>
                  </a:lnTo>
                  <a:lnTo>
                    <a:pt x="731955" y="795019"/>
                  </a:lnTo>
                  <a:lnTo>
                    <a:pt x="731231" y="787399"/>
                  </a:lnTo>
                  <a:lnTo>
                    <a:pt x="730585" y="781049"/>
                  </a:lnTo>
                  <a:lnTo>
                    <a:pt x="729863" y="773429"/>
                  </a:lnTo>
                  <a:lnTo>
                    <a:pt x="723649" y="734059"/>
                  </a:lnTo>
                  <a:lnTo>
                    <a:pt x="704469" y="621029"/>
                  </a:lnTo>
                  <a:lnTo>
                    <a:pt x="685052" y="572769"/>
                  </a:lnTo>
                  <a:lnTo>
                    <a:pt x="654826" y="544829"/>
                  </a:lnTo>
                  <a:lnTo>
                    <a:pt x="637663" y="533399"/>
                  </a:lnTo>
                  <a:lnTo>
                    <a:pt x="635379" y="532129"/>
                  </a:lnTo>
                  <a:close/>
                </a:path>
                <a:path w="732155" h="796289" extrusionOk="0">
                  <a:moveTo>
                    <a:pt x="203639" y="507999"/>
                  </a:moveTo>
                  <a:lnTo>
                    <a:pt x="186891" y="507999"/>
                  </a:lnTo>
                  <a:lnTo>
                    <a:pt x="186891" y="693419"/>
                  </a:lnTo>
                  <a:lnTo>
                    <a:pt x="209993" y="695959"/>
                  </a:lnTo>
                  <a:lnTo>
                    <a:pt x="259701" y="697229"/>
                  </a:lnTo>
                  <a:lnTo>
                    <a:pt x="325546" y="697229"/>
                  </a:lnTo>
                  <a:lnTo>
                    <a:pt x="397054" y="698499"/>
                  </a:lnTo>
                  <a:lnTo>
                    <a:pt x="515177" y="695959"/>
                  </a:lnTo>
                  <a:lnTo>
                    <a:pt x="540848" y="694689"/>
                  </a:lnTo>
                  <a:lnTo>
                    <a:pt x="540848" y="680719"/>
                  </a:lnTo>
                  <a:lnTo>
                    <a:pt x="203639" y="680719"/>
                  </a:lnTo>
                  <a:lnTo>
                    <a:pt x="203639" y="507999"/>
                  </a:lnTo>
                  <a:close/>
                </a:path>
                <a:path w="732155" h="796289" extrusionOk="0">
                  <a:moveTo>
                    <a:pt x="516771" y="477519"/>
                  </a:moveTo>
                  <a:lnTo>
                    <a:pt x="463884" y="477519"/>
                  </a:lnTo>
                  <a:lnTo>
                    <a:pt x="521463" y="500379"/>
                  </a:lnTo>
                  <a:lnTo>
                    <a:pt x="521463" y="679449"/>
                  </a:lnTo>
                  <a:lnTo>
                    <a:pt x="513258" y="680719"/>
                  </a:lnTo>
                  <a:lnTo>
                    <a:pt x="540848" y="680719"/>
                  </a:lnTo>
                  <a:lnTo>
                    <a:pt x="540848" y="507999"/>
                  </a:lnTo>
                  <a:lnTo>
                    <a:pt x="585928" y="507999"/>
                  </a:lnTo>
                  <a:lnTo>
                    <a:pt x="564298" y="499109"/>
                  </a:lnTo>
                  <a:lnTo>
                    <a:pt x="535679" y="486409"/>
                  </a:lnTo>
                  <a:lnTo>
                    <a:pt x="516771" y="477519"/>
                  </a:lnTo>
                  <a:close/>
                </a:path>
                <a:path w="732155" h="796289" extrusionOk="0">
                  <a:moveTo>
                    <a:pt x="287088" y="477519"/>
                  </a:moveTo>
                  <a:lnTo>
                    <a:pt x="262767" y="477519"/>
                  </a:lnTo>
                  <a:lnTo>
                    <a:pt x="363895" y="588009"/>
                  </a:lnTo>
                  <a:lnTo>
                    <a:pt x="388030" y="561339"/>
                  </a:lnTo>
                  <a:lnTo>
                    <a:pt x="363721" y="561339"/>
                  </a:lnTo>
                  <a:lnTo>
                    <a:pt x="287088" y="477519"/>
                  </a:lnTo>
                  <a:close/>
                </a:path>
                <a:path w="732155" h="796289" extrusionOk="0">
                  <a:moveTo>
                    <a:pt x="459642" y="450849"/>
                  </a:moveTo>
                  <a:lnTo>
                    <a:pt x="438438" y="450849"/>
                  </a:lnTo>
                  <a:lnTo>
                    <a:pt x="448551" y="467359"/>
                  </a:lnTo>
                  <a:lnTo>
                    <a:pt x="363721" y="561339"/>
                  </a:lnTo>
                  <a:lnTo>
                    <a:pt x="388030" y="561339"/>
                  </a:lnTo>
                  <a:lnTo>
                    <a:pt x="463884" y="477519"/>
                  </a:lnTo>
                  <a:lnTo>
                    <a:pt x="516771" y="477519"/>
                  </a:lnTo>
                  <a:lnTo>
                    <a:pt x="505966" y="472439"/>
                  </a:lnTo>
                  <a:lnTo>
                    <a:pt x="537802" y="472439"/>
                  </a:lnTo>
                  <a:lnTo>
                    <a:pt x="544820" y="471169"/>
                  </a:lnTo>
                  <a:lnTo>
                    <a:pt x="551813" y="471169"/>
                  </a:lnTo>
                  <a:lnTo>
                    <a:pt x="558786" y="469899"/>
                  </a:lnTo>
                  <a:lnTo>
                    <a:pt x="565740" y="467359"/>
                  </a:lnTo>
                  <a:lnTo>
                    <a:pt x="584247" y="462279"/>
                  </a:lnTo>
                  <a:lnTo>
                    <a:pt x="591030" y="455929"/>
                  </a:lnTo>
                  <a:lnTo>
                    <a:pt x="461771" y="455929"/>
                  </a:lnTo>
                  <a:lnTo>
                    <a:pt x="459642" y="450849"/>
                  </a:lnTo>
                  <a:close/>
                </a:path>
                <a:path w="732155" h="796289" extrusionOk="0">
                  <a:moveTo>
                    <a:pt x="449810" y="165099"/>
                  </a:moveTo>
                  <a:lnTo>
                    <a:pt x="436516" y="167639"/>
                  </a:lnTo>
                  <a:lnTo>
                    <a:pt x="424059" y="177799"/>
                  </a:lnTo>
                  <a:lnTo>
                    <a:pt x="409708" y="191769"/>
                  </a:lnTo>
                  <a:lnTo>
                    <a:pt x="394235" y="203199"/>
                  </a:lnTo>
                  <a:lnTo>
                    <a:pt x="377471" y="213359"/>
                  </a:lnTo>
                  <a:lnTo>
                    <a:pt x="359249" y="220979"/>
                  </a:lnTo>
                  <a:lnTo>
                    <a:pt x="344029" y="226059"/>
                  </a:lnTo>
                  <a:lnTo>
                    <a:pt x="328686" y="229869"/>
                  </a:lnTo>
                  <a:lnTo>
                    <a:pt x="298070" y="240029"/>
                  </a:lnTo>
                  <a:lnTo>
                    <a:pt x="259565" y="252729"/>
                  </a:lnTo>
                  <a:lnTo>
                    <a:pt x="226414" y="279399"/>
                  </a:lnTo>
                  <a:lnTo>
                    <a:pt x="219578" y="309879"/>
                  </a:lnTo>
                  <a:lnTo>
                    <a:pt x="222015" y="340359"/>
                  </a:lnTo>
                  <a:lnTo>
                    <a:pt x="242394" y="397509"/>
                  </a:lnTo>
                  <a:lnTo>
                    <a:pt x="266521" y="431799"/>
                  </a:lnTo>
                  <a:lnTo>
                    <a:pt x="270367" y="436879"/>
                  </a:lnTo>
                  <a:lnTo>
                    <a:pt x="270501" y="438149"/>
                  </a:lnTo>
                  <a:lnTo>
                    <a:pt x="271537" y="440689"/>
                  </a:lnTo>
                  <a:lnTo>
                    <a:pt x="264921" y="454659"/>
                  </a:lnTo>
                  <a:lnTo>
                    <a:pt x="292788" y="454659"/>
                  </a:lnTo>
                  <a:lnTo>
                    <a:pt x="294224" y="455929"/>
                  </a:lnTo>
                  <a:lnTo>
                    <a:pt x="301280" y="461009"/>
                  </a:lnTo>
                  <a:lnTo>
                    <a:pt x="315309" y="469899"/>
                  </a:lnTo>
                  <a:lnTo>
                    <a:pt x="322336" y="474979"/>
                  </a:lnTo>
                  <a:lnTo>
                    <a:pt x="342704" y="485139"/>
                  </a:lnTo>
                  <a:lnTo>
                    <a:pt x="362932" y="487679"/>
                  </a:lnTo>
                  <a:lnTo>
                    <a:pt x="383047" y="483869"/>
                  </a:lnTo>
                  <a:lnTo>
                    <a:pt x="403074" y="473709"/>
                  </a:lnTo>
                  <a:lnTo>
                    <a:pt x="411584" y="467359"/>
                  </a:lnTo>
                  <a:lnTo>
                    <a:pt x="360055" y="467359"/>
                  </a:lnTo>
                  <a:lnTo>
                    <a:pt x="341615" y="463549"/>
                  </a:lnTo>
                  <a:lnTo>
                    <a:pt x="298005" y="436879"/>
                  </a:lnTo>
                  <a:lnTo>
                    <a:pt x="258887" y="391159"/>
                  </a:lnTo>
                  <a:lnTo>
                    <a:pt x="243458" y="353059"/>
                  </a:lnTo>
                  <a:lnTo>
                    <a:pt x="238337" y="321309"/>
                  </a:lnTo>
                  <a:lnTo>
                    <a:pt x="239482" y="299719"/>
                  </a:lnTo>
                  <a:lnTo>
                    <a:pt x="246971" y="283209"/>
                  </a:lnTo>
                  <a:lnTo>
                    <a:pt x="260974" y="270509"/>
                  </a:lnTo>
                  <a:lnTo>
                    <a:pt x="281660" y="262889"/>
                  </a:lnTo>
                  <a:lnTo>
                    <a:pt x="308127" y="256539"/>
                  </a:lnTo>
                  <a:lnTo>
                    <a:pt x="360364" y="241299"/>
                  </a:lnTo>
                  <a:lnTo>
                    <a:pt x="384910" y="228599"/>
                  </a:lnTo>
                  <a:lnTo>
                    <a:pt x="398096" y="219709"/>
                  </a:lnTo>
                  <a:lnTo>
                    <a:pt x="410811" y="210819"/>
                  </a:lnTo>
                  <a:lnTo>
                    <a:pt x="435874" y="190499"/>
                  </a:lnTo>
                  <a:lnTo>
                    <a:pt x="439279" y="187959"/>
                  </a:lnTo>
                  <a:lnTo>
                    <a:pt x="442469" y="185419"/>
                  </a:lnTo>
                  <a:lnTo>
                    <a:pt x="447936" y="181609"/>
                  </a:lnTo>
                  <a:lnTo>
                    <a:pt x="468166" y="181609"/>
                  </a:lnTo>
                  <a:lnTo>
                    <a:pt x="462023" y="171449"/>
                  </a:lnTo>
                  <a:lnTo>
                    <a:pt x="449810" y="165099"/>
                  </a:lnTo>
                  <a:close/>
                </a:path>
                <a:path w="732155" h="796289" extrusionOk="0">
                  <a:moveTo>
                    <a:pt x="519952" y="243839"/>
                  </a:moveTo>
                  <a:lnTo>
                    <a:pt x="504684" y="243839"/>
                  </a:lnTo>
                  <a:lnTo>
                    <a:pt x="497282" y="295909"/>
                  </a:lnTo>
                  <a:lnTo>
                    <a:pt x="494992" y="312419"/>
                  </a:lnTo>
                  <a:lnTo>
                    <a:pt x="493531" y="321309"/>
                  </a:lnTo>
                  <a:lnTo>
                    <a:pt x="491150" y="331469"/>
                  </a:lnTo>
                  <a:lnTo>
                    <a:pt x="486859" y="339089"/>
                  </a:lnTo>
                  <a:lnTo>
                    <a:pt x="479669" y="346709"/>
                  </a:lnTo>
                  <a:lnTo>
                    <a:pt x="475741" y="349249"/>
                  </a:lnTo>
                  <a:lnTo>
                    <a:pt x="473751" y="356869"/>
                  </a:lnTo>
                  <a:lnTo>
                    <a:pt x="445333" y="416559"/>
                  </a:lnTo>
                  <a:lnTo>
                    <a:pt x="397987" y="455929"/>
                  </a:lnTo>
                  <a:lnTo>
                    <a:pt x="360055" y="467359"/>
                  </a:lnTo>
                  <a:lnTo>
                    <a:pt x="411584" y="467359"/>
                  </a:lnTo>
                  <a:lnTo>
                    <a:pt x="420291" y="462279"/>
                  </a:lnTo>
                  <a:lnTo>
                    <a:pt x="429230" y="455929"/>
                  </a:lnTo>
                  <a:lnTo>
                    <a:pt x="438438" y="450849"/>
                  </a:lnTo>
                  <a:lnTo>
                    <a:pt x="459642" y="450849"/>
                  </a:lnTo>
                  <a:lnTo>
                    <a:pt x="455382" y="440689"/>
                  </a:lnTo>
                  <a:lnTo>
                    <a:pt x="464209" y="424179"/>
                  </a:lnTo>
                  <a:lnTo>
                    <a:pt x="472675" y="408939"/>
                  </a:lnTo>
                  <a:lnTo>
                    <a:pt x="480597" y="394969"/>
                  </a:lnTo>
                  <a:lnTo>
                    <a:pt x="487792" y="379729"/>
                  </a:lnTo>
                  <a:lnTo>
                    <a:pt x="492745" y="367029"/>
                  </a:lnTo>
                  <a:lnTo>
                    <a:pt x="496897" y="354329"/>
                  </a:lnTo>
                  <a:lnTo>
                    <a:pt x="501122" y="341629"/>
                  </a:lnTo>
                  <a:lnTo>
                    <a:pt x="517735" y="287019"/>
                  </a:lnTo>
                  <a:lnTo>
                    <a:pt x="519917" y="247649"/>
                  </a:lnTo>
                  <a:lnTo>
                    <a:pt x="519952" y="243839"/>
                  </a:lnTo>
                  <a:close/>
                </a:path>
                <a:path w="732155" h="796289" extrusionOk="0">
                  <a:moveTo>
                    <a:pt x="487132" y="17779"/>
                  </a:moveTo>
                  <a:lnTo>
                    <a:pt x="324554" y="17779"/>
                  </a:lnTo>
                  <a:lnTo>
                    <a:pt x="370531" y="20319"/>
                  </a:lnTo>
                  <a:lnTo>
                    <a:pt x="385515" y="22859"/>
                  </a:lnTo>
                  <a:lnTo>
                    <a:pt x="400315" y="22859"/>
                  </a:lnTo>
                  <a:lnTo>
                    <a:pt x="452316" y="24129"/>
                  </a:lnTo>
                  <a:lnTo>
                    <a:pt x="498835" y="45719"/>
                  </a:lnTo>
                  <a:lnTo>
                    <a:pt x="536151" y="80009"/>
                  </a:lnTo>
                  <a:lnTo>
                    <a:pt x="560540" y="121919"/>
                  </a:lnTo>
                  <a:lnTo>
                    <a:pt x="573274" y="163829"/>
                  </a:lnTo>
                  <a:lnTo>
                    <a:pt x="579145" y="207009"/>
                  </a:lnTo>
                  <a:lnTo>
                    <a:pt x="578854" y="250189"/>
                  </a:lnTo>
                  <a:lnTo>
                    <a:pt x="573104" y="294639"/>
                  </a:lnTo>
                  <a:lnTo>
                    <a:pt x="570666" y="306069"/>
                  </a:lnTo>
                  <a:lnTo>
                    <a:pt x="568141" y="317499"/>
                  </a:lnTo>
                  <a:lnTo>
                    <a:pt x="566235" y="328929"/>
                  </a:lnTo>
                  <a:lnTo>
                    <a:pt x="565778" y="337819"/>
                  </a:lnTo>
                  <a:lnTo>
                    <a:pt x="565736" y="349249"/>
                  </a:lnTo>
                  <a:lnTo>
                    <a:pt x="565863" y="361949"/>
                  </a:lnTo>
                  <a:lnTo>
                    <a:pt x="566508" y="386079"/>
                  </a:lnTo>
                  <a:lnTo>
                    <a:pt x="569223" y="407669"/>
                  </a:lnTo>
                  <a:lnTo>
                    <a:pt x="575699" y="429259"/>
                  </a:lnTo>
                  <a:lnTo>
                    <a:pt x="577104" y="433069"/>
                  </a:lnTo>
                  <a:lnTo>
                    <a:pt x="577545" y="436879"/>
                  </a:lnTo>
                  <a:lnTo>
                    <a:pt x="579145" y="443229"/>
                  </a:lnTo>
                  <a:lnTo>
                    <a:pt x="550656" y="453389"/>
                  </a:lnTo>
                  <a:lnTo>
                    <a:pt x="521324" y="454659"/>
                  </a:lnTo>
                  <a:lnTo>
                    <a:pt x="491559" y="454659"/>
                  </a:lnTo>
                  <a:lnTo>
                    <a:pt x="461771" y="455929"/>
                  </a:lnTo>
                  <a:lnTo>
                    <a:pt x="591030" y="455929"/>
                  </a:lnTo>
                  <a:lnTo>
                    <a:pt x="595100" y="452119"/>
                  </a:lnTo>
                  <a:lnTo>
                    <a:pt x="598064" y="438149"/>
                  </a:lnTo>
                  <a:lnTo>
                    <a:pt x="592899" y="420369"/>
                  </a:lnTo>
                  <a:lnTo>
                    <a:pt x="585811" y="400049"/>
                  </a:lnTo>
                  <a:lnTo>
                    <a:pt x="582632" y="378459"/>
                  </a:lnTo>
                  <a:lnTo>
                    <a:pt x="582800" y="358139"/>
                  </a:lnTo>
                  <a:lnTo>
                    <a:pt x="585750" y="337819"/>
                  </a:lnTo>
                  <a:lnTo>
                    <a:pt x="590259" y="313689"/>
                  </a:lnTo>
                  <a:lnTo>
                    <a:pt x="593440" y="288289"/>
                  </a:lnTo>
                  <a:lnTo>
                    <a:pt x="595541" y="262889"/>
                  </a:lnTo>
                  <a:lnTo>
                    <a:pt x="596680" y="240029"/>
                  </a:lnTo>
                  <a:lnTo>
                    <a:pt x="596560" y="210819"/>
                  </a:lnTo>
                  <a:lnTo>
                    <a:pt x="591293" y="157479"/>
                  </a:lnTo>
                  <a:lnTo>
                    <a:pt x="579829" y="119379"/>
                  </a:lnTo>
                  <a:lnTo>
                    <a:pt x="560479" y="83819"/>
                  </a:lnTo>
                  <a:lnTo>
                    <a:pt x="528410" y="45719"/>
                  </a:lnTo>
                  <a:lnTo>
                    <a:pt x="490791" y="19049"/>
                  </a:lnTo>
                  <a:lnTo>
                    <a:pt x="487132" y="17779"/>
                  </a:lnTo>
                  <a:close/>
                </a:path>
                <a:path w="732155" h="796289" extrusionOk="0">
                  <a:moveTo>
                    <a:pt x="468166" y="181609"/>
                  </a:moveTo>
                  <a:lnTo>
                    <a:pt x="447936" y="181609"/>
                  </a:lnTo>
                  <a:lnTo>
                    <a:pt x="451638" y="187959"/>
                  </a:lnTo>
                  <a:lnTo>
                    <a:pt x="455546" y="193039"/>
                  </a:lnTo>
                  <a:lnTo>
                    <a:pt x="457525" y="199389"/>
                  </a:lnTo>
                  <a:lnTo>
                    <a:pt x="460620" y="209549"/>
                  </a:lnTo>
                  <a:lnTo>
                    <a:pt x="463443" y="220979"/>
                  </a:lnTo>
                  <a:lnTo>
                    <a:pt x="466367" y="231139"/>
                  </a:lnTo>
                  <a:lnTo>
                    <a:pt x="469761" y="241299"/>
                  </a:lnTo>
                  <a:lnTo>
                    <a:pt x="472059" y="247649"/>
                  </a:lnTo>
                  <a:lnTo>
                    <a:pt x="478028" y="252729"/>
                  </a:lnTo>
                  <a:lnTo>
                    <a:pt x="483238" y="259079"/>
                  </a:lnTo>
                  <a:lnTo>
                    <a:pt x="504684" y="243839"/>
                  </a:lnTo>
                  <a:lnTo>
                    <a:pt x="519952" y="243839"/>
                  </a:lnTo>
                  <a:lnTo>
                    <a:pt x="519675" y="237489"/>
                  </a:lnTo>
                  <a:lnTo>
                    <a:pt x="518517" y="231139"/>
                  </a:lnTo>
                  <a:lnTo>
                    <a:pt x="517627" y="227329"/>
                  </a:lnTo>
                  <a:lnTo>
                    <a:pt x="485166" y="227329"/>
                  </a:lnTo>
                  <a:lnTo>
                    <a:pt x="478029" y="207009"/>
                  </a:lnTo>
                  <a:lnTo>
                    <a:pt x="474552" y="196849"/>
                  </a:lnTo>
                  <a:lnTo>
                    <a:pt x="471238" y="186689"/>
                  </a:lnTo>
                  <a:lnTo>
                    <a:pt x="468166" y="181609"/>
                  </a:lnTo>
                  <a:close/>
                </a:path>
                <a:path w="732155" h="796289" extrusionOk="0">
                  <a:moveTo>
                    <a:pt x="505568" y="217169"/>
                  </a:moveTo>
                  <a:lnTo>
                    <a:pt x="499001" y="217169"/>
                  </a:lnTo>
                  <a:lnTo>
                    <a:pt x="493155" y="220979"/>
                  </a:lnTo>
                  <a:lnTo>
                    <a:pt x="485166" y="227329"/>
                  </a:lnTo>
                  <a:lnTo>
                    <a:pt x="517627" y="227329"/>
                  </a:lnTo>
                  <a:lnTo>
                    <a:pt x="517033" y="224789"/>
                  </a:lnTo>
                  <a:lnTo>
                    <a:pt x="515720" y="218439"/>
                  </a:lnTo>
                  <a:lnTo>
                    <a:pt x="505568" y="217169"/>
                  </a:lnTo>
                  <a:close/>
                </a:path>
                <a:path w="732155" h="796289" extrusionOk="0">
                  <a:moveTo>
                    <a:pt x="446885" y="3809"/>
                  </a:moveTo>
                  <a:lnTo>
                    <a:pt x="395956" y="3809"/>
                  </a:lnTo>
                  <a:lnTo>
                    <a:pt x="391659" y="5079"/>
                  </a:lnTo>
                  <a:lnTo>
                    <a:pt x="450543" y="5079"/>
                  </a:lnTo>
                  <a:lnTo>
                    <a:pt x="446885" y="3809"/>
                  </a:lnTo>
                  <a:close/>
                </a:path>
              </a:pathLst>
            </a:custGeom>
            <a:solidFill>
              <a:srgbClr val="FFFFFF">
                <a:alpha val="79607"/>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15" name="Google Shape;440;p26">
            <a:extLst>
              <a:ext uri="{FF2B5EF4-FFF2-40B4-BE49-F238E27FC236}">
                <a16:creationId xmlns:a16="http://schemas.microsoft.com/office/drawing/2014/main" id="{DC0B8045-EB19-56F1-D66B-A4D03379F6D1}"/>
              </a:ext>
            </a:extLst>
          </p:cNvPr>
          <p:cNvSpPr/>
          <p:nvPr/>
        </p:nvSpPr>
        <p:spPr>
          <a:xfrm>
            <a:off x="2297884" y="2631731"/>
            <a:ext cx="1714995" cy="92041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1800" b="0" i="0" u="none" strike="noStrike" cap="none" dirty="0">
                <a:solidFill>
                  <a:srgbClr val="353535"/>
                </a:solidFill>
                <a:latin typeface="Poppins"/>
                <a:ea typeface="Poppins"/>
                <a:cs typeface="Poppins"/>
                <a:sym typeface="Poppins"/>
              </a:rPr>
              <a:t>Clinician Portal</a:t>
            </a:r>
            <a:endParaRPr sz="1800" dirty="0"/>
          </a:p>
        </p:txBody>
      </p:sp>
      <p:sp>
        <p:nvSpPr>
          <p:cNvPr id="216" name="Google Shape;442;p26">
            <a:extLst>
              <a:ext uri="{FF2B5EF4-FFF2-40B4-BE49-F238E27FC236}">
                <a16:creationId xmlns:a16="http://schemas.microsoft.com/office/drawing/2014/main" id="{D6A77D23-7AFA-4462-5930-CC08832C6450}"/>
              </a:ext>
            </a:extLst>
          </p:cNvPr>
          <p:cNvSpPr/>
          <p:nvPr/>
        </p:nvSpPr>
        <p:spPr>
          <a:xfrm>
            <a:off x="4382559" y="2640461"/>
            <a:ext cx="1804881" cy="92041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1800" b="0" i="0" u="none" strike="noStrike" cap="none" dirty="0">
                <a:solidFill>
                  <a:srgbClr val="353535"/>
                </a:solidFill>
                <a:latin typeface="Poppins"/>
                <a:ea typeface="Poppins"/>
                <a:cs typeface="Poppins"/>
                <a:sym typeface="Poppins"/>
              </a:rPr>
              <a:t>Manufacturer Portal</a:t>
            </a:r>
            <a:endParaRPr sz="1800" dirty="0"/>
          </a:p>
        </p:txBody>
      </p:sp>
      <p:grpSp>
        <p:nvGrpSpPr>
          <p:cNvPr id="217" name="Google Shape;453;p26">
            <a:extLst>
              <a:ext uri="{FF2B5EF4-FFF2-40B4-BE49-F238E27FC236}">
                <a16:creationId xmlns:a16="http://schemas.microsoft.com/office/drawing/2014/main" id="{A10CEA63-FF8A-E441-9018-5CA4EAEE1EAF}"/>
              </a:ext>
            </a:extLst>
          </p:cNvPr>
          <p:cNvGrpSpPr/>
          <p:nvPr/>
        </p:nvGrpSpPr>
        <p:grpSpPr>
          <a:xfrm>
            <a:off x="4864513" y="3472780"/>
            <a:ext cx="832376" cy="833175"/>
            <a:chOff x="8788895" y="782939"/>
            <a:chExt cx="2533015" cy="2576830"/>
          </a:xfrm>
        </p:grpSpPr>
        <p:sp>
          <p:nvSpPr>
            <p:cNvPr id="218" name="Google Shape;454;p26">
              <a:extLst>
                <a:ext uri="{FF2B5EF4-FFF2-40B4-BE49-F238E27FC236}">
                  <a16:creationId xmlns:a16="http://schemas.microsoft.com/office/drawing/2014/main" id="{E0A9C608-30D8-BFCE-3BDF-8F569EF8955E}"/>
                </a:ext>
              </a:extLst>
            </p:cNvPr>
            <p:cNvSpPr/>
            <p:nvPr/>
          </p:nvSpPr>
          <p:spPr>
            <a:xfrm>
              <a:off x="8788895" y="782939"/>
              <a:ext cx="2533015" cy="2576830"/>
            </a:xfrm>
            <a:custGeom>
              <a:avLst/>
              <a:gdLst/>
              <a:ahLst/>
              <a:cxnLst/>
              <a:rect l="l" t="t" r="r" b="b"/>
              <a:pathLst>
                <a:path w="2533015" h="2576829" extrusionOk="0">
                  <a:moveTo>
                    <a:pt x="2532608" y="187248"/>
                  </a:moveTo>
                  <a:lnTo>
                    <a:pt x="2525903" y="137528"/>
                  </a:lnTo>
                  <a:lnTo>
                    <a:pt x="2507005" y="92811"/>
                  </a:lnTo>
                  <a:lnTo>
                    <a:pt x="2478316" y="55702"/>
                  </a:lnTo>
                  <a:lnTo>
                    <a:pt x="2478316" y="188442"/>
                  </a:lnTo>
                  <a:lnTo>
                    <a:pt x="2478316" y="207086"/>
                  </a:lnTo>
                  <a:lnTo>
                    <a:pt x="2478316" y="1637652"/>
                  </a:lnTo>
                  <a:lnTo>
                    <a:pt x="2478316" y="1763395"/>
                  </a:lnTo>
                  <a:lnTo>
                    <a:pt x="2475915" y="1789163"/>
                  </a:lnTo>
                  <a:lnTo>
                    <a:pt x="2456713" y="1836178"/>
                  </a:lnTo>
                  <a:lnTo>
                    <a:pt x="2420416" y="1872843"/>
                  </a:lnTo>
                  <a:lnTo>
                    <a:pt x="2373553" y="1892528"/>
                  </a:lnTo>
                  <a:lnTo>
                    <a:pt x="2347772" y="1895170"/>
                  </a:lnTo>
                  <a:lnTo>
                    <a:pt x="1536534" y="1895170"/>
                  </a:lnTo>
                  <a:lnTo>
                    <a:pt x="1536534" y="1949450"/>
                  </a:lnTo>
                  <a:lnTo>
                    <a:pt x="1536534" y="2396502"/>
                  </a:lnTo>
                  <a:lnTo>
                    <a:pt x="996086" y="2396502"/>
                  </a:lnTo>
                  <a:lnTo>
                    <a:pt x="996086" y="1949450"/>
                  </a:lnTo>
                  <a:lnTo>
                    <a:pt x="1536534" y="1949450"/>
                  </a:lnTo>
                  <a:lnTo>
                    <a:pt x="1536534" y="1895170"/>
                  </a:lnTo>
                  <a:lnTo>
                    <a:pt x="186258" y="1895170"/>
                  </a:lnTo>
                  <a:lnTo>
                    <a:pt x="160223" y="1892693"/>
                  </a:lnTo>
                  <a:lnTo>
                    <a:pt x="113296" y="1873554"/>
                  </a:lnTo>
                  <a:lnTo>
                    <a:pt x="76758" y="1837461"/>
                  </a:lnTo>
                  <a:lnTo>
                    <a:pt x="56984" y="1790649"/>
                  </a:lnTo>
                  <a:lnTo>
                    <a:pt x="54279" y="1764880"/>
                  </a:lnTo>
                  <a:lnTo>
                    <a:pt x="54279" y="1637652"/>
                  </a:lnTo>
                  <a:lnTo>
                    <a:pt x="2478316" y="1637652"/>
                  </a:lnTo>
                  <a:lnTo>
                    <a:pt x="2478316" y="207086"/>
                  </a:lnTo>
                  <a:lnTo>
                    <a:pt x="54279" y="207086"/>
                  </a:lnTo>
                  <a:lnTo>
                    <a:pt x="54279" y="188442"/>
                  </a:lnTo>
                  <a:lnTo>
                    <a:pt x="61023" y="146088"/>
                  </a:lnTo>
                  <a:lnTo>
                    <a:pt x="79781" y="109270"/>
                  </a:lnTo>
                  <a:lnTo>
                    <a:pt x="108369" y="80213"/>
                  </a:lnTo>
                  <a:lnTo>
                    <a:pt x="144589" y="61150"/>
                  </a:lnTo>
                  <a:lnTo>
                    <a:pt x="186258" y="54305"/>
                  </a:lnTo>
                  <a:lnTo>
                    <a:pt x="2346388" y="54305"/>
                  </a:lnTo>
                  <a:lnTo>
                    <a:pt x="2388044" y="61150"/>
                  </a:lnTo>
                  <a:lnTo>
                    <a:pt x="2424252" y="80213"/>
                  </a:lnTo>
                  <a:lnTo>
                    <a:pt x="2452827" y="109270"/>
                  </a:lnTo>
                  <a:lnTo>
                    <a:pt x="2471572" y="146088"/>
                  </a:lnTo>
                  <a:lnTo>
                    <a:pt x="2478316" y="188442"/>
                  </a:lnTo>
                  <a:lnTo>
                    <a:pt x="2478316" y="55702"/>
                  </a:lnTo>
                  <a:lnTo>
                    <a:pt x="2477706" y="54902"/>
                  </a:lnTo>
                  <a:lnTo>
                    <a:pt x="2476931" y="54305"/>
                  </a:lnTo>
                  <a:lnTo>
                    <a:pt x="2439797" y="25590"/>
                  </a:lnTo>
                  <a:lnTo>
                    <a:pt x="2395080" y="6692"/>
                  </a:lnTo>
                  <a:lnTo>
                    <a:pt x="2345372" y="0"/>
                  </a:lnTo>
                  <a:lnTo>
                    <a:pt x="187248" y="0"/>
                  </a:lnTo>
                  <a:lnTo>
                    <a:pt x="137528" y="6692"/>
                  </a:lnTo>
                  <a:lnTo>
                    <a:pt x="92811" y="25590"/>
                  </a:lnTo>
                  <a:lnTo>
                    <a:pt x="54902" y="54902"/>
                  </a:lnTo>
                  <a:lnTo>
                    <a:pt x="25603" y="92811"/>
                  </a:lnTo>
                  <a:lnTo>
                    <a:pt x="6692" y="137528"/>
                  </a:lnTo>
                  <a:lnTo>
                    <a:pt x="0" y="187248"/>
                  </a:lnTo>
                  <a:lnTo>
                    <a:pt x="0" y="1762226"/>
                  </a:lnTo>
                  <a:lnTo>
                    <a:pt x="6692" y="1811947"/>
                  </a:lnTo>
                  <a:lnTo>
                    <a:pt x="25603" y="1856651"/>
                  </a:lnTo>
                  <a:lnTo>
                    <a:pt x="54902" y="1894560"/>
                  </a:lnTo>
                  <a:lnTo>
                    <a:pt x="92811" y="1923859"/>
                  </a:lnTo>
                  <a:lnTo>
                    <a:pt x="137528" y="1942757"/>
                  </a:lnTo>
                  <a:lnTo>
                    <a:pt x="187248" y="1949450"/>
                  </a:lnTo>
                  <a:lnTo>
                    <a:pt x="959358" y="1949450"/>
                  </a:lnTo>
                  <a:lnTo>
                    <a:pt x="959358" y="2396502"/>
                  </a:lnTo>
                  <a:lnTo>
                    <a:pt x="575818" y="2396502"/>
                  </a:lnTo>
                  <a:lnTo>
                    <a:pt x="575818" y="2576334"/>
                  </a:lnTo>
                  <a:lnTo>
                    <a:pt x="1956777" y="2576334"/>
                  </a:lnTo>
                  <a:lnTo>
                    <a:pt x="1956777" y="2539606"/>
                  </a:lnTo>
                  <a:lnTo>
                    <a:pt x="1956777" y="2433231"/>
                  </a:lnTo>
                  <a:lnTo>
                    <a:pt x="1956777" y="2396502"/>
                  </a:lnTo>
                  <a:lnTo>
                    <a:pt x="1920049" y="2396502"/>
                  </a:lnTo>
                  <a:lnTo>
                    <a:pt x="1920049" y="2433231"/>
                  </a:lnTo>
                  <a:lnTo>
                    <a:pt x="1920049" y="2539606"/>
                  </a:lnTo>
                  <a:lnTo>
                    <a:pt x="612546" y="2539606"/>
                  </a:lnTo>
                  <a:lnTo>
                    <a:pt x="612546" y="2433231"/>
                  </a:lnTo>
                  <a:lnTo>
                    <a:pt x="1920049" y="2433231"/>
                  </a:lnTo>
                  <a:lnTo>
                    <a:pt x="1920049" y="2396502"/>
                  </a:lnTo>
                  <a:lnTo>
                    <a:pt x="1573263" y="2396502"/>
                  </a:lnTo>
                  <a:lnTo>
                    <a:pt x="1573263" y="1949450"/>
                  </a:lnTo>
                  <a:lnTo>
                    <a:pt x="2345372" y="1949450"/>
                  </a:lnTo>
                  <a:lnTo>
                    <a:pt x="2395080" y="1942757"/>
                  </a:lnTo>
                  <a:lnTo>
                    <a:pt x="2439797" y="1923859"/>
                  </a:lnTo>
                  <a:lnTo>
                    <a:pt x="2476906" y="1895170"/>
                  </a:lnTo>
                  <a:lnTo>
                    <a:pt x="2477706" y="1894560"/>
                  </a:lnTo>
                  <a:lnTo>
                    <a:pt x="2507005" y="1856651"/>
                  </a:lnTo>
                  <a:lnTo>
                    <a:pt x="2525903" y="1811947"/>
                  </a:lnTo>
                  <a:lnTo>
                    <a:pt x="2532608" y="1762226"/>
                  </a:lnTo>
                  <a:lnTo>
                    <a:pt x="2532608" y="1637652"/>
                  </a:lnTo>
                  <a:lnTo>
                    <a:pt x="2532608" y="1583347"/>
                  </a:lnTo>
                  <a:lnTo>
                    <a:pt x="2532608" y="261391"/>
                  </a:lnTo>
                  <a:lnTo>
                    <a:pt x="2532608" y="207086"/>
                  </a:lnTo>
                  <a:lnTo>
                    <a:pt x="2532608" y="187248"/>
                  </a:lnTo>
                  <a:close/>
                </a:path>
              </a:pathLst>
            </a:custGeom>
            <a:solidFill>
              <a:srgbClr val="4B268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 name="Google Shape;455;p26">
              <a:extLst>
                <a:ext uri="{FF2B5EF4-FFF2-40B4-BE49-F238E27FC236}">
                  <a16:creationId xmlns:a16="http://schemas.microsoft.com/office/drawing/2014/main" id="{B10CA223-49BD-D8F8-9E58-E7CAE88AD673}"/>
                </a:ext>
              </a:extLst>
            </p:cNvPr>
            <p:cNvSpPr/>
            <p:nvPr/>
          </p:nvSpPr>
          <p:spPr>
            <a:xfrm>
              <a:off x="9032837" y="1169883"/>
              <a:ext cx="804545" cy="753110"/>
            </a:xfrm>
            <a:custGeom>
              <a:avLst/>
              <a:gdLst/>
              <a:ahLst/>
              <a:cxnLst/>
              <a:rect l="l" t="t" r="r" b="b"/>
              <a:pathLst>
                <a:path w="804545" h="753110" extrusionOk="0">
                  <a:moveTo>
                    <a:pt x="705688" y="99314"/>
                  </a:moveTo>
                  <a:lnTo>
                    <a:pt x="700303" y="93916"/>
                  </a:lnTo>
                  <a:lnTo>
                    <a:pt x="681659" y="93916"/>
                  </a:lnTo>
                  <a:lnTo>
                    <a:pt x="681659" y="117944"/>
                  </a:lnTo>
                  <a:lnTo>
                    <a:pt x="681659" y="267169"/>
                  </a:lnTo>
                  <a:lnTo>
                    <a:pt x="681659" y="291198"/>
                  </a:lnTo>
                  <a:lnTo>
                    <a:pt x="681659" y="437184"/>
                  </a:lnTo>
                  <a:lnTo>
                    <a:pt x="122783" y="437184"/>
                  </a:lnTo>
                  <a:lnTo>
                    <a:pt x="122783" y="291198"/>
                  </a:lnTo>
                  <a:lnTo>
                    <a:pt x="213106" y="291198"/>
                  </a:lnTo>
                  <a:lnTo>
                    <a:pt x="217690" y="287896"/>
                  </a:lnTo>
                  <a:lnTo>
                    <a:pt x="224599" y="267169"/>
                  </a:lnTo>
                  <a:lnTo>
                    <a:pt x="236791" y="230581"/>
                  </a:lnTo>
                  <a:lnTo>
                    <a:pt x="348475" y="364617"/>
                  </a:lnTo>
                  <a:lnTo>
                    <a:pt x="353834" y="364223"/>
                  </a:lnTo>
                  <a:lnTo>
                    <a:pt x="357962" y="363435"/>
                  </a:lnTo>
                  <a:lnTo>
                    <a:pt x="363042" y="361873"/>
                  </a:lnTo>
                  <a:lnTo>
                    <a:pt x="374396" y="327787"/>
                  </a:lnTo>
                  <a:lnTo>
                    <a:pt x="386600" y="291198"/>
                  </a:lnTo>
                  <a:lnTo>
                    <a:pt x="431698" y="291198"/>
                  </a:lnTo>
                  <a:lnTo>
                    <a:pt x="436270" y="287896"/>
                  </a:lnTo>
                  <a:lnTo>
                    <a:pt x="455371" y="230581"/>
                  </a:lnTo>
                  <a:lnTo>
                    <a:pt x="567080" y="364617"/>
                  </a:lnTo>
                  <a:lnTo>
                    <a:pt x="572363" y="364223"/>
                  </a:lnTo>
                  <a:lnTo>
                    <a:pt x="576554" y="363435"/>
                  </a:lnTo>
                  <a:lnTo>
                    <a:pt x="581634" y="361873"/>
                  </a:lnTo>
                  <a:lnTo>
                    <a:pt x="592988" y="327787"/>
                  </a:lnTo>
                  <a:lnTo>
                    <a:pt x="605193" y="291198"/>
                  </a:lnTo>
                  <a:lnTo>
                    <a:pt x="681659" y="291198"/>
                  </a:lnTo>
                  <a:lnTo>
                    <a:pt x="681659" y="267169"/>
                  </a:lnTo>
                  <a:lnTo>
                    <a:pt x="591350" y="267169"/>
                  </a:lnTo>
                  <a:lnTo>
                    <a:pt x="586765" y="270471"/>
                  </a:lnTo>
                  <a:lnTo>
                    <a:pt x="567651" y="327787"/>
                  </a:lnTo>
                  <a:lnTo>
                    <a:pt x="486651" y="230581"/>
                  </a:lnTo>
                  <a:lnTo>
                    <a:pt x="455955" y="193751"/>
                  </a:lnTo>
                  <a:lnTo>
                    <a:pt x="450659" y="194144"/>
                  </a:lnTo>
                  <a:lnTo>
                    <a:pt x="446468" y="194932"/>
                  </a:lnTo>
                  <a:lnTo>
                    <a:pt x="441413" y="196494"/>
                  </a:lnTo>
                  <a:lnTo>
                    <a:pt x="417842" y="267169"/>
                  </a:lnTo>
                  <a:lnTo>
                    <a:pt x="372757" y="267169"/>
                  </a:lnTo>
                  <a:lnTo>
                    <a:pt x="368173" y="270471"/>
                  </a:lnTo>
                  <a:lnTo>
                    <a:pt x="349072" y="327787"/>
                  </a:lnTo>
                  <a:lnTo>
                    <a:pt x="268058" y="230581"/>
                  </a:lnTo>
                  <a:lnTo>
                    <a:pt x="237363" y="193751"/>
                  </a:lnTo>
                  <a:lnTo>
                    <a:pt x="232079" y="194144"/>
                  </a:lnTo>
                  <a:lnTo>
                    <a:pt x="227901" y="194932"/>
                  </a:lnTo>
                  <a:lnTo>
                    <a:pt x="222821" y="196494"/>
                  </a:lnTo>
                  <a:lnTo>
                    <a:pt x="199263" y="267169"/>
                  </a:lnTo>
                  <a:lnTo>
                    <a:pt x="122783" y="267169"/>
                  </a:lnTo>
                  <a:lnTo>
                    <a:pt x="122783" y="117944"/>
                  </a:lnTo>
                  <a:lnTo>
                    <a:pt x="681659" y="117944"/>
                  </a:lnTo>
                  <a:lnTo>
                    <a:pt x="681659" y="93916"/>
                  </a:lnTo>
                  <a:lnTo>
                    <a:pt x="104152" y="93916"/>
                  </a:lnTo>
                  <a:lnTo>
                    <a:pt x="98755" y="99314"/>
                  </a:lnTo>
                  <a:lnTo>
                    <a:pt x="98755" y="455815"/>
                  </a:lnTo>
                  <a:lnTo>
                    <a:pt x="104152" y="461200"/>
                  </a:lnTo>
                  <a:lnTo>
                    <a:pt x="700303" y="461200"/>
                  </a:lnTo>
                  <a:lnTo>
                    <a:pt x="705688" y="455815"/>
                  </a:lnTo>
                  <a:lnTo>
                    <a:pt x="705688" y="437184"/>
                  </a:lnTo>
                  <a:lnTo>
                    <a:pt x="705688" y="291198"/>
                  </a:lnTo>
                  <a:lnTo>
                    <a:pt x="705688" y="117944"/>
                  </a:lnTo>
                  <a:lnTo>
                    <a:pt x="705688" y="99314"/>
                  </a:lnTo>
                  <a:close/>
                </a:path>
                <a:path w="804545" h="753110" extrusionOk="0">
                  <a:moveTo>
                    <a:pt x="804456" y="92976"/>
                  </a:moveTo>
                  <a:lnTo>
                    <a:pt x="797140" y="56819"/>
                  </a:lnTo>
                  <a:lnTo>
                    <a:pt x="780427" y="32054"/>
                  </a:lnTo>
                  <a:lnTo>
                    <a:pt x="780427" y="92976"/>
                  </a:lnTo>
                  <a:lnTo>
                    <a:pt x="780427" y="659688"/>
                  </a:lnTo>
                  <a:lnTo>
                    <a:pt x="775004" y="686498"/>
                  </a:lnTo>
                  <a:lnTo>
                    <a:pt x="760209" y="708418"/>
                  </a:lnTo>
                  <a:lnTo>
                    <a:pt x="738301" y="723201"/>
                  </a:lnTo>
                  <a:lnTo>
                    <a:pt x="711492" y="728637"/>
                  </a:lnTo>
                  <a:lnTo>
                    <a:pt x="92964" y="728637"/>
                  </a:lnTo>
                  <a:lnTo>
                    <a:pt x="66154" y="723201"/>
                  </a:lnTo>
                  <a:lnTo>
                    <a:pt x="44234" y="708418"/>
                  </a:lnTo>
                  <a:lnTo>
                    <a:pt x="29438" y="686498"/>
                  </a:lnTo>
                  <a:lnTo>
                    <a:pt x="24015" y="659688"/>
                  </a:lnTo>
                  <a:lnTo>
                    <a:pt x="24015" y="92976"/>
                  </a:lnTo>
                  <a:lnTo>
                    <a:pt x="29438" y="66167"/>
                  </a:lnTo>
                  <a:lnTo>
                    <a:pt x="44234" y="44246"/>
                  </a:lnTo>
                  <a:lnTo>
                    <a:pt x="66154" y="29464"/>
                  </a:lnTo>
                  <a:lnTo>
                    <a:pt x="92964" y="24028"/>
                  </a:lnTo>
                  <a:lnTo>
                    <a:pt x="711492" y="24028"/>
                  </a:lnTo>
                  <a:lnTo>
                    <a:pt x="738301" y="29464"/>
                  </a:lnTo>
                  <a:lnTo>
                    <a:pt x="760209" y="44246"/>
                  </a:lnTo>
                  <a:lnTo>
                    <a:pt x="775004" y="66167"/>
                  </a:lnTo>
                  <a:lnTo>
                    <a:pt x="780427" y="92976"/>
                  </a:lnTo>
                  <a:lnTo>
                    <a:pt x="780427" y="32054"/>
                  </a:lnTo>
                  <a:lnTo>
                    <a:pt x="777201" y="27266"/>
                  </a:lnTo>
                  <a:lnTo>
                    <a:pt x="772401" y="24028"/>
                  </a:lnTo>
                  <a:lnTo>
                    <a:pt x="747636" y="7315"/>
                  </a:lnTo>
                  <a:lnTo>
                    <a:pt x="711492" y="0"/>
                  </a:lnTo>
                  <a:lnTo>
                    <a:pt x="92964" y="0"/>
                  </a:lnTo>
                  <a:lnTo>
                    <a:pt x="56807" y="7315"/>
                  </a:lnTo>
                  <a:lnTo>
                    <a:pt x="27254" y="27266"/>
                  </a:lnTo>
                  <a:lnTo>
                    <a:pt x="7315" y="56819"/>
                  </a:lnTo>
                  <a:lnTo>
                    <a:pt x="0" y="92976"/>
                  </a:lnTo>
                  <a:lnTo>
                    <a:pt x="0" y="659688"/>
                  </a:lnTo>
                  <a:lnTo>
                    <a:pt x="7315" y="695845"/>
                  </a:lnTo>
                  <a:lnTo>
                    <a:pt x="27254" y="725398"/>
                  </a:lnTo>
                  <a:lnTo>
                    <a:pt x="56807" y="745350"/>
                  </a:lnTo>
                  <a:lnTo>
                    <a:pt x="92964" y="752665"/>
                  </a:lnTo>
                  <a:lnTo>
                    <a:pt x="711492" y="752665"/>
                  </a:lnTo>
                  <a:lnTo>
                    <a:pt x="747636" y="745350"/>
                  </a:lnTo>
                  <a:lnTo>
                    <a:pt x="772401" y="728637"/>
                  </a:lnTo>
                  <a:lnTo>
                    <a:pt x="777201" y="725398"/>
                  </a:lnTo>
                  <a:lnTo>
                    <a:pt x="797140" y="695845"/>
                  </a:lnTo>
                  <a:lnTo>
                    <a:pt x="804456" y="659688"/>
                  </a:lnTo>
                  <a:lnTo>
                    <a:pt x="804456" y="92976"/>
                  </a:lnTo>
                  <a:close/>
                </a:path>
              </a:pathLst>
            </a:custGeom>
            <a:solidFill>
              <a:srgbClr val="FFFFFF">
                <a:alpha val="79607"/>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20" name="Google Shape;456;p26">
              <a:extLst>
                <a:ext uri="{FF2B5EF4-FFF2-40B4-BE49-F238E27FC236}">
                  <a16:creationId xmlns:a16="http://schemas.microsoft.com/office/drawing/2014/main" id="{F67529C6-7BAD-1C64-6C22-3A20278716E5}"/>
                </a:ext>
              </a:extLst>
            </p:cNvPr>
            <p:cNvPicPr preferRelativeResize="0"/>
            <p:nvPr/>
          </p:nvPicPr>
          <p:blipFill rotWithShape="1">
            <a:blip r:embed="rId9">
              <a:alphaModFix/>
            </a:blip>
            <a:srcRect/>
            <a:stretch/>
          </p:blipFill>
          <p:spPr>
            <a:xfrm>
              <a:off x="9374473" y="1704211"/>
              <a:ext cx="121189" cy="121178"/>
            </a:xfrm>
            <a:prstGeom prst="rect">
              <a:avLst/>
            </a:prstGeom>
            <a:noFill/>
            <a:ln>
              <a:noFill/>
            </a:ln>
          </p:spPr>
        </p:pic>
        <p:sp>
          <p:nvSpPr>
            <p:cNvPr id="221" name="Google Shape;457;p26">
              <a:extLst>
                <a:ext uri="{FF2B5EF4-FFF2-40B4-BE49-F238E27FC236}">
                  <a16:creationId xmlns:a16="http://schemas.microsoft.com/office/drawing/2014/main" id="{7FEAA4FB-CEC8-8692-A68E-FD2CC0A2F593}"/>
                </a:ext>
              </a:extLst>
            </p:cNvPr>
            <p:cNvSpPr/>
            <p:nvPr/>
          </p:nvSpPr>
          <p:spPr>
            <a:xfrm>
              <a:off x="9277325" y="1752788"/>
              <a:ext cx="315595" cy="24130"/>
            </a:xfrm>
            <a:custGeom>
              <a:avLst/>
              <a:gdLst/>
              <a:ahLst/>
              <a:cxnLst/>
              <a:rect l="l" t="t" r="r" b="b"/>
              <a:pathLst>
                <a:path w="315595" h="24130" extrusionOk="0">
                  <a:moveTo>
                    <a:pt x="24028" y="5384"/>
                  </a:moveTo>
                  <a:lnTo>
                    <a:pt x="18630" y="0"/>
                  </a:lnTo>
                  <a:lnTo>
                    <a:pt x="12014" y="0"/>
                  </a:lnTo>
                  <a:lnTo>
                    <a:pt x="5384" y="0"/>
                  </a:lnTo>
                  <a:lnTo>
                    <a:pt x="0" y="5384"/>
                  </a:lnTo>
                  <a:lnTo>
                    <a:pt x="0" y="18643"/>
                  </a:lnTo>
                  <a:lnTo>
                    <a:pt x="5384" y="24028"/>
                  </a:lnTo>
                  <a:lnTo>
                    <a:pt x="18630" y="24028"/>
                  </a:lnTo>
                  <a:lnTo>
                    <a:pt x="24028" y="18643"/>
                  </a:lnTo>
                  <a:lnTo>
                    <a:pt x="24028" y="5384"/>
                  </a:lnTo>
                  <a:close/>
                </a:path>
                <a:path w="315595" h="24130" extrusionOk="0">
                  <a:moveTo>
                    <a:pt x="315480" y="5384"/>
                  </a:moveTo>
                  <a:lnTo>
                    <a:pt x="310083" y="0"/>
                  </a:lnTo>
                  <a:lnTo>
                    <a:pt x="303453" y="0"/>
                  </a:lnTo>
                  <a:lnTo>
                    <a:pt x="296837" y="0"/>
                  </a:lnTo>
                  <a:lnTo>
                    <a:pt x="291452" y="5384"/>
                  </a:lnTo>
                  <a:lnTo>
                    <a:pt x="291452" y="18643"/>
                  </a:lnTo>
                  <a:lnTo>
                    <a:pt x="296837" y="24028"/>
                  </a:lnTo>
                  <a:lnTo>
                    <a:pt x="310083" y="24028"/>
                  </a:lnTo>
                  <a:lnTo>
                    <a:pt x="315480" y="18643"/>
                  </a:lnTo>
                  <a:lnTo>
                    <a:pt x="315480" y="5384"/>
                  </a:lnTo>
                  <a:close/>
                </a:path>
              </a:pathLst>
            </a:custGeom>
            <a:solidFill>
              <a:srgbClr val="FFFFFF">
                <a:alpha val="79607"/>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 name="Google Shape;458;p26">
              <a:extLst>
                <a:ext uri="{FF2B5EF4-FFF2-40B4-BE49-F238E27FC236}">
                  <a16:creationId xmlns:a16="http://schemas.microsoft.com/office/drawing/2014/main" id="{DA493C35-314A-0254-3962-2CA86A1CA27A}"/>
                </a:ext>
              </a:extLst>
            </p:cNvPr>
            <p:cNvSpPr/>
            <p:nvPr/>
          </p:nvSpPr>
          <p:spPr>
            <a:xfrm>
              <a:off x="10055201" y="1103878"/>
              <a:ext cx="0" cy="1223010"/>
            </a:xfrm>
            <a:custGeom>
              <a:avLst/>
              <a:gdLst/>
              <a:ahLst/>
              <a:cxnLst/>
              <a:rect l="l" t="t" r="r" b="b"/>
              <a:pathLst>
                <a:path w="120000" h="1223010" extrusionOk="0">
                  <a:moveTo>
                    <a:pt x="0" y="0"/>
                  </a:moveTo>
                  <a:lnTo>
                    <a:pt x="0" y="1222783"/>
                  </a:lnTo>
                </a:path>
              </a:pathLst>
            </a:custGeom>
            <a:noFill/>
            <a:ln w="205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 name="Google Shape;459;p26">
              <a:extLst>
                <a:ext uri="{FF2B5EF4-FFF2-40B4-BE49-F238E27FC236}">
                  <a16:creationId xmlns:a16="http://schemas.microsoft.com/office/drawing/2014/main" id="{F6B81B14-F8C5-774E-A772-2402E1582CD2}"/>
                </a:ext>
              </a:extLst>
            </p:cNvPr>
            <p:cNvSpPr/>
            <p:nvPr/>
          </p:nvSpPr>
          <p:spPr>
            <a:xfrm>
              <a:off x="9032824" y="1106142"/>
              <a:ext cx="2099945" cy="1172845"/>
            </a:xfrm>
            <a:custGeom>
              <a:avLst/>
              <a:gdLst/>
              <a:ahLst/>
              <a:cxnLst/>
              <a:rect l="l" t="t" r="r" b="b"/>
              <a:pathLst>
                <a:path w="2099945" h="1172845" extrusionOk="0">
                  <a:moveTo>
                    <a:pt x="502145" y="1125867"/>
                  </a:moveTo>
                  <a:lnTo>
                    <a:pt x="498652" y="1108595"/>
                  </a:lnTo>
                  <a:lnTo>
                    <a:pt x="489140" y="1094498"/>
                  </a:lnTo>
                  <a:lnTo>
                    <a:pt x="475043" y="1084986"/>
                  </a:lnTo>
                  <a:lnTo>
                    <a:pt x="457771" y="1081493"/>
                  </a:lnTo>
                  <a:lnTo>
                    <a:pt x="44373" y="1081493"/>
                  </a:lnTo>
                  <a:lnTo>
                    <a:pt x="27101" y="1084986"/>
                  </a:lnTo>
                  <a:lnTo>
                    <a:pt x="12992" y="1094498"/>
                  </a:lnTo>
                  <a:lnTo>
                    <a:pt x="3492" y="1108595"/>
                  </a:lnTo>
                  <a:lnTo>
                    <a:pt x="0" y="1125867"/>
                  </a:lnTo>
                  <a:lnTo>
                    <a:pt x="0" y="1128293"/>
                  </a:lnTo>
                  <a:lnTo>
                    <a:pt x="3492" y="1145565"/>
                  </a:lnTo>
                  <a:lnTo>
                    <a:pt x="12992" y="1159675"/>
                  </a:lnTo>
                  <a:lnTo>
                    <a:pt x="27101" y="1169174"/>
                  </a:lnTo>
                  <a:lnTo>
                    <a:pt x="44373" y="1172667"/>
                  </a:lnTo>
                  <a:lnTo>
                    <a:pt x="457771" y="1172667"/>
                  </a:lnTo>
                  <a:lnTo>
                    <a:pt x="475043" y="1169174"/>
                  </a:lnTo>
                  <a:lnTo>
                    <a:pt x="489140" y="1159675"/>
                  </a:lnTo>
                  <a:lnTo>
                    <a:pt x="498652" y="1145565"/>
                  </a:lnTo>
                  <a:lnTo>
                    <a:pt x="502145" y="1128293"/>
                  </a:lnTo>
                  <a:lnTo>
                    <a:pt x="502145" y="1125867"/>
                  </a:lnTo>
                  <a:close/>
                </a:path>
                <a:path w="2099945" h="1172845" extrusionOk="0">
                  <a:moveTo>
                    <a:pt x="804468" y="997115"/>
                  </a:moveTo>
                  <a:lnTo>
                    <a:pt x="801077" y="980274"/>
                  </a:lnTo>
                  <a:lnTo>
                    <a:pt x="791806" y="966533"/>
                  </a:lnTo>
                  <a:lnTo>
                    <a:pt x="778052" y="957262"/>
                  </a:lnTo>
                  <a:lnTo>
                    <a:pt x="761225" y="953858"/>
                  </a:lnTo>
                  <a:lnTo>
                    <a:pt x="43256" y="953858"/>
                  </a:lnTo>
                  <a:lnTo>
                    <a:pt x="26416" y="957262"/>
                  </a:lnTo>
                  <a:lnTo>
                    <a:pt x="12674" y="966533"/>
                  </a:lnTo>
                  <a:lnTo>
                    <a:pt x="3403" y="980274"/>
                  </a:lnTo>
                  <a:lnTo>
                    <a:pt x="0" y="997115"/>
                  </a:lnTo>
                  <a:lnTo>
                    <a:pt x="0" y="1001776"/>
                  </a:lnTo>
                  <a:lnTo>
                    <a:pt x="3403" y="1018616"/>
                  </a:lnTo>
                  <a:lnTo>
                    <a:pt x="12674" y="1032357"/>
                  </a:lnTo>
                  <a:lnTo>
                    <a:pt x="26416" y="1041628"/>
                  </a:lnTo>
                  <a:lnTo>
                    <a:pt x="43256" y="1045032"/>
                  </a:lnTo>
                  <a:lnTo>
                    <a:pt x="761225" y="1045032"/>
                  </a:lnTo>
                  <a:lnTo>
                    <a:pt x="778052" y="1041628"/>
                  </a:lnTo>
                  <a:lnTo>
                    <a:pt x="791806" y="1032357"/>
                  </a:lnTo>
                  <a:lnTo>
                    <a:pt x="801077" y="1018616"/>
                  </a:lnTo>
                  <a:lnTo>
                    <a:pt x="804468" y="1001776"/>
                  </a:lnTo>
                  <a:lnTo>
                    <a:pt x="804468" y="997115"/>
                  </a:lnTo>
                  <a:close/>
                </a:path>
                <a:path w="2099945" h="1172845" extrusionOk="0">
                  <a:moveTo>
                    <a:pt x="1226667" y="0"/>
                  </a:moveTo>
                  <a:lnTo>
                    <a:pt x="1194320" y="0"/>
                  </a:lnTo>
                  <a:lnTo>
                    <a:pt x="1194320" y="330784"/>
                  </a:lnTo>
                  <a:lnTo>
                    <a:pt x="1226667" y="330784"/>
                  </a:lnTo>
                  <a:lnTo>
                    <a:pt x="1226667" y="0"/>
                  </a:lnTo>
                  <a:close/>
                </a:path>
                <a:path w="2099945" h="1172845" extrusionOk="0">
                  <a:moveTo>
                    <a:pt x="1264412" y="190398"/>
                  </a:moveTo>
                  <a:lnTo>
                    <a:pt x="1232065" y="190398"/>
                  </a:lnTo>
                  <a:lnTo>
                    <a:pt x="1232065" y="330784"/>
                  </a:lnTo>
                  <a:lnTo>
                    <a:pt x="1264412" y="330784"/>
                  </a:lnTo>
                  <a:lnTo>
                    <a:pt x="1264412" y="190398"/>
                  </a:lnTo>
                  <a:close/>
                </a:path>
                <a:path w="2099945" h="1172845" extrusionOk="0">
                  <a:moveTo>
                    <a:pt x="1351724" y="99377"/>
                  </a:moveTo>
                  <a:lnTo>
                    <a:pt x="1319390" y="99377"/>
                  </a:lnTo>
                  <a:lnTo>
                    <a:pt x="1319390" y="330784"/>
                  </a:lnTo>
                  <a:lnTo>
                    <a:pt x="1351724" y="330784"/>
                  </a:lnTo>
                  <a:lnTo>
                    <a:pt x="1351724" y="99377"/>
                  </a:lnTo>
                  <a:close/>
                </a:path>
                <a:path w="2099945" h="1172845" extrusionOk="0">
                  <a:moveTo>
                    <a:pt x="1389456" y="49593"/>
                  </a:moveTo>
                  <a:lnTo>
                    <a:pt x="1357122" y="49593"/>
                  </a:lnTo>
                  <a:lnTo>
                    <a:pt x="1357122" y="330784"/>
                  </a:lnTo>
                  <a:lnTo>
                    <a:pt x="1389456" y="330784"/>
                  </a:lnTo>
                  <a:lnTo>
                    <a:pt x="1389456" y="49593"/>
                  </a:lnTo>
                  <a:close/>
                </a:path>
                <a:path w="2099945" h="1172845" extrusionOk="0">
                  <a:moveTo>
                    <a:pt x="1469605" y="99377"/>
                  </a:moveTo>
                  <a:lnTo>
                    <a:pt x="1437284" y="99377"/>
                  </a:lnTo>
                  <a:lnTo>
                    <a:pt x="1437284" y="330784"/>
                  </a:lnTo>
                  <a:lnTo>
                    <a:pt x="1469605" y="330784"/>
                  </a:lnTo>
                  <a:lnTo>
                    <a:pt x="1469605" y="99377"/>
                  </a:lnTo>
                  <a:close/>
                </a:path>
                <a:path w="2099945" h="1172845" extrusionOk="0">
                  <a:moveTo>
                    <a:pt x="1507350" y="44856"/>
                  </a:moveTo>
                  <a:lnTo>
                    <a:pt x="1475016" y="44856"/>
                  </a:lnTo>
                  <a:lnTo>
                    <a:pt x="1475016" y="330784"/>
                  </a:lnTo>
                  <a:lnTo>
                    <a:pt x="1507350" y="330784"/>
                  </a:lnTo>
                  <a:lnTo>
                    <a:pt x="1507350" y="44856"/>
                  </a:lnTo>
                  <a:close/>
                </a:path>
                <a:path w="2099945" h="1172845" extrusionOk="0">
                  <a:moveTo>
                    <a:pt x="1584693" y="99377"/>
                  </a:moveTo>
                  <a:lnTo>
                    <a:pt x="1552359" y="99377"/>
                  </a:lnTo>
                  <a:lnTo>
                    <a:pt x="1552359" y="330784"/>
                  </a:lnTo>
                  <a:lnTo>
                    <a:pt x="1584693" y="330784"/>
                  </a:lnTo>
                  <a:lnTo>
                    <a:pt x="1584693" y="99377"/>
                  </a:lnTo>
                  <a:close/>
                </a:path>
                <a:path w="2099945" h="1172845" extrusionOk="0">
                  <a:moveTo>
                    <a:pt x="1622437" y="238125"/>
                  </a:moveTo>
                  <a:lnTo>
                    <a:pt x="1590103" y="238125"/>
                  </a:lnTo>
                  <a:lnTo>
                    <a:pt x="1590103" y="330784"/>
                  </a:lnTo>
                  <a:lnTo>
                    <a:pt x="1622437" y="330784"/>
                  </a:lnTo>
                  <a:lnTo>
                    <a:pt x="1622437" y="238125"/>
                  </a:lnTo>
                  <a:close/>
                </a:path>
                <a:path w="2099945" h="1172845" extrusionOk="0">
                  <a:moveTo>
                    <a:pt x="1703781" y="16611"/>
                  </a:moveTo>
                  <a:lnTo>
                    <a:pt x="1671447" y="16611"/>
                  </a:lnTo>
                  <a:lnTo>
                    <a:pt x="1671447" y="330796"/>
                  </a:lnTo>
                  <a:lnTo>
                    <a:pt x="1703781" y="330796"/>
                  </a:lnTo>
                  <a:lnTo>
                    <a:pt x="1703781" y="16611"/>
                  </a:lnTo>
                  <a:close/>
                </a:path>
                <a:path w="2099945" h="1172845" extrusionOk="0">
                  <a:moveTo>
                    <a:pt x="1741538" y="217284"/>
                  </a:moveTo>
                  <a:lnTo>
                    <a:pt x="1709191" y="217284"/>
                  </a:lnTo>
                  <a:lnTo>
                    <a:pt x="1709191" y="330784"/>
                  </a:lnTo>
                  <a:lnTo>
                    <a:pt x="1741538" y="330784"/>
                  </a:lnTo>
                  <a:lnTo>
                    <a:pt x="1741538" y="217284"/>
                  </a:lnTo>
                  <a:close/>
                </a:path>
                <a:path w="2099945" h="1172845" extrusionOk="0">
                  <a:moveTo>
                    <a:pt x="1828850" y="50736"/>
                  </a:moveTo>
                  <a:lnTo>
                    <a:pt x="1796516" y="50736"/>
                  </a:lnTo>
                  <a:lnTo>
                    <a:pt x="1796516" y="330796"/>
                  </a:lnTo>
                  <a:lnTo>
                    <a:pt x="1828850" y="330796"/>
                  </a:lnTo>
                  <a:lnTo>
                    <a:pt x="1828850" y="50736"/>
                  </a:lnTo>
                  <a:close/>
                </a:path>
                <a:path w="2099945" h="1172845" extrusionOk="0">
                  <a:moveTo>
                    <a:pt x="1866582" y="103441"/>
                  </a:moveTo>
                  <a:lnTo>
                    <a:pt x="1834248" y="103441"/>
                  </a:lnTo>
                  <a:lnTo>
                    <a:pt x="1834248" y="330784"/>
                  </a:lnTo>
                  <a:lnTo>
                    <a:pt x="1866582" y="330784"/>
                  </a:lnTo>
                  <a:lnTo>
                    <a:pt x="1866582" y="103441"/>
                  </a:lnTo>
                  <a:close/>
                </a:path>
                <a:path w="2099945" h="1172845" extrusionOk="0">
                  <a:moveTo>
                    <a:pt x="1946719" y="143687"/>
                  </a:moveTo>
                  <a:lnTo>
                    <a:pt x="1914398" y="143687"/>
                  </a:lnTo>
                  <a:lnTo>
                    <a:pt x="1914398" y="330784"/>
                  </a:lnTo>
                  <a:lnTo>
                    <a:pt x="1946719" y="330784"/>
                  </a:lnTo>
                  <a:lnTo>
                    <a:pt x="1946719" y="143687"/>
                  </a:lnTo>
                  <a:close/>
                </a:path>
                <a:path w="2099945" h="1172845" extrusionOk="0">
                  <a:moveTo>
                    <a:pt x="1984463" y="51917"/>
                  </a:moveTo>
                  <a:lnTo>
                    <a:pt x="1952129" y="51917"/>
                  </a:lnTo>
                  <a:lnTo>
                    <a:pt x="1952129" y="330796"/>
                  </a:lnTo>
                  <a:lnTo>
                    <a:pt x="1984463" y="330796"/>
                  </a:lnTo>
                  <a:lnTo>
                    <a:pt x="1984463" y="51917"/>
                  </a:lnTo>
                  <a:close/>
                </a:path>
                <a:path w="2099945" h="1172845" extrusionOk="0">
                  <a:moveTo>
                    <a:pt x="2061806" y="272021"/>
                  </a:moveTo>
                  <a:lnTo>
                    <a:pt x="2029485" y="272021"/>
                  </a:lnTo>
                  <a:lnTo>
                    <a:pt x="2029485" y="330784"/>
                  </a:lnTo>
                  <a:lnTo>
                    <a:pt x="2061806" y="330784"/>
                  </a:lnTo>
                  <a:lnTo>
                    <a:pt x="2061806" y="272021"/>
                  </a:lnTo>
                  <a:close/>
                </a:path>
                <a:path w="2099945" h="1172845" extrusionOk="0">
                  <a:moveTo>
                    <a:pt x="2099551" y="255879"/>
                  </a:moveTo>
                  <a:lnTo>
                    <a:pt x="2067229" y="255879"/>
                  </a:lnTo>
                  <a:lnTo>
                    <a:pt x="2067229" y="330796"/>
                  </a:lnTo>
                  <a:lnTo>
                    <a:pt x="2099551" y="330796"/>
                  </a:lnTo>
                  <a:lnTo>
                    <a:pt x="2099551" y="255879"/>
                  </a:lnTo>
                  <a:close/>
                </a:path>
              </a:pathLst>
            </a:custGeom>
            <a:solidFill>
              <a:srgbClr val="FFFFFF">
                <a:alpha val="49803"/>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 name="Google Shape;460;p26">
              <a:extLst>
                <a:ext uri="{FF2B5EF4-FFF2-40B4-BE49-F238E27FC236}">
                  <a16:creationId xmlns:a16="http://schemas.microsoft.com/office/drawing/2014/main" id="{405F2F0F-38FA-8178-0694-2B3E09C411C9}"/>
                </a:ext>
              </a:extLst>
            </p:cNvPr>
            <p:cNvSpPr/>
            <p:nvPr/>
          </p:nvSpPr>
          <p:spPr>
            <a:xfrm>
              <a:off x="10222486" y="1950802"/>
              <a:ext cx="909955" cy="338455"/>
            </a:xfrm>
            <a:custGeom>
              <a:avLst/>
              <a:gdLst/>
              <a:ahLst/>
              <a:cxnLst/>
              <a:rect l="l" t="t" r="r" b="b"/>
              <a:pathLst>
                <a:path w="909954" h="338455" extrusionOk="0">
                  <a:moveTo>
                    <a:pt x="538597" y="0"/>
                  </a:moveTo>
                  <a:lnTo>
                    <a:pt x="496121" y="4730"/>
                  </a:lnTo>
                  <a:lnTo>
                    <a:pt x="457192" y="20392"/>
                  </a:lnTo>
                  <a:lnTo>
                    <a:pt x="422844" y="39712"/>
                  </a:lnTo>
                  <a:lnTo>
                    <a:pt x="394110" y="55420"/>
                  </a:lnTo>
                  <a:lnTo>
                    <a:pt x="354366" y="54676"/>
                  </a:lnTo>
                  <a:lnTo>
                    <a:pt x="304561" y="35511"/>
                  </a:lnTo>
                  <a:lnTo>
                    <a:pt x="252308" y="15813"/>
                  </a:lnTo>
                  <a:lnTo>
                    <a:pt x="205219" y="13471"/>
                  </a:lnTo>
                  <a:lnTo>
                    <a:pt x="168273" y="31269"/>
                  </a:lnTo>
                  <a:lnTo>
                    <a:pt x="135902" y="33876"/>
                  </a:lnTo>
                  <a:lnTo>
                    <a:pt x="106886" y="27659"/>
                  </a:lnTo>
                  <a:lnTo>
                    <a:pt x="80007" y="18988"/>
                  </a:lnTo>
                  <a:lnTo>
                    <a:pt x="54045" y="14231"/>
                  </a:lnTo>
                  <a:lnTo>
                    <a:pt x="27782" y="19757"/>
                  </a:lnTo>
                  <a:lnTo>
                    <a:pt x="0" y="41932"/>
                  </a:lnTo>
                  <a:lnTo>
                    <a:pt x="0" y="338064"/>
                  </a:lnTo>
                  <a:lnTo>
                    <a:pt x="909902" y="338064"/>
                  </a:lnTo>
                  <a:lnTo>
                    <a:pt x="909902" y="41932"/>
                  </a:lnTo>
                  <a:lnTo>
                    <a:pt x="881884" y="21588"/>
                  </a:lnTo>
                  <a:lnTo>
                    <a:pt x="848922" y="14743"/>
                  </a:lnTo>
                  <a:lnTo>
                    <a:pt x="811663" y="17047"/>
                  </a:lnTo>
                  <a:lnTo>
                    <a:pt x="726847" y="31693"/>
                  </a:lnTo>
                  <a:lnTo>
                    <a:pt x="680584" y="35330"/>
                  </a:lnTo>
                  <a:lnTo>
                    <a:pt x="632615" y="30706"/>
                  </a:lnTo>
                  <a:lnTo>
                    <a:pt x="583586" y="13471"/>
                  </a:lnTo>
                  <a:lnTo>
                    <a:pt x="538597" y="0"/>
                  </a:lnTo>
                  <a:close/>
                </a:path>
              </a:pathLst>
            </a:custGeom>
            <a:solidFill>
              <a:srgbClr val="FFFFFF">
                <a:alpha val="24705"/>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 name="Google Shape;461;p26">
              <a:extLst>
                <a:ext uri="{FF2B5EF4-FFF2-40B4-BE49-F238E27FC236}">
                  <a16:creationId xmlns:a16="http://schemas.microsoft.com/office/drawing/2014/main" id="{CC3B37CB-B4A8-D4C1-DAF2-07041B38838E}"/>
                </a:ext>
              </a:extLst>
            </p:cNvPr>
            <p:cNvSpPr/>
            <p:nvPr/>
          </p:nvSpPr>
          <p:spPr>
            <a:xfrm>
              <a:off x="10222484" y="1939236"/>
              <a:ext cx="909955" cy="210820"/>
            </a:xfrm>
            <a:custGeom>
              <a:avLst/>
              <a:gdLst/>
              <a:ahLst/>
              <a:cxnLst/>
              <a:rect l="l" t="t" r="r" b="b"/>
              <a:pathLst>
                <a:path w="909954" h="210819" extrusionOk="0">
                  <a:moveTo>
                    <a:pt x="28790" y="105321"/>
                  </a:moveTo>
                  <a:lnTo>
                    <a:pt x="27190" y="105321"/>
                  </a:lnTo>
                  <a:lnTo>
                    <a:pt x="25615" y="111379"/>
                  </a:lnTo>
                  <a:lnTo>
                    <a:pt x="24904" y="114223"/>
                  </a:lnTo>
                  <a:lnTo>
                    <a:pt x="24638" y="115531"/>
                  </a:lnTo>
                  <a:lnTo>
                    <a:pt x="24434" y="114274"/>
                  </a:lnTo>
                  <a:lnTo>
                    <a:pt x="24117" y="112852"/>
                  </a:lnTo>
                  <a:lnTo>
                    <a:pt x="22313" y="105321"/>
                  </a:lnTo>
                  <a:lnTo>
                    <a:pt x="20688" y="105321"/>
                  </a:lnTo>
                  <a:lnTo>
                    <a:pt x="18288" y="114350"/>
                  </a:lnTo>
                  <a:lnTo>
                    <a:pt x="18110" y="115557"/>
                  </a:lnTo>
                  <a:lnTo>
                    <a:pt x="17856" y="114388"/>
                  </a:lnTo>
                  <a:lnTo>
                    <a:pt x="17538" y="112903"/>
                  </a:lnTo>
                  <a:lnTo>
                    <a:pt x="15748" y="105321"/>
                  </a:lnTo>
                  <a:lnTo>
                    <a:pt x="14109" y="105321"/>
                  </a:lnTo>
                  <a:lnTo>
                    <a:pt x="17157" y="117335"/>
                  </a:lnTo>
                  <a:lnTo>
                    <a:pt x="18770" y="117335"/>
                  </a:lnTo>
                  <a:lnTo>
                    <a:pt x="20485" y="111086"/>
                  </a:lnTo>
                  <a:lnTo>
                    <a:pt x="20942" y="109524"/>
                  </a:lnTo>
                  <a:lnTo>
                    <a:pt x="21221" y="108343"/>
                  </a:lnTo>
                  <a:lnTo>
                    <a:pt x="21424" y="107149"/>
                  </a:lnTo>
                  <a:lnTo>
                    <a:pt x="21628" y="108369"/>
                  </a:lnTo>
                  <a:lnTo>
                    <a:pt x="21869" y="109537"/>
                  </a:lnTo>
                  <a:lnTo>
                    <a:pt x="23761" y="117335"/>
                  </a:lnTo>
                  <a:lnTo>
                    <a:pt x="25387" y="117335"/>
                  </a:lnTo>
                  <a:lnTo>
                    <a:pt x="28790" y="105321"/>
                  </a:lnTo>
                  <a:close/>
                </a:path>
                <a:path w="909954" h="210819" extrusionOk="0">
                  <a:moveTo>
                    <a:pt x="38887" y="116039"/>
                  </a:moveTo>
                  <a:lnTo>
                    <a:pt x="33680" y="116039"/>
                  </a:lnTo>
                  <a:lnTo>
                    <a:pt x="33680" y="111696"/>
                  </a:lnTo>
                  <a:lnTo>
                    <a:pt x="38354" y="111696"/>
                  </a:lnTo>
                  <a:lnTo>
                    <a:pt x="38354" y="110413"/>
                  </a:lnTo>
                  <a:lnTo>
                    <a:pt x="33680" y="110413"/>
                  </a:lnTo>
                  <a:lnTo>
                    <a:pt x="33680" y="106616"/>
                  </a:lnTo>
                  <a:lnTo>
                    <a:pt x="38620" y="106616"/>
                  </a:lnTo>
                  <a:lnTo>
                    <a:pt x="38620" y="105308"/>
                  </a:lnTo>
                  <a:lnTo>
                    <a:pt x="32131" y="105308"/>
                  </a:lnTo>
                  <a:lnTo>
                    <a:pt x="32131" y="117335"/>
                  </a:lnTo>
                  <a:lnTo>
                    <a:pt x="38887" y="117335"/>
                  </a:lnTo>
                  <a:lnTo>
                    <a:pt x="38887" y="116039"/>
                  </a:lnTo>
                  <a:close/>
                </a:path>
                <a:path w="909954" h="210819" extrusionOk="0">
                  <a:moveTo>
                    <a:pt x="49491" y="116039"/>
                  </a:moveTo>
                  <a:lnTo>
                    <a:pt x="44284" y="116039"/>
                  </a:lnTo>
                  <a:lnTo>
                    <a:pt x="44284" y="111696"/>
                  </a:lnTo>
                  <a:lnTo>
                    <a:pt x="48958" y="111696"/>
                  </a:lnTo>
                  <a:lnTo>
                    <a:pt x="48958" y="110413"/>
                  </a:lnTo>
                  <a:lnTo>
                    <a:pt x="44284" y="110413"/>
                  </a:lnTo>
                  <a:lnTo>
                    <a:pt x="44284" y="106616"/>
                  </a:lnTo>
                  <a:lnTo>
                    <a:pt x="49225" y="106616"/>
                  </a:lnTo>
                  <a:lnTo>
                    <a:pt x="49225" y="105308"/>
                  </a:lnTo>
                  <a:lnTo>
                    <a:pt x="42735" y="105308"/>
                  </a:lnTo>
                  <a:lnTo>
                    <a:pt x="42735" y="117335"/>
                  </a:lnTo>
                  <a:lnTo>
                    <a:pt x="49491" y="117335"/>
                  </a:lnTo>
                  <a:lnTo>
                    <a:pt x="49491" y="116039"/>
                  </a:lnTo>
                  <a:close/>
                </a:path>
                <a:path w="909954" h="210819" extrusionOk="0">
                  <a:moveTo>
                    <a:pt x="61810" y="117335"/>
                  </a:moveTo>
                  <a:lnTo>
                    <a:pt x="57124" y="110426"/>
                  </a:lnTo>
                  <a:lnTo>
                    <a:pt x="61480" y="105308"/>
                  </a:lnTo>
                  <a:lnTo>
                    <a:pt x="59550" y="105308"/>
                  </a:lnTo>
                  <a:lnTo>
                    <a:pt x="55880" y="109829"/>
                  </a:lnTo>
                  <a:lnTo>
                    <a:pt x="55245" y="110642"/>
                  </a:lnTo>
                  <a:lnTo>
                    <a:pt x="54927" y="111112"/>
                  </a:lnTo>
                  <a:lnTo>
                    <a:pt x="54876" y="105308"/>
                  </a:lnTo>
                  <a:lnTo>
                    <a:pt x="53327" y="105308"/>
                  </a:lnTo>
                  <a:lnTo>
                    <a:pt x="53327" y="117335"/>
                  </a:lnTo>
                  <a:lnTo>
                    <a:pt x="54876" y="117335"/>
                  </a:lnTo>
                  <a:lnTo>
                    <a:pt x="54876" y="112750"/>
                  </a:lnTo>
                  <a:lnTo>
                    <a:pt x="56019" y="111442"/>
                  </a:lnTo>
                  <a:lnTo>
                    <a:pt x="59982" y="117335"/>
                  </a:lnTo>
                  <a:lnTo>
                    <a:pt x="61810" y="117335"/>
                  </a:lnTo>
                  <a:close/>
                </a:path>
                <a:path w="909954" h="210819" extrusionOk="0">
                  <a:moveTo>
                    <a:pt x="74777" y="105740"/>
                  </a:moveTo>
                  <a:lnTo>
                    <a:pt x="73444" y="105740"/>
                  </a:lnTo>
                  <a:lnTo>
                    <a:pt x="70904" y="107099"/>
                  </a:lnTo>
                  <a:lnTo>
                    <a:pt x="71208" y="108292"/>
                  </a:lnTo>
                  <a:lnTo>
                    <a:pt x="73228" y="107200"/>
                  </a:lnTo>
                  <a:lnTo>
                    <a:pt x="73253" y="117335"/>
                  </a:lnTo>
                  <a:lnTo>
                    <a:pt x="74777" y="117335"/>
                  </a:lnTo>
                  <a:lnTo>
                    <a:pt x="74777" y="105740"/>
                  </a:lnTo>
                  <a:close/>
                </a:path>
                <a:path w="909954" h="210819" extrusionOk="0">
                  <a:moveTo>
                    <a:pt x="204089" y="146126"/>
                  </a:moveTo>
                  <a:lnTo>
                    <a:pt x="202488" y="146126"/>
                  </a:lnTo>
                  <a:lnTo>
                    <a:pt x="200901" y="152184"/>
                  </a:lnTo>
                  <a:lnTo>
                    <a:pt x="200190" y="155028"/>
                  </a:lnTo>
                  <a:lnTo>
                    <a:pt x="199936" y="156337"/>
                  </a:lnTo>
                  <a:lnTo>
                    <a:pt x="199732" y="155079"/>
                  </a:lnTo>
                  <a:lnTo>
                    <a:pt x="199402" y="153657"/>
                  </a:lnTo>
                  <a:lnTo>
                    <a:pt x="197599" y="146126"/>
                  </a:lnTo>
                  <a:lnTo>
                    <a:pt x="195986" y="146126"/>
                  </a:lnTo>
                  <a:lnTo>
                    <a:pt x="193586" y="155155"/>
                  </a:lnTo>
                  <a:lnTo>
                    <a:pt x="193395" y="156362"/>
                  </a:lnTo>
                  <a:lnTo>
                    <a:pt x="193141" y="155206"/>
                  </a:lnTo>
                  <a:lnTo>
                    <a:pt x="192824" y="153708"/>
                  </a:lnTo>
                  <a:lnTo>
                    <a:pt x="191033" y="146126"/>
                  </a:lnTo>
                  <a:lnTo>
                    <a:pt x="189395" y="146126"/>
                  </a:lnTo>
                  <a:lnTo>
                    <a:pt x="192443" y="158140"/>
                  </a:lnTo>
                  <a:lnTo>
                    <a:pt x="194068" y="158140"/>
                  </a:lnTo>
                  <a:lnTo>
                    <a:pt x="195783" y="151892"/>
                  </a:lnTo>
                  <a:lnTo>
                    <a:pt x="196227" y="150329"/>
                  </a:lnTo>
                  <a:lnTo>
                    <a:pt x="196507" y="149148"/>
                  </a:lnTo>
                  <a:lnTo>
                    <a:pt x="196710" y="147955"/>
                  </a:lnTo>
                  <a:lnTo>
                    <a:pt x="196913" y="149174"/>
                  </a:lnTo>
                  <a:lnTo>
                    <a:pt x="197167" y="150355"/>
                  </a:lnTo>
                  <a:lnTo>
                    <a:pt x="199047" y="158140"/>
                  </a:lnTo>
                  <a:lnTo>
                    <a:pt x="200672" y="158140"/>
                  </a:lnTo>
                  <a:lnTo>
                    <a:pt x="204089" y="146126"/>
                  </a:lnTo>
                  <a:close/>
                </a:path>
                <a:path w="909954" h="210819" extrusionOk="0">
                  <a:moveTo>
                    <a:pt x="214185" y="156845"/>
                  </a:moveTo>
                  <a:lnTo>
                    <a:pt x="208965" y="156845"/>
                  </a:lnTo>
                  <a:lnTo>
                    <a:pt x="208965" y="152501"/>
                  </a:lnTo>
                  <a:lnTo>
                    <a:pt x="213652" y="152501"/>
                  </a:lnTo>
                  <a:lnTo>
                    <a:pt x="213652" y="151218"/>
                  </a:lnTo>
                  <a:lnTo>
                    <a:pt x="208965" y="151218"/>
                  </a:lnTo>
                  <a:lnTo>
                    <a:pt x="208965" y="147421"/>
                  </a:lnTo>
                  <a:lnTo>
                    <a:pt x="213918" y="147421"/>
                  </a:lnTo>
                  <a:lnTo>
                    <a:pt x="213918" y="146113"/>
                  </a:lnTo>
                  <a:lnTo>
                    <a:pt x="207429" y="146113"/>
                  </a:lnTo>
                  <a:lnTo>
                    <a:pt x="207429" y="158140"/>
                  </a:lnTo>
                  <a:lnTo>
                    <a:pt x="214185" y="158140"/>
                  </a:lnTo>
                  <a:lnTo>
                    <a:pt x="214185" y="156845"/>
                  </a:lnTo>
                  <a:close/>
                </a:path>
                <a:path w="909954" h="210819" extrusionOk="0">
                  <a:moveTo>
                    <a:pt x="224777" y="156845"/>
                  </a:moveTo>
                  <a:lnTo>
                    <a:pt x="219570" y="156845"/>
                  </a:lnTo>
                  <a:lnTo>
                    <a:pt x="219570" y="152501"/>
                  </a:lnTo>
                  <a:lnTo>
                    <a:pt x="224243" y="152501"/>
                  </a:lnTo>
                  <a:lnTo>
                    <a:pt x="224243" y="151218"/>
                  </a:lnTo>
                  <a:lnTo>
                    <a:pt x="219570" y="151218"/>
                  </a:lnTo>
                  <a:lnTo>
                    <a:pt x="219570" y="147421"/>
                  </a:lnTo>
                  <a:lnTo>
                    <a:pt x="224510" y="147421"/>
                  </a:lnTo>
                  <a:lnTo>
                    <a:pt x="224510" y="146113"/>
                  </a:lnTo>
                  <a:lnTo>
                    <a:pt x="218020" y="146113"/>
                  </a:lnTo>
                  <a:lnTo>
                    <a:pt x="218020" y="158140"/>
                  </a:lnTo>
                  <a:lnTo>
                    <a:pt x="224777" y="158140"/>
                  </a:lnTo>
                  <a:lnTo>
                    <a:pt x="224777" y="156845"/>
                  </a:lnTo>
                  <a:close/>
                </a:path>
                <a:path w="909954" h="210819" extrusionOk="0">
                  <a:moveTo>
                    <a:pt x="237109" y="158140"/>
                  </a:moveTo>
                  <a:lnTo>
                    <a:pt x="232422" y="151231"/>
                  </a:lnTo>
                  <a:lnTo>
                    <a:pt x="236766" y="146113"/>
                  </a:lnTo>
                  <a:lnTo>
                    <a:pt x="234835" y="146113"/>
                  </a:lnTo>
                  <a:lnTo>
                    <a:pt x="231165" y="150634"/>
                  </a:lnTo>
                  <a:lnTo>
                    <a:pt x="230543" y="151447"/>
                  </a:lnTo>
                  <a:lnTo>
                    <a:pt x="230225" y="151917"/>
                  </a:lnTo>
                  <a:lnTo>
                    <a:pt x="230162" y="146113"/>
                  </a:lnTo>
                  <a:lnTo>
                    <a:pt x="228612" y="146113"/>
                  </a:lnTo>
                  <a:lnTo>
                    <a:pt x="228612" y="158140"/>
                  </a:lnTo>
                  <a:lnTo>
                    <a:pt x="230162" y="158140"/>
                  </a:lnTo>
                  <a:lnTo>
                    <a:pt x="230162" y="153555"/>
                  </a:lnTo>
                  <a:lnTo>
                    <a:pt x="231305" y="152247"/>
                  </a:lnTo>
                  <a:lnTo>
                    <a:pt x="235267" y="158140"/>
                  </a:lnTo>
                  <a:lnTo>
                    <a:pt x="237109" y="158140"/>
                  </a:lnTo>
                  <a:close/>
                </a:path>
                <a:path w="909954" h="210819" extrusionOk="0">
                  <a:moveTo>
                    <a:pt x="252539" y="156845"/>
                  </a:moveTo>
                  <a:lnTo>
                    <a:pt x="247332" y="156845"/>
                  </a:lnTo>
                  <a:lnTo>
                    <a:pt x="248272" y="155943"/>
                  </a:lnTo>
                  <a:lnTo>
                    <a:pt x="250710" y="153606"/>
                  </a:lnTo>
                  <a:lnTo>
                    <a:pt x="252260" y="151866"/>
                  </a:lnTo>
                  <a:lnTo>
                    <a:pt x="252260" y="148056"/>
                  </a:lnTo>
                  <a:lnTo>
                    <a:pt x="251206" y="146354"/>
                  </a:lnTo>
                  <a:lnTo>
                    <a:pt x="247370" y="146354"/>
                  </a:lnTo>
                  <a:lnTo>
                    <a:pt x="246227" y="146850"/>
                  </a:lnTo>
                  <a:lnTo>
                    <a:pt x="245427" y="147523"/>
                  </a:lnTo>
                  <a:lnTo>
                    <a:pt x="245922" y="148640"/>
                  </a:lnTo>
                  <a:lnTo>
                    <a:pt x="246456" y="148183"/>
                  </a:lnTo>
                  <a:lnTo>
                    <a:pt x="247332" y="147650"/>
                  </a:lnTo>
                  <a:lnTo>
                    <a:pt x="250113" y="147650"/>
                  </a:lnTo>
                  <a:lnTo>
                    <a:pt x="250685" y="148742"/>
                  </a:lnTo>
                  <a:lnTo>
                    <a:pt x="250672" y="151676"/>
                  </a:lnTo>
                  <a:lnTo>
                    <a:pt x="249339" y="153174"/>
                  </a:lnTo>
                  <a:lnTo>
                    <a:pt x="245135" y="157175"/>
                  </a:lnTo>
                  <a:lnTo>
                    <a:pt x="245135" y="158140"/>
                  </a:lnTo>
                  <a:lnTo>
                    <a:pt x="252539" y="158140"/>
                  </a:lnTo>
                  <a:lnTo>
                    <a:pt x="252539" y="156845"/>
                  </a:lnTo>
                  <a:close/>
                </a:path>
                <a:path w="909954" h="210819" extrusionOk="0">
                  <a:moveTo>
                    <a:pt x="364756" y="198145"/>
                  </a:moveTo>
                  <a:lnTo>
                    <a:pt x="363156" y="198145"/>
                  </a:lnTo>
                  <a:lnTo>
                    <a:pt x="361581" y="204216"/>
                  </a:lnTo>
                  <a:lnTo>
                    <a:pt x="360857" y="207048"/>
                  </a:lnTo>
                  <a:lnTo>
                    <a:pt x="360603" y="208368"/>
                  </a:lnTo>
                  <a:lnTo>
                    <a:pt x="360400" y="207098"/>
                  </a:lnTo>
                  <a:lnTo>
                    <a:pt x="360083" y="205676"/>
                  </a:lnTo>
                  <a:lnTo>
                    <a:pt x="358279" y="198145"/>
                  </a:lnTo>
                  <a:lnTo>
                    <a:pt x="356654" y="198145"/>
                  </a:lnTo>
                  <a:lnTo>
                    <a:pt x="354253" y="207187"/>
                  </a:lnTo>
                  <a:lnTo>
                    <a:pt x="354076" y="208381"/>
                  </a:lnTo>
                  <a:lnTo>
                    <a:pt x="353822" y="207225"/>
                  </a:lnTo>
                  <a:lnTo>
                    <a:pt x="353504" y="205727"/>
                  </a:lnTo>
                  <a:lnTo>
                    <a:pt x="351713" y="198145"/>
                  </a:lnTo>
                  <a:lnTo>
                    <a:pt x="350075" y="198145"/>
                  </a:lnTo>
                  <a:lnTo>
                    <a:pt x="353123" y="210172"/>
                  </a:lnTo>
                  <a:lnTo>
                    <a:pt x="354736" y="210172"/>
                  </a:lnTo>
                  <a:lnTo>
                    <a:pt x="356450" y="203911"/>
                  </a:lnTo>
                  <a:lnTo>
                    <a:pt x="356908" y="202361"/>
                  </a:lnTo>
                  <a:lnTo>
                    <a:pt x="357187" y="201193"/>
                  </a:lnTo>
                  <a:lnTo>
                    <a:pt x="357390" y="199986"/>
                  </a:lnTo>
                  <a:lnTo>
                    <a:pt x="357593" y="201193"/>
                  </a:lnTo>
                  <a:lnTo>
                    <a:pt x="357835" y="202374"/>
                  </a:lnTo>
                  <a:lnTo>
                    <a:pt x="359727" y="210172"/>
                  </a:lnTo>
                  <a:lnTo>
                    <a:pt x="361340" y="210172"/>
                  </a:lnTo>
                  <a:lnTo>
                    <a:pt x="364756" y="198145"/>
                  </a:lnTo>
                  <a:close/>
                </a:path>
                <a:path w="909954" h="210819" extrusionOk="0">
                  <a:moveTo>
                    <a:pt x="374853" y="208876"/>
                  </a:moveTo>
                  <a:lnTo>
                    <a:pt x="369646" y="208876"/>
                  </a:lnTo>
                  <a:lnTo>
                    <a:pt x="369646" y="204533"/>
                  </a:lnTo>
                  <a:lnTo>
                    <a:pt x="374319" y="204533"/>
                  </a:lnTo>
                  <a:lnTo>
                    <a:pt x="374319" y="203250"/>
                  </a:lnTo>
                  <a:lnTo>
                    <a:pt x="369646" y="203250"/>
                  </a:lnTo>
                  <a:lnTo>
                    <a:pt x="369646" y="199440"/>
                  </a:lnTo>
                  <a:lnTo>
                    <a:pt x="374586" y="199440"/>
                  </a:lnTo>
                  <a:lnTo>
                    <a:pt x="374586" y="198145"/>
                  </a:lnTo>
                  <a:lnTo>
                    <a:pt x="368096" y="198145"/>
                  </a:lnTo>
                  <a:lnTo>
                    <a:pt x="368096" y="210172"/>
                  </a:lnTo>
                  <a:lnTo>
                    <a:pt x="374853" y="210172"/>
                  </a:lnTo>
                  <a:lnTo>
                    <a:pt x="374853" y="208876"/>
                  </a:lnTo>
                  <a:close/>
                </a:path>
                <a:path w="909954" h="210819" extrusionOk="0">
                  <a:moveTo>
                    <a:pt x="385457" y="208876"/>
                  </a:moveTo>
                  <a:lnTo>
                    <a:pt x="380238" y="208876"/>
                  </a:lnTo>
                  <a:lnTo>
                    <a:pt x="380238" y="204533"/>
                  </a:lnTo>
                  <a:lnTo>
                    <a:pt x="384924" y="204533"/>
                  </a:lnTo>
                  <a:lnTo>
                    <a:pt x="384924" y="203250"/>
                  </a:lnTo>
                  <a:lnTo>
                    <a:pt x="380238" y="203250"/>
                  </a:lnTo>
                  <a:lnTo>
                    <a:pt x="380238" y="199440"/>
                  </a:lnTo>
                  <a:lnTo>
                    <a:pt x="385191" y="199440"/>
                  </a:lnTo>
                  <a:lnTo>
                    <a:pt x="385191" y="198145"/>
                  </a:lnTo>
                  <a:lnTo>
                    <a:pt x="378701" y="198145"/>
                  </a:lnTo>
                  <a:lnTo>
                    <a:pt x="378701" y="210172"/>
                  </a:lnTo>
                  <a:lnTo>
                    <a:pt x="385457" y="210172"/>
                  </a:lnTo>
                  <a:lnTo>
                    <a:pt x="385457" y="208876"/>
                  </a:lnTo>
                  <a:close/>
                </a:path>
                <a:path w="909954" h="210819" extrusionOk="0">
                  <a:moveTo>
                    <a:pt x="397776" y="210172"/>
                  </a:moveTo>
                  <a:lnTo>
                    <a:pt x="393090" y="203250"/>
                  </a:lnTo>
                  <a:lnTo>
                    <a:pt x="397446" y="198145"/>
                  </a:lnTo>
                  <a:lnTo>
                    <a:pt x="395516" y="198145"/>
                  </a:lnTo>
                  <a:lnTo>
                    <a:pt x="391845" y="202653"/>
                  </a:lnTo>
                  <a:lnTo>
                    <a:pt x="391210" y="203479"/>
                  </a:lnTo>
                  <a:lnTo>
                    <a:pt x="390893" y="203936"/>
                  </a:lnTo>
                  <a:lnTo>
                    <a:pt x="390842" y="198145"/>
                  </a:lnTo>
                  <a:lnTo>
                    <a:pt x="389293" y="198145"/>
                  </a:lnTo>
                  <a:lnTo>
                    <a:pt x="389293" y="210172"/>
                  </a:lnTo>
                  <a:lnTo>
                    <a:pt x="390842" y="210172"/>
                  </a:lnTo>
                  <a:lnTo>
                    <a:pt x="390842" y="205587"/>
                  </a:lnTo>
                  <a:lnTo>
                    <a:pt x="391985" y="204266"/>
                  </a:lnTo>
                  <a:lnTo>
                    <a:pt x="395947" y="210172"/>
                  </a:lnTo>
                  <a:lnTo>
                    <a:pt x="397776" y="210172"/>
                  </a:lnTo>
                  <a:close/>
                </a:path>
                <a:path w="909954" h="210819" extrusionOk="0">
                  <a:moveTo>
                    <a:pt x="413004" y="205257"/>
                  </a:moveTo>
                  <a:lnTo>
                    <a:pt x="411848" y="204190"/>
                  </a:lnTo>
                  <a:lnTo>
                    <a:pt x="410425" y="203911"/>
                  </a:lnTo>
                  <a:lnTo>
                    <a:pt x="411848" y="203352"/>
                  </a:lnTo>
                  <a:lnTo>
                    <a:pt x="412559" y="202336"/>
                  </a:lnTo>
                  <a:lnTo>
                    <a:pt x="412559" y="199732"/>
                  </a:lnTo>
                  <a:lnTo>
                    <a:pt x="411530" y="198374"/>
                  </a:lnTo>
                  <a:lnTo>
                    <a:pt x="407987" y="198374"/>
                  </a:lnTo>
                  <a:lnTo>
                    <a:pt x="406819" y="198818"/>
                  </a:lnTo>
                  <a:lnTo>
                    <a:pt x="406209" y="199275"/>
                  </a:lnTo>
                  <a:lnTo>
                    <a:pt x="406615" y="200406"/>
                  </a:lnTo>
                  <a:lnTo>
                    <a:pt x="407111" y="200050"/>
                  </a:lnTo>
                  <a:lnTo>
                    <a:pt x="408012" y="199644"/>
                  </a:lnTo>
                  <a:lnTo>
                    <a:pt x="410375" y="199644"/>
                  </a:lnTo>
                  <a:lnTo>
                    <a:pt x="410972" y="200456"/>
                  </a:lnTo>
                  <a:lnTo>
                    <a:pt x="410972" y="202768"/>
                  </a:lnTo>
                  <a:lnTo>
                    <a:pt x="409524" y="203352"/>
                  </a:lnTo>
                  <a:lnTo>
                    <a:pt x="407504" y="203352"/>
                  </a:lnTo>
                  <a:lnTo>
                    <a:pt x="407504" y="204533"/>
                  </a:lnTo>
                  <a:lnTo>
                    <a:pt x="409892" y="204533"/>
                  </a:lnTo>
                  <a:lnTo>
                    <a:pt x="411365" y="205232"/>
                  </a:lnTo>
                  <a:lnTo>
                    <a:pt x="411403" y="207810"/>
                  </a:lnTo>
                  <a:lnTo>
                    <a:pt x="410768" y="209092"/>
                  </a:lnTo>
                  <a:lnTo>
                    <a:pt x="407670" y="209092"/>
                  </a:lnTo>
                  <a:lnTo>
                    <a:pt x="406641" y="208661"/>
                  </a:lnTo>
                  <a:lnTo>
                    <a:pt x="406196" y="208368"/>
                  </a:lnTo>
                  <a:lnTo>
                    <a:pt x="405765" y="209575"/>
                  </a:lnTo>
                  <a:lnTo>
                    <a:pt x="406336" y="209956"/>
                  </a:lnTo>
                  <a:lnTo>
                    <a:pt x="407479" y="210362"/>
                  </a:lnTo>
                  <a:lnTo>
                    <a:pt x="411556" y="210362"/>
                  </a:lnTo>
                  <a:lnTo>
                    <a:pt x="413004" y="208749"/>
                  </a:lnTo>
                  <a:lnTo>
                    <a:pt x="413004" y="205257"/>
                  </a:lnTo>
                  <a:close/>
                </a:path>
                <a:path w="909954" h="210819" extrusionOk="0">
                  <a:moveTo>
                    <a:pt x="519836" y="144856"/>
                  </a:moveTo>
                  <a:lnTo>
                    <a:pt x="518236" y="144856"/>
                  </a:lnTo>
                  <a:lnTo>
                    <a:pt x="516661" y="150914"/>
                  </a:lnTo>
                  <a:lnTo>
                    <a:pt x="515937" y="153758"/>
                  </a:lnTo>
                  <a:lnTo>
                    <a:pt x="515683" y="155067"/>
                  </a:lnTo>
                  <a:lnTo>
                    <a:pt x="515480" y="153809"/>
                  </a:lnTo>
                  <a:lnTo>
                    <a:pt x="515162" y="152387"/>
                  </a:lnTo>
                  <a:lnTo>
                    <a:pt x="513359" y="144856"/>
                  </a:lnTo>
                  <a:lnTo>
                    <a:pt x="511733" y="144856"/>
                  </a:lnTo>
                  <a:lnTo>
                    <a:pt x="509333" y="153885"/>
                  </a:lnTo>
                  <a:lnTo>
                    <a:pt x="509155" y="155092"/>
                  </a:lnTo>
                  <a:lnTo>
                    <a:pt x="508901" y="153936"/>
                  </a:lnTo>
                  <a:lnTo>
                    <a:pt x="508571" y="152438"/>
                  </a:lnTo>
                  <a:lnTo>
                    <a:pt x="506793" y="144856"/>
                  </a:lnTo>
                  <a:lnTo>
                    <a:pt x="505155" y="144856"/>
                  </a:lnTo>
                  <a:lnTo>
                    <a:pt x="508203" y="156870"/>
                  </a:lnTo>
                  <a:lnTo>
                    <a:pt x="509816" y="156870"/>
                  </a:lnTo>
                  <a:lnTo>
                    <a:pt x="511530" y="150622"/>
                  </a:lnTo>
                  <a:lnTo>
                    <a:pt x="511987" y="149059"/>
                  </a:lnTo>
                  <a:lnTo>
                    <a:pt x="512254" y="147891"/>
                  </a:lnTo>
                  <a:lnTo>
                    <a:pt x="512470" y="146697"/>
                  </a:lnTo>
                  <a:lnTo>
                    <a:pt x="512673" y="147904"/>
                  </a:lnTo>
                  <a:lnTo>
                    <a:pt x="512914" y="149085"/>
                  </a:lnTo>
                  <a:lnTo>
                    <a:pt x="514807" y="156870"/>
                  </a:lnTo>
                  <a:lnTo>
                    <a:pt x="516420" y="156870"/>
                  </a:lnTo>
                  <a:lnTo>
                    <a:pt x="519836" y="144856"/>
                  </a:lnTo>
                  <a:close/>
                </a:path>
                <a:path w="909954" h="210819" extrusionOk="0">
                  <a:moveTo>
                    <a:pt x="529932" y="155575"/>
                  </a:moveTo>
                  <a:lnTo>
                    <a:pt x="524725" y="155575"/>
                  </a:lnTo>
                  <a:lnTo>
                    <a:pt x="524725" y="151231"/>
                  </a:lnTo>
                  <a:lnTo>
                    <a:pt x="529399" y="151231"/>
                  </a:lnTo>
                  <a:lnTo>
                    <a:pt x="529399" y="149961"/>
                  </a:lnTo>
                  <a:lnTo>
                    <a:pt x="524725" y="149961"/>
                  </a:lnTo>
                  <a:lnTo>
                    <a:pt x="524725" y="146151"/>
                  </a:lnTo>
                  <a:lnTo>
                    <a:pt x="529666" y="146151"/>
                  </a:lnTo>
                  <a:lnTo>
                    <a:pt x="529666" y="144843"/>
                  </a:lnTo>
                  <a:lnTo>
                    <a:pt x="523176" y="144843"/>
                  </a:lnTo>
                  <a:lnTo>
                    <a:pt x="523176" y="156883"/>
                  </a:lnTo>
                  <a:lnTo>
                    <a:pt x="529932" y="156883"/>
                  </a:lnTo>
                  <a:lnTo>
                    <a:pt x="529932" y="155575"/>
                  </a:lnTo>
                  <a:close/>
                </a:path>
                <a:path w="909954" h="210819" extrusionOk="0">
                  <a:moveTo>
                    <a:pt x="540537" y="155575"/>
                  </a:moveTo>
                  <a:lnTo>
                    <a:pt x="535317" y="155575"/>
                  </a:lnTo>
                  <a:lnTo>
                    <a:pt x="535317" y="151231"/>
                  </a:lnTo>
                  <a:lnTo>
                    <a:pt x="540004" y="151231"/>
                  </a:lnTo>
                  <a:lnTo>
                    <a:pt x="540004" y="149961"/>
                  </a:lnTo>
                  <a:lnTo>
                    <a:pt x="535317" y="149961"/>
                  </a:lnTo>
                  <a:lnTo>
                    <a:pt x="535317" y="146151"/>
                  </a:lnTo>
                  <a:lnTo>
                    <a:pt x="540270" y="146151"/>
                  </a:lnTo>
                  <a:lnTo>
                    <a:pt x="540270" y="144843"/>
                  </a:lnTo>
                  <a:lnTo>
                    <a:pt x="533768" y="144843"/>
                  </a:lnTo>
                  <a:lnTo>
                    <a:pt x="533768" y="156883"/>
                  </a:lnTo>
                  <a:lnTo>
                    <a:pt x="540537" y="156883"/>
                  </a:lnTo>
                  <a:lnTo>
                    <a:pt x="540537" y="155575"/>
                  </a:lnTo>
                  <a:close/>
                </a:path>
                <a:path w="909954" h="210819" extrusionOk="0">
                  <a:moveTo>
                    <a:pt x="552856" y="156870"/>
                  </a:moveTo>
                  <a:lnTo>
                    <a:pt x="548170" y="149961"/>
                  </a:lnTo>
                  <a:lnTo>
                    <a:pt x="552513" y="144856"/>
                  </a:lnTo>
                  <a:lnTo>
                    <a:pt x="550595" y="144856"/>
                  </a:lnTo>
                  <a:lnTo>
                    <a:pt x="546912" y="149364"/>
                  </a:lnTo>
                  <a:lnTo>
                    <a:pt x="546290" y="150190"/>
                  </a:lnTo>
                  <a:lnTo>
                    <a:pt x="545973" y="150647"/>
                  </a:lnTo>
                  <a:lnTo>
                    <a:pt x="545909" y="144856"/>
                  </a:lnTo>
                  <a:lnTo>
                    <a:pt x="544360" y="144856"/>
                  </a:lnTo>
                  <a:lnTo>
                    <a:pt x="544360" y="156870"/>
                  </a:lnTo>
                  <a:lnTo>
                    <a:pt x="545909" y="156870"/>
                  </a:lnTo>
                  <a:lnTo>
                    <a:pt x="545909" y="152285"/>
                  </a:lnTo>
                  <a:lnTo>
                    <a:pt x="547065" y="150977"/>
                  </a:lnTo>
                  <a:lnTo>
                    <a:pt x="551027" y="156870"/>
                  </a:lnTo>
                  <a:lnTo>
                    <a:pt x="552856" y="156870"/>
                  </a:lnTo>
                  <a:close/>
                </a:path>
                <a:path w="909954" h="210819" extrusionOk="0">
                  <a:moveTo>
                    <a:pt x="568858" y="152488"/>
                  </a:moveTo>
                  <a:lnTo>
                    <a:pt x="567232" y="152488"/>
                  </a:lnTo>
                  <a:lnTo>
                    <a:pt x="567232" y="146799"/>
                  </a:lnTo>
                  <a:lnTo>
                    <a:pt x="567232" y="145275"/>
                  </a:lnTo>
                  <a:lnTo>
                    <a:pt x="565797" y="145275"/>
                  </a:lnTo>
                  <a:lnTo>
                    <a:pt x="565797" y="146799"/>
                  </a:lnTo>
                  <a:lnTo>
                    <a:pt x="565746" y="152488"/>
                  </a:lnTo>
                  <a:lnTo>
                    <a:pt x="561949" y="152488"/>
                  </a:lnTo>
                  <a:lnTo>
                    <a:pt x="564769" y="148513"/>
                  </a:lnTo>
                  <a:lnTo>
                    <a:pt x="565111" y="147980"/>
                  </a:lnTo>
                  <a:lnTo>
                    <a:pt x="565746" y="146799"/>
                  </a:lnTo>
                  <a:lnTo>
                    <a:pt x="565797" y="145275"/>
                  </a:lnTo>
                  <a:lnTo>
                    <a:pt x="565531" y="145275"/>
                  </a:lnTo>
                  <a:lnTo>
                    <a:pt x="560362" y="152679"/>
                  </a:lnTo>
                  <a:lnTo>
                    <a:pt x="560362" y="153720"/>
                  </a:lnTo>
                  <a:lnTo>
                    <a:pt x="565746" y="153720"/>
                  </a:lnTo>
                  <a:lnTo>
                    <a:pt x="565746" y="156883"/>
                  </a:lnTo>
                  <a:lnTo>
                    <a:pt x="567232" y="156883"/>
                  </a:lnTo>
                  <a:lnTo>
                    <a:pt x="567232" y="153720"/>
                  </a:lnTo>
                  <a:lnTo>
                    <a:pt x="568858" y="153720"/>
                  </a:lnTo>
                  <a:lnTo>
                    <a:pt x="568858" y="152488"/>
                  </a:lnTo>
                  <a:close/>
                </a:path>
                <a:path w="909954" h="210819" extrusionOk="0">
                  <a:moveTo>
                    <a:pt x="668782" y="175895"/>
                  </a:moveTo>
                  <a:lnTo>
                    <a:pt x="667181" y="175895"/>
                  </a:lnTo>
                  <a:lnTo>
                    <a:pt x="665607" y="181965"/>
                  </a:lnTo>
                  <a:lnTo>
                    <a:pt x="664883" y="184797"/>
                  </a:lnTo>
                  <a:lnTo>
                    <a:pt x="664629" y="186118"/>
                  </a:lnTo>
                  <a:lnTo>
                    <a:pt x="664425" y="184848"/>
                  </a:lnTo>
                  <a:lnTo>
                    <a:pt x="664108" y="183426"/>
                  </a:lnTo>
                  <a:lnTo>
                    <a:pt x="662305" y="175895"/>
                  </a:lnTo>
                  <a:lnTo>
                    <a:pt x="660679" y="175895"/>
                  </a:lnTo>
                  <a:lnTo>
                    <a:pt x="658279" y="184937"/>
                  </a:lnTo>
                  <a:lnTo>
                    <a:pt x="658101" y="186131"/>
                  </a:lnTo>
                  <a:lnTo>
                    <a:pt x="657847" y="184975"/>
                  </a:lnTo>
                  <a:lnTo>
                    <a:pt x="657529" y="183476"/>
                  </a:lnTo>
                  <a:lnTo>
                    <a:pt x="655739" y="175895"/>
                  </a:lnTo>
                  <a:lnTo>
                    <a:pt x="654100" y="175895"/>
                  </a:lnTo>
                  <a:lnTo>
                    <a:pt x="657148" y="187921"/>
                  </a:lnTo>
                  <a:lnTo>
                    <a:pt x="658761" y="187921"/>
                  </a:lnTo>
                  <a:lnTo>
                    <a:pt x="660476" y="181660"/>
                  </a:lnTo>
                  <a:lnTo>
                    <a:pt x="660933" y="180111"/>
                  </a:lnTo>
                  <a:lnTo>
                    <a:pt x="661200" y="178930"/>
                  </a:lnTo>
                  <a:lnTo>
                    <a:pt x="661416" y="177736"/>
                  </a:lnTo>
                  <a:lnTo>
                    <a:pt x="661619" y="178943"/>
                  </a:lnTo>
                  <a:lnTo>
                    <a:pt x="661860" y="180124"/>
                  </a:lnTo>
                  <a:lnTo>
                    <a:pt x="663752" y="187921"/>
                  </a:lnTo>
                  <a:lnTo>
                    <a:pt x="665365" y="187921"/>
                  </a:lnTo>
                  <a:lnTo>
                    <a:pt x="668782" y="175895"/>
                  </a:lnTo>
                  <a:close/>
                </a:path>
                <a:path w="909954" h="210819" extrusionOk="0">
                  <a:moveTo>
                    <a:pt x="678878" y="186626"/>
                  </a:moveTo>
                  <a:lnTo>
                    <a:pt x="673671" y="186626"/>
                  </a:lnTo>
                  <a:lnTo>
                    <a:pt x="673671" y="182283"/>
                  </a:lnTo>
                  <a:lnTo>
                    <a:pt x="678345" y="182283"/>
                  </a:lnTo>
                  <a:lnTo>
                    <a:pt x="678345" y="181000"/>
                  </a:lnTo>
                  <a:lnTo>
                    <a:pt x="673671" y="181000"/>
                  </a:lnTo>
                  <a:lnTo>
                    <a:pt x="673671" y="177190"/>
                  </a:lnTo>
                  <a:lnTo>
                    <a:pt x="678611" y="177190"/>
                  </a:lnTo>
                  <a:lnTo>
                    <a:pt x="678611" y="175895"/>
                  </a:lnTo>
                  <a:lnTo>
                    <a:pt x="672122" y="175895"/>
                  </a:lnTo>
                  <a:lnTo>
                    <a:pt x="672122" y="187921"/>
                  </a:lnTo>
                  <a:lnTo>
                    <a:pt x="678878" y="187921"/>
                  </a:lnTo>
                  <a:lnTo>
                    <a:pt x="678878" y="186626"/>
                  </a:lnTo>
                  <a:close/>
                </a:path>
                <a:path w="909954" h="210819" extrusionOk="0">
                  <a:moveTo>
                    <a:pt x="689483" y="186626"/>
                  </a:moveTo>
                  <a:lnTo>
                    <a:pt x="684263" y="186626"/>
                  </a:lnTo>
                  <a:lnTo>
                    <a:pt x="684263" y="182283"/>
                  </a:lnTo>
                  <a:lnTo>
                    <a:pt x="688949" y="182283"/>
                  </a:lnTo>
                  <a:lnTo>
                    <a:pt x="688949" y="181000"/>
                  </a:lnTo>
                  <a:lnTo>
                    <a:pt x="684263" y="181000"/>
                  </a:lnTo>
                  <a:lnTo>
                    <a:pt x="684263" y="177190"/>
                  </a:lnTo>
                  <a:lnTo>
                    <a:pt x="689216" y="177190"/>
                  </a:lnTo>
                  <a:lnTo>
                    <a:pt x="689216" y="175895"/>
                  </a:lnTo>
                  <a:lnTo>
                    <a:pt x="682713" y="175895"/>
                  </a:lnTo>
                  <a:lnTo>
                    <a:pt x="682713" y="187921"/>
                  </a:lnTo>
                  <a:lnTo>
                    <a:pt x="689483" y="187921"/>
                  </a:lnTo>
                  <a:lnTo>
                    <a:pt x="689483" y="186626"/>
                  </a:lnTo>
                  <a:close/>
                </a:path>
                <a:path w="909954" h="210819" extrusionOk="0">
                  <a:moveTo>
                    <a:pt x="701802" y="187921"/>
                  </a:moveTo>
                  <a:lnTo>
                    <a:pt x="697115" y="181000"/>
                  </a:lnTo>
                  <a:lnTo>
                    <a:pt x="701471" y="175895"/>
                  </a:lnTo>
                  <a:lnTo>
                    <a:pt x="699541" y="175895"/>
                  </a:lnTo>
                  <a:lnTo>
                    <a:pt x="695871" y="180403"/>
                  </a:lnTo>
                  <a:lnTo>
                    <a:pt x="695236" y="181229"/>
                  </a:lnTo>
                  <a:lnTo>
                    <a:pt x="694918" y="181686"/>
                  </a:lnTo>
                  <a:lnTo>
                    <a:pt x="694867" y="175895"/>
                  </a:lnTo>
                  <a:lnTo>
                    <a:pt x="693318" y="175895"/>
                  </a:lnTo>
                  <a:lnTo>
                    <a:pt x="693318" y="187921"/>
                  </a:lnTo>
                  <a:lnTo>
                    <a:pt x="694867" y="187921"/>
                  </a:lnTo>
                  <a:lnTo>
                    <a:pt x="694867" y="183337"/>
                  </a:lnTo>
                  <a:lnTo>
                    <a:pt x="696010" y="182016"/>
                  </a:lnTo>
                  <a:lnTo>
                    <a:pt x="699973" y="187921"/>
                  </a:lnTo>
                  <a:lnTo>
                    <a:pt x="701802" y="187921"/>
                  </a:lnTo>
                  <a:close/>
                </a:path>
                <a:path w="909954" h="210819" extrusionOk="0">
                  <a:moveTo>
                    <a:pt x="716991" y="182689"/>
                  </a:moveTo>
                  <a:lnTo>
                    <a:pt x="716241" y="181698"/>
                  </a:lnTo>
                  <a:lnTo>
                    <a:pt x="714629" y="180746"/>
                  </a:lnTo>
                  <a:lnTo>
                    <a:pt x="713727" y="180555"/>
                  </a:lnTo>
                  <a:lnTo>
                    <a:pt x="712406" y="180555"/>
                  </a:lnTo>
                  <a:lnTo>
                    <a:pt x="711885" y="180632"/>
                  </a:lnTo>
                  <a:lnTo>
                    <a:pt x="712343" y="177647"/>
                  </a:lnTo>
                  <a:lnTo>
                    <a:pt x="716762" y="177647"/>
                  </a:lnTo>
                  <a:lnTo>
                    <a:pt x="716762" y="176326"/>
                  </a:lnTo>
                  <a:lnTo>
                    <a:pt x="711212" y="176326"/>
                  </a:lnTo>
                  <a:lnTo>
                    <a:pt x="710463" y="181889"/>
                  </a:lnTo>
                  <a:lnTo>
                    <a:pt x="711415" y="181762"/>
                  </a:lnTo>
                  <a:lnTo>
                    <a:pt x="714387" y="181762"/>
                  </a:lnTo>
                  <a:lnTo>
                    <a:pt x="715391" y="182829"/>
                  </a:lnTo>
                  <a:lnTo>
                    <a:pt x="715403" y="185889"/>
                  </a:lnTo>
                  <a:lnTo>
                    <a:pt x="714133" y="186842"/>
                  </a:lnTo>
                  <a:lnTo>
                    <a:pt x="711606" y="186842"/>
                  </a:lnTo>
                  <a:lnTo>
                    <a:pt x="710653" y="186499"/>
                  </a:lnTo>
                  <a:lnTo>
                    <a:pt x="710171" y="186207"/>
                  </a:lnTo>
                  <a:lnTo>
                    <a:pt x="709790" y="187413"/>
                  </a:lnTo>
                  <a:lnTo>
                    <a:pt x="710336" y="187756"/>
                  </a:lnTo>
                  <a:lnTo>
                    <a:pt x="711415" y="188112"/>
                  </a:lnTo>
                  <a:lnTo>
                    <a:pt x="715200" y="188112"/>
                  </a:lnTo>
                  <a:lnTo>
                    <a:pt x="716991" y="186423"/>
                  </a:lnTo>
                  <a:lnTo>
                    <a:pt x="716991" y="182689"/>
                  </a:lnTo>
                  <a:close/>
                </a:path>
                <a:path w="909954" h="210819" extrusionOk="0">
                  <a:moveTo>
                    <a:pt x="836104" y="157035"/>
                  </a:moveTo>
                  <a:lnTo>
                    <a:pt x="834504" y="157035"/>
                  </a:lnTo>
                  <a:lnTo>
                    <a:pt x="832929" y="163093"/>
                  </a:lnTo>
                  <a:lnTo>
                    <a:pt x="832205" y="165938"/>
                  </a:lnTo>
                  <a:lnTo>
                    <a:pt x="831951" y="167246"/>
                  </a:lnTo>
                  <a:lnTo>
                    <a:pt x="831748" y="165989"/>
                  </a:lnTo>
                  <a:lnTo>
                    <a:pt x="831430" y="164553"/>
                  </a:lnTo>
                  <a:lnTo>
                    <a:pt x="829614" y="157035"/>
                  </a:lnTo>
                  <a:lnTo>
                    <a:pt x="828001" y="157035"/>
                  </a:lnTo>
                  <a:lnTo>
                    <a:pt x="825601" y="166065"/>
                  </a:lnTo>
                  <a:lnTo>
                    <a:pt x="825411" y="167271"/>
                  </a:lnTo>
                  <a:lnTo>
                    <a:pt x="825157" y="166103"/>
                  </a:lnTo>
                  <a:lnTo>
                    <a:pt x="824839" y="164604"/>
                  </a:lnTo>
                  <a:lnTo>
                    <a:pt x="823061" y="157035"/>
                  </a:lnTo>
                  <a:lnTo>
                    <a:pt x="821410" y="157035"/>
                  </a:lnTo>
                  <a:lnTo>
                    <a:pt x="824458" y="169049"/>
                  </a:lnTo>
                  <a:lnTo>
                    <a:pt x="826084" y="169049"/>
                  </a:lnTo>
                  <a:lnTo>
                    <a:pt x="827798" y="162788"/>
                  </a:lnTo>
                  <a:lnTo>
                    <a:pt x="828243" y="161239"/>
                  </a:lnTo>
                  <a:lnTo>
                    <a:pt x="828522" y="160058"/>
                  </a:lnTo>
                  <a:lnTo>
                    <a:pt x="828725" y="158864"/>
                  </a:lnTo>
                  <a:lnTo>
                    <a:pt x="828929" y="160070"/>
                  </a:lnTo>
                  <a:lnTo>
                    <a:pt x="829183" y="161251"/>
                  </a:lnTo>
                  <a:lnTo>
                    <a:pt x="831062" y="169049"/>
                  </a:lnTo>
                  <a:lnTo>
                    <a:pt x="832688" y="169049"/>
                  </a:lnTo>
                  <a:lnTo>
                    <a:pt x="836104" y="157035"/>
                  </a:lnTo>
                  <a:close/>
                </a:path>
                <a:path w="909954" h="210819" extrusionOk="0">
                  <a:moveTo>
                    <a:pt x="846201" y="167754"/>
                  </a:moveTo>
                  <a:lnTo>
                    <a:pt x="840994" y="167754"/>
                  </a:lnTo>
                  <a:lnTo>
                    <a:pt x="840994" y="163410"/>
                  </a:lnTo>
                  <a:lnTo>
                    <a:pt x="845667" y="163410"/>
                  </a:lnTo>
                  <a:lnTo>
                    <a:pt x="845667" y="162128"/>
                  </a:lnTo>
                  <a:lnTo>
                    <a:pt x="840994" y="162128"/>
                  </a:lnTo>
                  <a:lnTo>
                    <a:pt x="840994" y="158330"/>
                  </a:lnTo>
                  <a:lnTo>
                    <a:pt x="845934" y="158330"/>
                  </a:lnTo>
                  <a:lnTo>
                    <a:pt x="845934" y="157022"/>
                  </a:lnTo>
                  <a:lnTo>
                    <a:pt x="839444" y="157022"/>
                  </a:lnTo>
                  <a:lnTo>
                    <a:pt x="839444" y="169049"/>
                  </a:lnTo>
                  <a:lnTo>
                    <a:pt x="846201" y="169049"/>
                  </a:lnTo>
                  <a:lnTo>
                    <a:pt x="846201" y="167754"/>
                  </a:lnTo>
                  <a:close/>
                </a:path>
                <a:path w="909954" h="210819" extrusionOk="0">
                  <a:moveTo>
                    <a:pt x="856792" y="167754"/>
                  </a:moveTo>
                  <a:lnTo>
                    <a:pt x="851585" y="167754"/>
                  </a:lnTo>
                  <a:lnTo>
                    <a:pt x="851585" y="163410"/>
                  </a:lnTo>
                  <a:lnTo>
                    <a:pt x="856259" y="163410"/>
                  </a:lnTo>
                  <a:lnTo>
                    <a:pt x="856259" y="162128"/>
                  </a:lnTo>
                  <a:lnTo>
                    <a:pt x="851585" y="162128"/>
                  </a:lnTo>
                  <a:lnTo>
                    <a:pt x="851585" y="158330"/>
                  </a:lnTo>
                  <a:lnTo>
                    <a:pt x="856526" y="158330"/>
                  </a:lnTo>
                  <a:lnTo>
                    <a:pt x="856526" y="157022"/>
                  </a:lnTo>
                  <a:lnTo>
                    <a:pt x="850036" y="157022"/>
                  </a:lnTo>
                  <a:lnTo>
                    <a:pt x="850036" y="169049"/>
                  </a:lnTo>
                  <a:lnTo>
                    <a:pt x="856792" y="169049"/>
                  </a:lnTo>
                  <a:lnTo>
                    <a:pt x="856792" y="167754"/>
                  </a:lnTo>
                  <a:close/>
                </a:path>
                <a:path w="909954" h="210819" extrusionOk="0">
                  <a:moveTo>
                    <a:pt x="869124" y="169049"/>
                  </a:moveTo>
                  <a:lnTo>
                    <a:pt x="864438" y="162140"/>
                  </a:lnTo>
                  <a:lnTo>
                    <a:pt x="868781" y="157022"/>
                  </a:lnTo>
                  <a:lnTo>
                    <a:pt x="866851" y="157022"/>
                  </a:lnTo>
                  <a:lnTo>
                    <a:pt x="863180" y="161544"/>
                  </a:lnTo>
                  <a:lnTo>
                    <a:pt x="862558" y="162356"/>
                  </a:lnTo>
                  <a:lnTo>
                    <a:pt x="862241" y="162826"/>
                  </a:lnTo>
                  <a:lnTo>
                    <a:pt x="862177" y="157022"/>
                  </a:lnTo>
                  <a:lnTo>
                    <a:pt x="860628" y="157022"/>
                  </a:lnTo>
                  <a:lnTo>
                    <a:pt x="860628" y="169049"/>
                  </a:lnTo>
                  <a:lnTo>
                    <a:pt x="862177" y="169049"/>
                  </a:lnTo>
                  <a:lnTo>
                    <a:pt x="862177" y="164465"/>
                  </a:lnTo>
                  <a:lnTo>
                    <a:pt x="863333" y="163144"/>
                  </a:lnTo>
                  <a:lnTo>
                    <a:pt x="867283" y="169049"/>
                  </a:lnTo>
                  <a:lnTo>
                    <a:pt x="869124" y="169049"/>
                  </a:lnTo>
                  <a:close/>
                </a:path>
                <a:path w="909954" h="210819" extrusionOk="0">
                  <a:moveTo>
                    <a:pt x="884910" y="162902"/>
                  </a:moveTo>
                  <a:lnTo>
                    <a:pt x="884618" y="162598"/>
                  </a:lnTo>
                  <a:lnTo>
                    <a:pt x="883475" y="161417"/>
                  </a:lnTo>
                  <a:lnTo>
                    <a:pt x="883323" y="161417"/>
                  </a:lnTo>
                  <a:lnTo>
                    <a:pt x="883323" y="163588"/>
                  </a:lnTo>
                  <a:lnTo>
                    <a:pt x="883323" y="166916"/>
                  </a:lnTo>
                  <a:lnTo>
                    <a:pt x="882421" y="168033"/>
                  </a:lnTo>
                  <a:lnTo>
                    <a:pt x="879424" y="168033"/>
                  </a:lnTo>
                  <a:lnTo>
                    <a:pt x="878547" y="166624"/>
                  </a:lnTo>
                  <a:lnTo>
                    <a:pt x="878586" y="164198"/>
                  </a:lnTo>
                  <a:lnTo>
                    <a:pt x="879119" y="163182"/>
                  </a:lnTo>
                  <a:lnTo>
                    <a:pt x="879767" y="162750"/>
                  </a:lnTo>
                  <a:lnTo>
                    <a:pt x="879995" y="162598"/>
                  </a:lnTo>
                  <a:lnTo>
                    <a:pt x="882383" y="162598"/>
                  </a:lnTo>
                  <a:lnTo>
                    <a:pt x="883323" y="163588"/>
                  </a:lnTo>
                  <a:lnTo>
                    <a:pt x="883323" y="161417"/>
                  </a:lnTo>
                  <a:lnTo>
                    <a:pt x="880135" y="161417"/>
                  </a:lnTo>
                  <a:lnTo>
                    <a:pt x="879170" y="162013"/>
                  </a:lnTo>
                  <a:lnTo>
                    <a:pt x="878624" y="162750"/>
                  </a:lnTo>
                  <a:lnTo>
                    <a:pt x="878840" y="160845"/>
                  </a:lnTo>
                  <a:lnTo>
                    <a:pt x="880135" y="159042"/>
                  </a:lnTo>
                  <a:lnTo>
                    <a:pt x="883043" y="158559"/>
                  </a:lnTo>
                  <a:lnTo>
                    <a:pt x="883462" y="158546"/>
                  </a:lnTo>
                  <a:lnTo>
                    <a:pt x="883780" y="158559"/>
                  </a:lnTo>
                  <a:lnTo>
                    <a:pt x="883780" y="157276"/>
                  </a:lnTo>
                  <a:lnTo>
                    <a:pt x="883094" y="157289"/>
                  </a:lnTo>
                  <a:lnTo>
                    <a:pt x="881176" y="157543"/>
                  </a:lnTo>
                  <a:lnTo>
                    <a:pt x="879894" y="158127"/>
                  </a:lnTo>
                  <a:lnTo>
                    <a:pt x="877785" y="160223"/>
                  </a:lnTo>
                  <a:lnTo>
                    <a:pt x="876973" y="162013"/>
                  </a:lnTo>
                  <a:lnTo>
                    <a:pt x="876973" y="167322"/>
                  </a:lnTo>
                  <a:lnTo>
                    <a:pt x="878586" y="169252"/>
                  </a:lnTo>
                  <a:lnTo>
                    <a:pt x="883475" y="169252"/>
                  </a:lnTo>
                  <a:lnTo>
                    <a:pt x="884364" y="168033"/>
                  </a:lnTo>
                  <a:lnTo>
                    <a:pt x="884885" y="167322"/>
                  </a:lnTo>
                  <a:lnTo>
                    <a:pt x="884910" y="162902"/>
                  </a:lnTo>
                  <a:close/>
                </a:path>
                <a:path w="909954" h="210819" extrusionOk="0">
                  <a:moveTo>
                    <a:pt x="909904" y="54394"/>
                  </a:moveTo>
                  <a:lnTo>
                    <a:pt x="909815" y="47967"/>
                  </a:lnTo>
                  <a:lnTo>
                    <a:pt x="881875" y="27686"/>
                  </a:lnTo>
                  <a:lnTo>
                    <a:pt x="879538" y="27203"/>
                  </a:lnTo>
                  <a:lnTo>
                    <a:pt x="863498" y="23876"/>
                  </a:lnTo>
                  <a:lnTo>
                    <a:pt x="863498" y="20561"/>
                  </a:lnTo>
                  <a:lnTo>
                    <a:pt x="857935" y="15113"/>
                  </a:lnTo>
                  <a:lnTo>
                    <a:pt x="851179" y="15113"/>
                  </a:lnTo>
                  <a:lnTo>
                    <a:pt x="844524" y="15113"/>
                  </a:lnTo>
                  <a:lnTo>
                    <a:pt x="838949" y="20561"/>
                  </a:lnTo>
                  <a:lnTo>
                    <a:pt x="838949" y="21463"/>
                  </a:lnTo>
                  <a:lnTo>
                    <a:pt x="811657" y="23152"/>
                  </a:lnTo>
                  <a:lnTo>
                    <a:pt x="726846" y="37795"/>
                  </a:lnTo>
                  <a:lnTo>
                    <a:pt x="696366" y="40195"/>
                  </a:lnTo>
                  <a:lnTo>
                    <a:pt x="691603" y="35521"/>
                  </a:lnTo>
                  <a:lnTo>
                    <a:pt x="684847" y="35521"/>
                  </a:lnTo>
                  <a:lnTo>
                    <a:pt x="678192" y="35521"/>
                  </a:lnTo>
                  <a:lnTo>
                    <a:pt x="672896" y="40690"/>
                  </a:lnTo>
                  <a:lnTo>
                    <a:pt x="632612" y="36804"/>
                  </a:lnTo>
                  <a:lnTo>
                    <a:pt x="583577" y="19570"/>
                  </a:lnTo>
                  <a:lnTo>
                    <a:pt x="559828" y="12458"/>
                  </a:lnTo>
                  <a:lnTo>
                    <a:pt x="545693" y="8229"/>
                  </a:lnTo>
                  <a:lnTo>
                    <a:pt x="545693" y="5448"/>
                  </a:lnTo>
                  <a:lnTo>
                    <a:pt x="540143" y="0"/>
                  </a:lnTo>
                  <a:lnTo>
                    <a:pt x="533374" y="0"/>
                  </a:lnTo>
                  <a:lnTo>
                    <a:pt x="526719" y="0"/>
                  </a:lnTo>
                  <a:lnTo>
                    <a:pt x="521157" y="5448"/>
                  </a:lnTo>
                  <a:lnTo>
                    <a:pt x="521157" y="8051"/>
                  </a:lnTo>
                  <a:lnTo>
                    <a:pt x="496112" y="10833"/>
                  </a:lnTo>
                  <a:lnTo>
                    <a:pt x="457187" y="26492"/>
                  </a:lnTo>
                  <a:lnTo>
                    <a:pt x="422846" y="45808"/>
                  </a:lnTo>
                  <a:lnTo>
                    <a:pt x="394106" y="61518"/>
                  </a:lnTo>
                  <a:lnTo>
                    <a:pt x="387807" y="61404"/>
                  </a:lnTo>
                  <a:lnTo>
                    <a:pt x="385102" y="58699"/>
                  </a:lnTo>
                  <a:lnTo>
                    <a:pt x="378333" y="58699"/>
                  </a:lnTo>
                  <a:lnTo>
                    <a:pt x="371563" y="58699"/>
                  </a:lnTo>
                  <a:lnTo>
                    <a:pt x="369252" y="61061"/>
                  </a:lnTo>
                  <a:lnTo>
                    <a:pt x="354368" y="60782"/>
                  </a:lnTo>
                  <a:lnTo>
                    <a:pt x="262966" y="25933"/>
                  </a:lnTo>
                  <a:lnTo>
                    <a:pt x="252310" y="21920"/>
                  </a:lnTo>
                  <a:lnTo>
                    <a:pt x="233591" y="20993"/>
                  </a:lnTo>
                  <a:lnTo>
                    <a:pt x="233591" y="15252"/>
                  </a:lnTo>
                  <a:lnTo>
                    <a:pt x="228155" y="9817"/>
                  </a:lnTo>
                  <a:lnTo>
                    <a:pt x="221386" y="9817"/>
                  </a:lnTo>
                  <a:lnTo>
                    <a:pt x="214617" y="9817"/>
                  </a:lnTo>
                  <a:lnTo>
                    <a:pt x="209181" y="15252"/>
                  </a:lnTo>
                  <a:lnTo>
                    <a:pt x="209181" y="19773"/>
                  </a:lnTo>
                  <a:lnTo>
                    <a:pt x="205219" y="19570"/>
                  </a:lnTo>
                  <a:lnTo>
                    <a:pt x="168275" y="37376"/>
                  </a:lnTo>
                  <a:lnTo>
                    <a:pt x="135902" y="39979"/>
                  </a:lnTo>
                  <a:lnTo>
                    <a:pt x="106883" y="33756"/>
                  </a:lnTo>
                  <a:lnTo>
                    <a:pt x="84975" y="26695"/>
                  </a:lnTo>
                  <a:lnTo>
                    <a:pt x="80010" y="25095"/>
                  </a:lnTo>
                  <a:lnTo>
                    <a:pt x="62001" y="21793"/>
                  </a:lnTo>
                  <a:lnTo>
                    <a:pt x="62001" y="20015"/>
                  </a:lnTo>
                  <a:lnTo>
                    <a:pt x="56578" y="14452"/>
                  </a:lnTo>
                  <a:lnTo>
                    <a:pt x="49809" y="14452"/>
                  </a:lnTo>
                  <a:lnTo>
                    <a:pt x="43040" y="14452"/>
                  </a:lnTo>
                  <a:lnTo>
                    <a:pt x="37592" y="20015"/>
                  </a:lnTo>
                  <a:lnTo>
                    <a:pt x="37592" y="23799"/>
                  </a:lnTo>
                  <a:lnTo>
                    <a:pt x="27774" y="25857"/>
                  </a:lnTo>
                  <a:lnTo>
                    <a:pt x="76" y="47967"/>
                  </a:lnTo>
                  <a:lnTo>
                    <a:pt x="0" y="54394"/>
                  </a:lnTo>
                  <a:lnTo>
                    <a:pt x="27774" y="32219"/>
                  </a:lnTo>
                  <a:lnTo>
                    <a:pt x="37592" y="30162"/>
                  </a:lnTo>
                  <a:lnTo>
                    <a:pt x="37592" y="33553"/>
                  </a:lnTo>
                  <a:lnTo>
                    <a:pt x="43040" y="38989"/>
                  </a:lnTo>
                  <a:lnTo>
                    <a:pt x="48094" y="38989"/>
                  </a:lnTo>
                  <a:lnTo>
                    <a:pt x="48094" y="98056"/>
                  </a:lnTo>
                  <a:lnTo>
                    <a:pt x="49796" y="98056"/>
                  </a:lnTo>
                  <a:lnTo>
                    <a:pt x="49796" y="38989"/>
                  </a:lnTo>
                  <a:lnTo>
                    <a:pt x="56578" y="38989"/>
                  </a:lnTo>
                  <a:lnTo>
                    <a:pt x="62001" y="33540"/>
                  </a:lnTo>
                  <a:lnTo>
                    <a:pt x="62001" y="28155"/>
                  </a:lnTo>
                  <a:lnTo>
                    <a:pt x="80010" y="31445"/>
                  </a:lnTo>
                  <a:lnTo>
                    <a:pt x="106883" y="40119"/>
                  </a:lnTo>
                  <a:lnTo>
                    <a:pt x="135902" y="46342"/>
                  </a:lnTo>
                  <a:lnTo>
                    <a:pt x="168275" y="43726"/>
                  </a:lnTo>
                  <a:lnTo>
                    <a:pt x="176060" y="39979"/>
                  </a:lnTo>
                  <a:lnTo>
                    <a:pt x="205219" y="25933"/>
                  </a:lnTo>
                  <a:lnTo>
                    <a:pt x="209181" y="26136"/>
                  </a:lnTo>
                  <a:lnTo>
                    <a:pt x="209181" y="28790"/>
                  </a:lnTo>
                  <a:lnTo>
                    <a:pt x="214617" y="34226"/>
                  </a:lnTo>
                  <a:lnTo>
                    <a:pt x="220484" y="34226"/>
                  </a:lnTo>
                  <a:lnTo>
                    <a:pt x="220484" y="138709"/>
                  </a:lnTo>
                  <a:lnTo>
                    <a:pt x="222199" y="138709"/>
                  </a:lnTo>
                  <a:lnTo>
                    <a:pt x="222199" y="34226"/>
                  </a:lnTo>
                  <a:lnTo>
                    <a:pt x="228155" y="34226"/>
                  </a:lnTo>
                  <a:lnTo>
                    <a:pt x="233591" y="28790"/>
                  </a:lnTo>
                  <a:lnTo>
                    <a:pt x="233591" y="27355"/>
                  </a:lnTo>
                  <a:lnTo>
                    <a:pt x="252310" y="28270"/>
                  </a:lnTo>
                  <a:lnTo>
                    <a:pt x="354368" y="67132"/>
                  </a:lnTo>
                  <a:lnTo>
                    <a:pt x="366128" y="67360"/>
                  </a:lnTo>
                  <a:lnTo>
                    <a:pt x="366128" y="77673"/>
                  </a:lnTo>
                  <a:lnTo>
                    <a:pt x="371563" y="83235"/>
                  </a:lnTo>
                  <a:lnTo>
                    <a:pt x="378053" y="83235"/>
                  </a:lnTo>
                  <a:lnTo>
                    <a:pt x="378053" y="187921"/>
                  </a:lnTo>
                  <a:lnTo>
                    <a:pt x="379755" y="187921"/>
                  </a:lnTo>
                  <a:lnTo>
                    <a:pt x="379755" y="83235"/>
                  </a:lnTo>
                  <a:lnTo>
                    <a:pt x="385102" y="83235"/>
                  </a:lnTo>
                  <a:lnTo>
                    <a:pt x="390677" y="77673"/>
                  </a:lnTo>
                  <a:lnTo>
                    <a:pt x="390677" y="67818"/>
                  </a:lnTo>
                  <a:lnTo>
                    <a:pt x="394106" y="67881"/>
                  </a:lnTo>
                  <a:lnTo>
                    <a:pt x="405739" y="61518"/>
                  </a:lnTo>
                  <a:lnTo>
                    <a:pt x="422846" y="52171"/>
                  </a:lnTo>
                  <a:lnTo>
                    <a:pt x="457187" y="32854"/>
                  </a:lnTo>
                  <a:lnTo>
                    <a:pt x="496112" y="17195"/>
                  </a:lnTo>
                  <a:lnTo>
                    <a:pt x="521157" y="14414"/>
                  </a:lnTo>
                  <a:lnTo>
                    <a:pt x="521157" y="18973"/>
                  </a:lnTo>
                  <a:lnTo>
                    <a:pt x="526719" y="24422"/>
                  </a:lnTo>
                  <a:lnTo>
                    <a:pt x="533463" y="24422"/>
                  </a:lnTo>
                  <a:lnTo>
                    <a:pt x="533463" y="134924"/>
                  </a:lnTo>
                  <a:lnTo>
                    <a:pt x="535165" y="134924"/>
                  </a:lnTo>
                  <a:lnTo>
                    <a:pt x="535165" y="24422"/>
                  </a:lnTo>
                  <a:lnTo>
                    <a:pt x="540143" y="24422"/>
                  </a:lnTo>
                  <a:lnTo>
                    <a:pt x="545693" y="18973"/>
                  </a:lnTo>
                  <a:lnTo>
                    <a:pt x="545693" y="14592"/>
                  </a:lnTo>
                  <a:lnTo>
                    <a:pt x="583577" y="25933"/>
                  </a:lnTo>
                  <a:lnTo>
                    <a:pt x="632612" y="43167"/>
                  </a:lnTo>
                  <a:lnTo>
                    <a:pt x="672617" y="47028"/>
                  </a:lnTo>
                  <a:lnTo>
                    <a:pt x="672617" y="54495"/>
                  </a:lnTo>
                  <a:lnTo>
                    <a:pt x="678192" y="59944"/>
                  </a:lnTo>
                  <a:lnTo>
                    <a:pt x="684911" y="59944"/>
                  </a:lnTo>
                  <a:lnTo>
                    <a:pt x="684911" y="165849"/>
                  </a:lnTo>
                  <a:lnTo>
                    <a:pt x="686612" y="165849"/>
                  </a:lnTo>
                  <a:lnTo>
                    <a:pt x="686612" y="59944"/>
                  </a:lnTo>
                  <a:lnTo>
                    <a:pt x="691603" y="59944"/>
                  </a:lnTo>
                  <a:lnTo>
                    <a:pt x="697166" y="54495"/>
                  </a:lnTo>
                  <a:lnTo>
                    <a:pt x="697166" y="46494"/>
                  </a:lnTo>
                  <a:lnTo>
                    <a:pt x="726846" y="44157"/>
                  </a:lnTo>
                  <a:lnTo>
                    <a:pt x="742683" y="41427"/>
                  </a:lnTo>
                  <a:lnTo>
                    <a:pt x="811657" y="29502"/>
                  </a:lnTo>
                  <a:lnTo>
                    <a:pt x="838949" y="27825"/>
                  </a:lnTo>
                  <a:lnTo>
                    <a:pt x="838949" y="34086"/>
                  </a:lnTo>
                  <a:lnTo>
                    <a:pt x="844524" y="39535"/>
                  </a:lnTo>
                  <a:lnTo>
                    <a:pt x="850226" y="39535"/>
                  </a:lnTo>
                  <a:lnTo>
                    <a:pt x="850226" y="145669"/>
                  </a:lnTo>
                  <a:lnTo>
                    <a:pt x="851928" y="145669"/>
                  </a:lnTo>
                  <a:lnTo>
                    <a:pt x="851928" y="39535"/>
                  </a:lnTo>
                  <a:lnTo>
                    <a:pt x="857935" y="39535"/>
                  </a:lnTo>
                  <a:lnTo>
                    <a:pt x="863498" y="34086"/>
                  </a:lnTo>
                  <a:lnTo>
                    <a:pt x="863498" y="30238"/>
                  </a:lnTo>
                  <a:lnTo>
                    <a:pt x="881875" y="34048"/>
                  </a:lnTo>
                  <a:lnTo>
                    <a:pt x="909904" y="54394"/>
                  </a:lnTo>
                  <a:close/>
                </a:path>
              </a:pathLst>
            </a:custGeom>
            <a:solidFill>
              <a:srgbClr val="FFFFFF">
                <a:alpha val="49803"/>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26" name="Google Shape;462;p26">
              <a:extLst>
                <a:ext uri="{FF2B5EF4-FFF2-40B4-BE49-F238E27FC236}">
                  <a16:creationId xmlns:a16="http://schemas.microsoft.com/office/drawing/2014/main" id="{7EB271CE-F9E9-E8CF-52F8-A5C853F078BF}"/>
                </a:ext>
              </a:extLst>
            </p:cNvPr>
            <p:cNvPicPr preferRelativeResize="0"/>
            <p:nvPr/>
          </p:nvPicPr>
          <p:blipFill rotWithShape="1">
            <a:blip r:embed="rId10">
              <a:alphaModFix/>
            </a:blip>
            <a:srcRect/>
            <a:stretch/>
          </p:blipFill>
          <p:spPr>
            <a:xfrm>
              <a:off x="10205712" y="1554246"/>
              <a:ext cx="282622" cy="282624"/>
            </a:xfrm>
            <a:prstGeom prst="rect">
              <a:avLst/>
            </a:prstGeom>
            <a:noFill/>
            <a:ln>
              <a:noFill/>
            </a:ln>
          </p:spPr>
        </p:pic>
        <p:pic>
          <p:nvPicPr>
            <p:cNvPr id="227" name="Google Shape;463;p26">
              <a:extLst>
                <a:ext uri="{FF2B5EF4-FFF2-40B4-BE49-F238E27FC236}">
                  <a16:creationId xmlns:a16="http://schemas.microsoft.com/office/drawing/2014/main" id="{8A652EF2-E4E8-290D-1D2C-444083C47472}"/>
                </a:ext>
              </a:extLst>
            </p:cNvPr>
            <p:cNvPicPr preferRelativeResize="0"/>
            <p:nvPr/>
          </p:nvPicPr>
          <p:blipFill rotWithShape="1">
            <a:blip r:embed="rId11">
              <a:alphaModFix/>
            </a:blip>
            <a:srcRect/>
            <a:stretch/>
          </p:blipFill>
          <p:spPr>
            <a:xfrm>
              <a:off x="10347054" y="1554252"/>
              <a:ext cx="141281" cy="141271"/>
            </a:xfrm>
            <a:prstGeom prst="rect">
              <a:avLst/>
            </a:prstGeom>
            <a:noFill/>
            <a:ln>
              <a:noFill/>
            </a:ln>
          </p:spPr>
        </p:pic>
        <p:pic>
          <p:nvPicPr>
            <p:cNvPr id="228" name="Google Shape;464;p26">
              <a:extLst>
                <a:ext uri="{FF2B5EF4-FFF2-40B4-BE49-F238E27FC236}">
                  <a16:creationId xmlns:a16="http://schemas.microsoft.com/office/drawing/2014/main" id="{75517D26-FE57-E000-00D9-C8CD870FF5FB}"/>
                </a:ext>
              </a:extLst>
            </p:cNvPr>
            <p:cNvPicPr preferRelativeResize="0"/>
            <p:nvPr/>
          </p:nvPicPr>
          <p:blipFill rotWithShape="1">
            <a:blip r:embed="rId5">
              <a:alphaModFix/>
            </a:blip>
            <a:srcRect/>
            <a:stretch/>
          </p:blipFill>
          <p:spPr>
            <a:xfrm>
              <a:off x="10512694" y="1554246"/>
              <a:ext cx="282622" cy="282624"/>
            </a:xfrm>
            <a:prstGeom prst="rect">
              <a:avLst/>
            </a:prstGeom>
            <a:noFill/>
            <a:ln>
              <a:noFill/>
            </a:ln>
          </p:spPr>
        </p:pic>
        <p:sp>
          <p:nvSpPr>
            <p:cNvPr id="229" name="Google Shape;465;p26">
              <a:extLst>
                <a:ext uri="{FF2B5EF4-FFF2-40B4-BE49-F238E27FC236}">
                  <a16:creationId xmlns:a16="http://schemas.microsoft.com/office/drawing/2014/main" id="{4DAC7C66-7BE5-5923-9D67-C79EABEC6933}"/>
                </a:ext>
              </a:extLst>
            </p:cNvPr>
            <p:cNvSpPr/>
            <p:nvPr/>
          </p:nvSpPr>
          <p:spPr>
            <a:xfrm>
              <a:off x="10654033" y="1554244"/>
              <a:ext cx="141605" cy="283210"/>
            </a:xfrm>
            <a:custGeom>
              <a:avLst/>
              <a:gdLst/>
              <a:ahLst/>
              <a:cxnLst/>
              <a:rect l="l" t="t" r="r" b="b"/>
              <a:pathLst>
                <a:path w="141604" h="283210" extrusionOk="0">
                  <a:moveTo>
                    <a:pt x="0" y="0"/>
                  </a:moveTo>
                  <a:lnTo>
                    <a:pt x="0" y="25476"/>
                  </a:lnTo>
                  <a:lnTo>
                    <a:pt x="45068" y="34579"/>
                  </a:lnTo>
                  <a:lnTo>
                    <a:pt x="81879" y="59402"/>
                  </a:lnTo>
                  <a:lnTo>
                    <a:pt x="106701" y="96212"/>
                  </a:lnTo>
                  <a:lnTo>
                    <a:pt x="115804" y="141281"/>
                  </a:lnTo>
                  <a:lnTo>
                    <a:pt x="106701" y="186385"/>
                  </a:lnTo>
                  <a:lnTo>
                    <a:pt x="81879" y="223214"/>
                  </a:lnTo>
                  <a:lnTo>
                    <a:pt x="45068" y="248043"/>
                  </a:lnTo>
                  <a:lnTo>
                    <a:pt x="0" y="257147"/>
                  </a:lnTo>
                  <a:lnTo>
                    <a:pt x="0" y="282624"/>
                  </a:lnTo>
                  <a:lnTo>
                    <a:pt x="44668" y="275417"/>
                  </a:lnTo>
                  <a:lnTo>
                    <a:pt x="83453" y="255350"/>
                  </a:lnTo>
                  <a:lnTo>
                    <a:pt x="114031" y="224751"/>
                  </a:lnTo>
                  <a:lnTo>
                    <a:pt x="134081" y="185952"/>
                  </a:lnTo>
                  <a:lnTo>
                    <a:pt x="141281" y="141281"/>
                  </a:lnTo>
                  <a:lnTo>
                    <a:pt x="134081" y="96616"/>
                  </a:lnTo>
                  <a:lnTo>
                    <a:pt x="114031" y="57832"/>
                  </a:lnTo>
                  <a:lnTo>
                    <a:pt x="83453" y="27252"/>
                  </a:lnTo>
                  <a:lnTo>
                    <a:pt x="44668" y="7200"/>
                  </a:lnTo>
                  <a:lnTo>
                    <a:pt x="0" y="0"/>
                  </a:lnTo>
                  <a:close/>
                </a:path>
              </a:pathLst>
            </a:custGeom>
            <a:solidFill>
              <a:srgbClr val="FFFFFF">
                <a:alpha val="49803"/>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 name="Google Shape;466;p26">
              <a:extLst>
                <a:ext uri="{FF2B5EF4-FFF2-40B4-BE49-F238E27FC236}">
                  <a16:creationId xmlns:a16="http://schemas.microsoft.com/office/drawing/2014/main" id="{84A3E0B2-DD8D-82CA-68B6-F3C688F9A96E}"/>
                </a:ext>
              </a:extLst>
            </p:cNvPr>
            <p:cNvSpPr/>
            <p:nvPr/>
          </p:nvSpPr>
          <p:spPr>
            <a:xfrm>
              <a:off x="10819668" y="1554244"/>
              <a:ext cx="283210" cy="283210"/>
            </a:xfrm>
            <a:custGeom>
              <a:avLst/>
              <a:gdLst/>
              <a:ahLst/>
              <a:cxnLst/>
              <a:rect l="l" t="t" r="r" b="b"/>
              <a:pathLst>
                <a:path w="283209" h="283210" extrusionOk="0">
                  <a:moveTo>
                    <a:pt x="141342" y="0"/>
                  </a:moveTo>
                  <a:lnTo>
                    <a:pt x="96671" y="7200"/>
                  </a:lnTo>
                  <a:lnTo>
                    <a:pt x="57872" y="27252"/>
                  </a:lnTo>
                  <a:lnTo>
                    <a:pt x="27274" y="57832"/>
                  </a:lnTo>
                  <a:lnTo>
                    <a:pt x="7206" y="96616"/>
                  </a:lnTo>
                  <a:lnTo>
                    <a:pt x="0" y="141281"/>
                  </a:lnTo>
                  <a:lnTo>
                    <a:pt x="7206" y="185952"/>
                  </a:lnTo>
                  <a:lnTo>
                    <a:pt x="27274" y="224751"/>
                  </a:lnTo>
                  <a:lnTo>
                    <a:pt x="57872" y="255350"/>
                  </a:lnTo>
                  <a:lnTo>
                    <a:pt x="96671" y="275417"/>
                  </a:lnTo>
                  <a:lnTo>
                    <a:pt x="141342" y="282624"/>
                  </a:lnTo>
                  <a:lnTo>
                    <a:pt x="186011" y="275417"/>
                  </a:lnTo>
                  <a:lnTo>
                    <a:pt x="221322" y="257147"/>
                  </a:lnTo>
                  <a:lnTo>
                    <a:pt x="141342" y="257147"/>
                  </a:lnTo>
                  <a:lnTo>
                    <a:pt x="96238" y="248043"/>
                  </a:lnTo>
                  <a:lnTo>
                    <a:pt x="59409" y="223214"/>
                  </a:lnTo>
                  <a:lnTo>
                    <a:pt x="34580" y="186385"/>
                  </a:lnTo>
                  <a:lnTo>
                    <a:pt x="25476" y="141281"/>
                  </a:lnTo>
                  <a:lnTo>
                    <a:pt x="34580" y="96212"/>
                  </a:lnTo>
                  <a:lnTo>
                    <a:pt x="59409" y="59402"/>
                  </a:lnTo>
                  <a:lnTo>
                    <a:pt x="96238" y="34579"/>
                  </a:lnTo>
                  <a:lnTo>
                    <a:pt x="141342" y="25476"/>
                  </a:lnTo>
                  <a:lnTo>
                    <a:pt x="221364" y="25476"/>
                  </a:lnTo>
                  <a:lnTo>
                    <a:pt x="186012" y="7200"/>
                  </a:lnTo>
                  <a:lnTo>
                    <a:pt x="141342" y="0"/>
                  </a:lnTo>
                  <a:close/>
                </a:path>
                <a:path w="283209" h="283210" extrusionOk="0">
                  <a:moveTo>
                    <a:pt x="221364" y="25476"/>
                  </a:moveTo>
                  <a:lnTo>
                    <a:pt x="141342" y="25476"/>
                  </a:lnTo>
                  <a:lnTo>
                    <a:pt x="186417" y="34579"/>
                  </a:lnTo>
                  <a:lnTo>
                    <a:pt x="223230" y="59402"/>
                  </a:lnTo>
                  <a:lnTo>
                    <a:pt x="248054" y="96212"/>
                  </a:lnTo>
                  <a:lnTo>
                    <a:pt x="257157" y="141281"/>
                  </a:lnTo>
                  <a:lnTo>
                    <a:pt x="248054" y="186385"/>
                  </a:lnTo>
                  <a:lnTo>
                    <a:pt x="223230" y="223214"/>
                  </a:lnTo>
                  <a:lnTo>
                    <a:pt x="186417" y="248043"/>
                  </a:lnTo>
                  <a:lnTo>
                    <a:pt x="141342" y="257147"/>
                  </a:lnTo>
                  <a:lnTo>
                    <a:pt x="221322" y="257147"/>
                  </a:lnTo>
                  <a:lnTo>
                    <a:pt x="224796" y="255350"/>
                  </a:lnTo>
                  <a:lnTo>
                    <a:pt x="255374" y="224751"/>
                  </a:lnTo>
                  <a:lnTo>
                    <a:pt x="275424" y="185952"/>
                  </a:lnTo>
                  <a:lnTo>
                    <a:pt x="282624" y="141281"/>
                  </a:lnTo>
                  <a:lnTo>
                    <a:pt x="275428" y="96616"/>
                  </a:lnTo>
                  <a:lnTo>
                    <a:pt x="255379" y="57832"/>
                  </a:lnTo>
                  <a:lnTo>
                    <a:pt x="224799" y="27252"/>
                  </a:lnTo>
                  <a:lnTo>
                    <a:pt x="221364" y="25476"/>
                  </a:lnTo>
                  <a:close/>
                </a:path>
              </a:pathLst>
            </a:custGeom>
            <a:solidFill>
              <a:srgbClr val="FFFFFF">
                <a:alpha val="24705"/>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31" name="Google Shape;467;p26">
              <a:extLst>
                <a:ext uri="{FF2B5EF4-FFF2-40B4-BE49-F238E27FC236}">
                  <a16:creationId xmlns:a16="http://schemas.microsoft.com/office/drawing/2014/main" id="{803885F1-7F46-C9C6-9F1A-3A0130B058CC}"/>
                </a:ext>
              </a:extLst>
            </p:cNvPr>
            <p:cNvPicPr preferRelativeResize="0"/>
            <p:nvPr/>
          </p:nvPicPr>
          <p:blipFill rotWithShape="1">
            <a:blip r:embed="rId12">
              <a:alphaModFix/>
            </a:blip>
            <a:srcRect/>
            <a:stretch/>
          </p:blipFill>
          <p:spPr>
            <a:xfrm>
              <a:off x="10819676" y="1554247"/>
              <a:ext cx="141332" cy="141271"/>
            </a:xfrm>
            <a:prstGeom prst="rect">
              <a:avLst/>
            </a:prstGeom>
            <a:noFill/>
            <a:ln>
              <a:noFill/>
            </a:ln>
          </p:spPr>
        </p:pic>
      </p:grpSp>
      <p:pic>
        <p:nvPicPr>
          <p:cNvPr id="232" name="Google Shape;448;p26">
            <a:extLst>
              <a:ext uri="{FF2B5EF4-FFF2-40B4-BE49-F238E27FC236}">
                <a16:creationId xmlns:a16="http://schemas.microsoft.com/office/drawing/2014/main" id="{3B928ED0-5E6F-3E1B-093A-9D2D1AB22FA0}"/>
              </a:ext>
            </a:extLst>
          </p:cNvPr>
          <p:cNvPicPr preferRelativeResize="0"/>
          <p:nvPr/>
        </p:nvPicPr>
        <p:blipFill rotWithShape="1">
          <a:blip r:embed="rId13">
            <a:alphaModFix/>
          </a:blip>
          <a:srcRect l="2548" t="57428" r="88632" b="15999"/>
          <a:stretch/>
        </p:blipFill>
        <p:spPr>
          <a:xfrm>
            <a:off x="6657290" y="3383508"/>
            <a:ext cx="486584" cy="959684"/>
          </a:xfrm>
          <a:prstGeom prst="rect">
            <a:avLst/>
          </a:prstGeom>
          <a:noFill/>
          <a:ln>
            <a:noFill/>
          </a:ln>
        </p:spPr>
      </p:pic>
      <p:sp>
        <p:nvSpPr>
          <p:cNvPr id="12" name="Rectangle 11">
            <a:extLst>
              <a:ext uri="{FF2B5EF4-FFF2-40B4-BE49-F238E27FC236}">
                <a16:creationId xmlns:a16="http://schemas.microsoft.com/office/drawing/2014/main" id="{02499FB0-D691-B732-55A4-A115B2F31A79}"/>
              </a:ext>
            </a:extLst>
          </p:cNvPr>
          <p:cNvSpPr/>
          <p:nvPr/>
        </p:nvSpPr>
        <p:spPr>
          <a:xfrm>
            <a:off x="6514611" y="4201138"/>
            <a:ext cx="832376" cy="2641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oppins" panose="00000500000000000000" pitchFamily="2" charset="0"/>
              <a:cs typeface="Poppins" panose="00000500000000000000" pitchFamily="2" charset="0"/>
            </a:endParaRPr>
          </a:p>
        </p:txBody>
      </p:sp>
      <p:sp>
        <p:nvSpPr>
          <p:cNvPr id="234" name="Google Shape;440;p26">
            <a:extLst>
              <a:ext uri="{FF2B5EF4-FFF2-40B4-BE49-F238E27FC236}">
                <a16:creationId xmlns:a16="http://schemas.microsoft.com/office/drawing/2014/main" id="{406D2EE0-06ED-DA54-CEE5-9E7B3CD8955B}"/>
              </a:ext>
            </a:extLst>
          </p:cNvPr>
          <p:cNvSpPr/>
          <p:nvPr/>
        </p:nvSpPr>
        <p:spPr>
          <a:xfrm>
            <a:off x="5969604" y="2505657"/>
            <a:ext cx="1922390" cy="92041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1800" dirty="0">
                <a:solidFill>
                  <a:srgbClr val="353535"/>
                </a:solidFill>
                <a:latin typeface="Poppins"/>
                <a:cs typeface="Poppins"/>
                <a:sym typeface="Poppins"/>
              </a:rPr>
              <a:t>Mobile App</a:t>
            </a:r>
            <a:endParaRPr sz="1800" dirty="0"/>
          </a:p>
        </p:txBody>
      </p:sp>
      <p:sp>
        <p:nvSpPr>
          <p:cNvPr id="13" name="Rectangle 12">
            <a:extLst>
              <a:ext uri="{FF2B5EF4-FFF2-40B4-BE49-F238E27FC236}">
                <a16:creationId xmlns:a16="http://schemas.microsoft.com/office/drawing/2014/main" id="{5968E71F-9A45-48F8-60CC-8B1F6083A412}"/>
              </a:ext>
            </a:extLst>
          </p:cNvPr>
          <p:cNvSpPr/>
          <p:nvPr/>
        </p:nvSpPr>
        <p:spPr>
          <a:xfrm>
            <a:off x="9903417" y="9047862"/>
            <a:ext cx="8179756" cy="7744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Build connected medical devices in one day!</a:t>
            </a:r>
          </a:p>
        </p:txBody>
      </p:sp>
      <p:grpSp>
        <p:nvGrpSpPr>
          <p:cNvPr id="8" name="Group 7">
            <a:extLst>
              <a:ext uri="{FF2B5EF4-FFF2-40B4-BE49-F238E27FC236}">
                <a16:creationId xmlns:a16="http://schemas.microsoft.com/office/drawing/2014/main" id="{32137344-5350-A84F-61DD-0A29B204EA2A}"/>
              </a:ext>
            </a:extLst>
          </p:cNvPr>
          <p:cNvGrpSpPr/>
          <p:nvPr/>
        </p:nvGrpSpPr>
        <p:grpSpPr>
          <a:xfrm>
            <a:off x="3451881" y="8567561"/>
            <a:ext cx="2521372" cy="774495"/>
            <a:chOff x="3103541" y="8567561"/>
            <a:chExt cx="2521372" cy="774495"/>
          </a:xfrm>
        </p:grpSpPr>
        <p:sp>
          <p:nvSpPr>
            <p:cNvPr id="183" name="Google Shape;408;p26">
              <a:extLst>
                <a:ext uri="{FF2B5EF4-FFF2-40B4-BE49-F238E27FC236}">
                  <a16:creationId xmlns:a16="http://schemas.microsoft.com/office/drawing/2014/main" id="{CDEFEE05-8A39-4D7B-A7AD-3AD7F387CB38}"/>
                </a:ext>
              </a:extLst>
            </p:cNvPr>
            <p:cNvSpPr/>
            <p:nvPr/>
          </p:nvSpPr>
          <p:spPr>
            <a:xfrm>
              <a:off x="3103541" y="8567561"/>
              <a:ext cx="499708" cy="774495"/>
            </a:xfrm>
            <a:custGeom>
              <a:avLst/>
              <a:gdLst/>
              <a:ahLst/>
              <a:cxnLst/>
              <a:rect l="l" t="t" r="r" b="b"/>
              <a:pathLst>
                <a:path w="1221739" h="1893570" extrusionOk="0">
                  <a:moveTo>
                    <a:pt x="871702" y="752144"/>
                  </a:moveTo>
                  <a:lnTo>
                    <a:pt x="864387" y="709841"/>
                  </a:lnTo>
                  <a:lnTo>
                    <a:pt x="845273" y="670090"/>
                  </a:lnTo>
                  <a:lnTo>
                    <a:pt x="843534" y="667486"/>
                  </a:lnTo>
                  <a:lnTo>
                    <a:pt x="835406" y="658050"/>
                  </a:lnTo>
                  <a:lnTo>
                    <a:pt x="818032" y="637870"/>
                  </a:lnTo>
                  <a:lnTo>
                    <a:pt x="810234" y="632383"/>
                  </a:lnTo>
                  <a:lnTo>
                    <a:pt x="810234" y="767422"/>
                  </a:lnTo>
                  <a:lnTo>
                    <a:pt x="801547" y="799020"/>
                  </a:lnTo>
                  <a:lnTo>
                    <a:pt x="782180" y="826592"/>
                  </a:lnTo>
                  <a:lnTo>
                    <a:pt x="596976" y="1011847"/>
                  </a:lnTo>
                  <a:lnTo>
                    <a:pt x="411708" y="826554"/>
                  </a:lnTo>
                  <a:lnTo>
                    <a:pt x="399516" y="811784"/>
                  </a:lnTo>
                  <a:lnTo>
                    <a:pt x="390563" y="795045"/>
                  </a:lnTo>
                  <a:lnTo>
                    <a:pt x="385064" y="776884"/>
                  </a:lnTo>
                  <a:lnTo>
                    <a:pt x="383209" y="757821"/>
                  </a:lnTo>
                  <a:lnTo>
                    <a:pt x="384454" y="742797"/>
                  </a:lnTo>
                  <a:lnTo>
                    <a:pt x="387934" y="728218"/>
                  </a:lnTo>
                  <a:lnTo>
                    <a:pt x="393547" y="714324"/>
                  </a:lnTo>
                  <a:lnTo>
                    <a:pt x="401231" y="701357"/>
                  </a:lnTo>
                  <a:lnTo>
                    <a:pt x="416979" y="683183"/>
                  </a:lnTo>
                  <a:lnTo>
                    <a:pt x="436295" y="669569"/>
                  </a:lnTo>
                  <a:lnTo>
                    <a:pt x="458330" y="661022"/>
                  </a:lnTo>
                  <a:lnTo>
                    <a:pt x="482130" y="658050"/>
                  </a:lnTo>
                  <a:lnTo>
                    <a:pt x="499262" y="660171"/>
                  </a:lnTo>
                  <a:lnTo>
                    <a:pt x="515137" y="666305"/>
                  </a:lnTo>
                  <a:lnTo>
                    <a:pt x="529056" y="676109"/>
                  </a:lnTo>
                  <a:lnTo>
                    <a:pt x="540334" y="689203"/>
                  </a:lnTo>
                  <a:lnTo>
                    <a:pt x="571576" y="736079"/>
                  </a:lnTo>
                  <a:lnTo>
                    <a:pt x="580961" y="744474"/>
                  </a:lnTo>
                  <a:lnTo>
                    <a:pt x="592455" y="748474"/>
                  </a:lnTo>
                  <a:lnTo>
                    <a:pt x="604596" y="747877"/>
                  </a:lnTo>
                  <a:lnTo>
                    <a:pt x="615975" y="742480"/>
                  </a:lnTo>
                  <a:lnTo>
                    <a:pt x="618413" y="740664"/>
                  </a:lnTo>
                  <a:lnTo>
                    <a:pt x="620560" y="738505"/>
                  </a:lnTo>
                  <a:lnTo>
                    <a:pt x="622376" y="736079"/>
                  </a:lnTo>
                  <a:lnTo>
                    <a:pt x="653618" y="689203"/>
                  </a:lnTo>
                  <a:lnTo>
                    <a:pt x="664895" y="676109"/>
                  </a:lnTo>
                  <a:lnTo>
                    <a:pt x="678802" y="666305"/>
                  </a:lnTo>
                  <a:lnTo>
                    <a:pt x="684339" y="664171"/>
                  </a:lnTo>
                  <a:lnTo>
                    <a:pt x="694677" y="660171"/>
                  </a:lnTo>
                  <a:lnTo>
                    <a:pt x="735634" y="660996"/>
                  </a:lnTo>
                  <a:lnTo>
                    <a:pt x="776998" y="683120"/>
                  </a:lnTo>
                  <a:lnTo>
                    <a:pt x="807948" y="734733"/>
                  </a:lnTo>
                  <a:lnTo>
                    <a:pt x="810234" y="767422"/>
                  </a:lnTo>
                  <a:lnTo>
                    <a:pt x="810234" y="632383"/>
                  </a:lnTo>
                  <a:lnTo>
                    <a:pt x="786536" y="615683"/>
                  </a:lnTo>
                  <a:lnTo>
                    <a:pt x="750620" y="601776"/>
                  </a:lnTo>
                  <a:lnTo>
                    <a:pt x="711822" y="596976"/>
                  </a:lnTo>
                  <a:lnTo>
                    <a:pt x="679678" y="600964"/>
                  </a:lnTo>
                  <a:lnTo>
                    <a:pt x="649986" y="612444"/>
                  </a:lnTo>
                  <a:lnTo>
                    <a:pt x="623912" y="630796"/>
                  </a:lnTo>
                  <a:lnTo>
                    <a:pt x="602805" y="655307"/>
                  </a:lnTo>
                  <a:lnTo>
                    <a:pt x="596976" y="664171"/>
                  </a:lnTo>
                  <a:lnTo>
                    <a:pt x="592912" y="658050"/>
                  </a:lnTo>
                  <a:lnTo>
                    <a:pt x="543979" y="612482"/>
                  </a:lnTo>
                  <a:lnTo>
                    <a:pt x="482130" y="596976"/>
                  </a:lnTo>
                  <a:lnTo>
                    <a:pt x="431647" y="605624"/>
                  </a:lnTo>
                  <a:lnTo>
                    <a:pt x="387832" y="628611"/>
                  </a:lnTo>
                  <a:lnTo>
                    <a:pt x="353275" y="663359"/>
                  </a:lnTo>
                  <a:lnTo>
                    <a:pt x="330517" y="707301"/>
                  </a:lnTo>
                  <a:lnTo>
                    <a:pt x="322148" y="757821"/>
                  </a:lnTo>
                  <a:lnTo>
                    <a:pt x="325158" y="788873"/>
                  </a:lnTo>
                  <a:lnTo>
                    <a:pt x="348691" y="845693"/>
                  </a:lnTo>
                  <a:lnTo>
                    <a:pt x="575386" y="1076617"/>
                  </a:lnTo>
                  <a:lnTo>
                    <a:pt x="596976" y="1085557"/>
                  </a:lnTo>
                  <a:lnTo>
                    <a:pt x="608457" y="1083322"/>
                  </a:lnTo>
                  <a:lnTo>
                    <a:pt x="618566" y="1076617"/>
                  </a:lnTo>
                  <a:lnTo>
                    <a:pt x="683336" y="1011847"/>
                  </a:lnTo>
                  <a:lnTo>
                    <a:pt x="825411" y="869772"/>
                  </a:lnTo>
                  <a:lnTo>
                    <a:pt x="851979" y="834555"/>
                  </a:lnTo>
                  <a:lnTo>
                    <a:pt x="867498" y="794524"/>
                  </a:lnTo>
                  <a:lnTo>
                    <a:pt x="871702" y="752144"/>
                  </a:lnTo>
                  <a:close/>
                </a:path>
                <a:path w="1221739" h="1893570" extrusionOk="0">
                  <a:moveTo>
                    <a:pt x="977163" y="580199"/>
                  </a:moveTo>
                  <a:lnTo>
                    <a:pt x="970991" y="549656"/>
                  </a:lnTo>
                  <a:lnTo>
                    <a:pt x="969962" y="544537"/>
                  </a:lnTo>
                  <a:lnTo>
                    <a:pt x="950328" y="515416"/>
                  </a:lnTo>
                  <a:lnTo>
                    <a:pt x="921207" y="495782"/>
                  </a:lnTo>
                  <a:lnTo>
                    <a:pt x="916089" y="494753"/>
                  </a:lnTo>
                  <a:lnTo>
                    <a:pt x="916089" y="580199"/>
                  </a:lnTo>
                  <a:lnTo>
                    <a:pt x="916089" y="1190929"/>
                  </a:lnTo>
                  <a:lnTo>
                    <a:pt x="916089" y="1252004"/>
                  </a:lnTo>
                  <a:lnTo>
                    <a:pt x="916089" y="1313078"/>
                  </a:lnTo>
                  <a:lnTo>
                    <a:pt x="913688" y="1324965"/>
                  </a:lnTo>
                  <a:lnTo>
                    <a:pt x="907148" y="1334668"/>
                  </a:lnTo>
                  <a:lnTo>
                    <a:pt x="897432" y="1341208"/>
                  </a:lnTo>
                  <a:lnTo>
                    <a:pt x="885558" y="1343609"/>
                  </a:lnTo>
                  <a:lnTo>
                    <a:pt x="335889" y="1343609"/>
                  </a:lnTo>
                  <a:lnTo>
                    <a:pt x="324015" y="1341208"/>
                  </a:lnTo>
                  <a:lnTo>
                    <a:pt x="314299" y="1334668"/>
                  </a:lnTo>
                  <a:lnTo>
                    <a:pt x="307759" y="1324965"/>
                  </a:lnTo>
                  <a:lnTo>
                    <a:pt x="305358" y="1313078"/>
                  </a:lnTo>
                  <a:lnTo>
                    <a:pt x="305358" y="1252004"/>
                  </a:lnTo>
                  <a:lnTo>
                    <a:pt x="458038" y="1252004"/>
                  </a:lnTo>
                  <a:lnTo>
                    <a:pt x="468096" y="1250302"/>
                  </a:lnTo>
                  <a:lnTo>
                    <a:pt x="476821" y="1245539"/>
                  </a:lnTo>
                  <a:lnTo>
                    <a:pt x="483565" y="1238224"/>
                  </a:lnTo>
                  <a:lnTo>
                    <a:pt x="487654" y="1228877"/>
                  </a:lnTo>
                  <a:lnTo>
                    <a:pt x="492798" y="1208455"/>
                  </a:lnTo>
                  <a:lnTo>
                    <a:pt x="520700" y="1292186"/>
                  </a:lnTo>
                  <a:lnTo>
                    <a:pt x="549643" y="1313078"/>
                  </a:lnTo>
                  <a:lnTo>
                    <a:pt x="558076" y="1311897"/>
                  </a:lnTo>
                  <a:lnTo>
                    <a:pt x="565721" y="1308519"/>
                  </a:lnTo>
                  <a:lnTo>
                    <a:pt x="572160" y="1303197"/>
                  </a:lnTo>
                  <a:lnTo>
                    <a:pt x="576973" y="1296187"/>
                  </a:lnTo>
                  <a:lnTo>
                    <a:pt x="614502" y="1221092"/>
                  </a:lnTo>
                  <a:lnTo>
                    <a:pt x="646391" y="1268945"/>
                  </a:lnTo>
                  <a:lnTo>
                    <a:pt x="651916" y="1275168"/>
                  </a:lnTo>
                  <a:lnTo>
                    <a:pt x="658761" y="1279639"/>
                  </a:lnTo>
                  <a:lnTo>
                    <a:pt x="666534" y="1282153"/>
                  </a:lnTo>
                  <a:lnTo>
                    <a:pt x="674839" y="1282534"/>
                  </a:lnTo>
                  <a:lnTo>
                    <a:pt x="682955" y="1280553"/>
                  </a:lnTo>
                  <a:lnTo>
                    <a:pt x="690092" y="1276527"/>
                  </a:lnTo>
                  <a:lnTo>
                    <a:pt x="695921" y="1270762"/>
                  </a:lnTo>
                  <a:lnTo>
                    <a:pt x="700049" y="1263510"/>
                  </a:lnTo>
                  <a:lnTo>
                    <a:pt x="717003" y="1221092"/>
                  </a:lnTo>
                  <a:lnTo>
                    <a:pt x="722058" y="1208455"/>
                  </a:lnTo>
                  <a:lnTo>
                    <a:pt x="724281" y="1202905"/>
                  </a:lnTo>
                  <a:lnTo>
                    <a:pt x="730745" y="1186738"/>
                  </a:lnTo>
                  <a:lnTo>
                    <a:pt x="735926" y="1173797"/>
                  </a:lnTo>
                  <a:lnTo>
                    <a:pt x="766457" y="1235113"/>
                  </a:lnTo>
                  <a:lnTo>
                    <a:pt x="793940" y="1252004"/>
                  </a:lnTo>
                  <a:lnTo>
                    <a:pt x="916089" y="1252004"/>
                  </a:lnTo>
                  <a:lnTo>
                    <a:pt x="916089" y="1190929"/>
                  </a:lnTo>
                  <a:lnTo>
                    <a:pt x="812812" y="1190929"/>
                  </a:lnTo>
                  <a:lnTo>
                    <a:pt x="804278" y="1173797"/>
                  </a:lnTo>
                  <a:lnTo>
                    <a:pt x="760349" y="1085659"/>
                  </a:lnTo>
                  <a:lnTo>
                    <a:pt x="731583" y="1068781"/>
                  </a:lnTo>
                  <a:lnTo>
                    <a:pt x="722909" y="1070406"/>
                  </a:lnTo>
                  <a:lnTo>
                    <a:pt x="715213" y="1074356"/>
                  </a:lnTo>
                  <a:lnTo>
                    <a:pt x="708926" y="1080300"/>
                  </a:lnTo>
                  <a:lnTo>
                    <a:pt x="704494" y="1087932"/>
                  </a:lnTo>
                  <a:lnTo>
                    <a:pt x="664984" y="1186738"/>
                  </a:lnTo>
                  <a:lnTo>
                    <a:pt x="636130" y="1143419"/>
                  </a:lnTo>
                  <a:lnTo>
                    <a:pt x="630872" y="1137323"/>
                  </a:lnTo>
                  <a:lnTo>
                    <a:pt x="624306" y="1132903"/>
                  </a:lnTo>
                  <a:lnTo>
                    <a:pt x="616826" y="1130350"/>
                  </a:lnTo>
                  <a:lnTo>
                    <a:pt x="608799" y="1129855"/>
                  </a:lnTo>
                  <a:lnTo>
                    <a:pt x="600925" y="1131404"/>
                  </a:lnTo>
                  <a:lnTo>
                    <a:pt x="593852" y="1134872"/>
                  </a:lnTo>
                  <a:lnTo>
                    <a:pt x="587883" y="1140040"/>
                  </a:lnTo>
                  <a:lnTo>
                    <a:pt x="583387" y="1146683"/>
                  </a:lnTo>
                  <a:lnTo>
                    <a:pt x="555332" y="1202905"/>
                  </a:lnTo>
                  <a:lnTo>
                    <a:pt x="551332" y="1190929"/>
                  </a:lnTo>
                  <a:lnTo>
                    <a:pt x="517525" y="1089609"/>
                  </a:lnTo>
                  <a:lnTo>
                    <a:pt x="487426" y="1068781"/>
                  </a:lnTo>
                  <a:lnTo>
                    <a:pt x="477710" y="1070749"/>
                  </a:lnTo>
                  <a:lnTo>
                    <a:pt x="469341" y="1075575"/>
                  </a:lnTo>
                  <a:lnTo>
                    <a:pt x="462889" y="1082776"/>
                  </a:lnTo>
                  <a:lnTo>
                    <a:pt x="458965" y="1091869"/>
                  </a:lnTo>
                  <a:lnTo>
                    <a:pt x="434187" y="1190929"/>
                  </a:lnTo>
                  <a:lnTo>
                    <a:pt x="305358" y="1190929"/>
                  </a:lnTo>
                  <a:lnTo>
                    <a:pt x="305358" y="580199"/>
                  </a:lnTo>
                  <a:lnTo>
                    <a:pt x="307759" y="568312"/>
                  </a:lnTo>
                  <a:lnTo>
                    <a:pt x="314299" y="558596"/>
                  </a:lnTo>
                  <a:lnTo>
                    <a:pt x="324015" y="552056"/>
                  </a:lnTo>
                  <a:lnTo>
                    <a:pt x="335889" y="549656"/>
                  </a:lnTo>
                  <a:lnTo>
                    <a:pt x="885558" y="549656"/>
                  </a:lnTo>
                  <a:lnTo>
                    <a:pt x="897432" y="552056"/>
                  </a:lnTo>
                  <a:lnTo>
                    <a:pt x="907148" y="558596"/>
                  </a:lnTo>
                  <a:lnTo>
                    <a:pt x="913688" y="568312"/>
                  </a:lnTo>
                  <a:lnTo>
                    <a:pt x="916089" y="580199"/>
                  </a:lnTo>
                  <a:lnTo>
                    <a:pt x="916089" y="494753"/>
                  </a:lnTo>
                  <a:lnTo>
                    <a:pt x="885558" y="488594"/>
                  </a:lnTo>
                  <a:lnTo>
                    <a:pt x="335889" y="488594"/>
                  </a:lnTo>
                  <a:lnTo>
                    <a:pt x="300240" y="495782"/>
                  </a:lnTo>
                  <a:lnTo>
                    <a:pt x="271119" y="515416"/>
                  </a:lnTo>
                  <a:lnTo>
                    <a:pt x="251485" y="544537"/>
                  </a:lnTo>
                  <a:lnTo>
                    <a:pt x="244284" y="580199"/>
                  </a:lnTo>
                  <a:lnTo>
                    <a:pt x="244284" y="1313078"/>
                  </a:lnTo>
                  <a:lnTo>
                    <a:pt x="251485" y="1348740"/>
                  </a:lnTo>
                  <a:lnTo>
                    <a:pt x="271119" y="1377861"/>
                  </a:lnTo>
                  <a:lnTo>
                    <a:pt x="300240" y="1397482"/>
                  </a:lnTo>
                  <a:lnTo>
                    <a:pt x="335889" y="1404683"/>
                  </a:lnTo>
                  <a:lnTo>
                    <a:pt x="885558" y="1404683"/>
                  </a:lnTo>
                  <a:lnTo>
                    <a:pt x="950328" y="1377861"/>
                  </a:lnTo>
                  <a:lnTo>
                    <a:pt x="971003" y="1343609"/>
                  </a:lnTo>
                  <a:lnTo>
                    <a:pt x="977163" y="1313078"/>
                  </a:lnTo>
                  <a:lnTo>
                    <a:pt x="977163" y="1190929"/>
                  </a:lnTo>
                  <a:lnTo>
                    <a:pt x="977163" y="580199"/>
                  </a:lnTo>
                  <a:close/>
                </a:path>
                <a:path w="1221739" h="1893570" extrusionOk="0">
                  <a:moveTo>
                    <a:pt x="1221460" y="763409"/>
                  </a:moveTo>
                  <a:lnTo>
                    <a:pt x="1215288" y="732878"/>
                  </a:lnTo>
                  <a:lnTo>
                    <a:pt x="1214259" y="727760"/>
                  </a:lnTo>
                  <a:lnTo>
                    <a:pt x="1194625" y="698639"/>
                  </a:lnTo>
                  <a:lnTo>
                    <a:pt x="1165504" y="679005"/>
                  </a:lnTo>
                  <a:lnTo>
                    <a:pt x="1160373" y="677976"/>
                  </a:lnTo>
                  <a:lnTo>
                    <a:pt x="1160373" y="763409"/>
                  </a:lnTo>
                  <a:lnTo>
                    <a:pt x="1160373" y="824496"/>
                  </a:lnTo>
                  <a:lnTo>
                    <a:pt x="1157973" y="836371"/>
                  </a:lnTo>
                  <a:lnTo>
                    <a:pt x="1151432" y="846086"/>
                  </a:lnTo>
                  <a:lnTo>
                    <a:pt x="1141730" y="852627"/>
                  </a:lnTo>
                  <a:lnTo>
                    <a:pt x="1129842" y="855027"/>
                  </a:lnTo>
                  <a:lnTo>
                    <a:pt x="1099312" y="855027"/>
                  </a:lnTo>
                  <a:lnTo>
                    <a:pt x="1099312" y="732878"/>
                  </a:lnTo>
                  <a:lnTo>
                    <a:pt x="1129842" y="732878"/>
                  </a:lnTo>
                  <a:lnTo>
                    <a:pt x="1141730" y="735279"/>
                  </a:lnTo>
                  <a:lnTo>
                    <a:pt x="1151432" y="741832"/>
                  </a:lnTo>
                  <a:lnTo>
                    <a:pt x="1157973" y="751535"/>
                  </a:lnTo>
                  <a:lnTo>
                    <a:pt x="1160373" y="763409"/>
                  </a:lnTo>
                  <a:lnTo>
                    <a:pt x="1160373" y="677976"/>
                  </a:lnTo>
                  <a:lnTo>
                    <a:pt x="1129842" y="671804"/>
                  </a:lnTo>
                  <a:lnTo>
                    <a:pt x="1099312" y="671804"/>
                  </a:lnTo>
                  <a:lnTo>
                    <a:pt x="1099312" y="580199"/>
                  </a:lnTo>
                  <a:lnTo>
                    <a:pt x="1094105" y="533539"/>
                  </a:lnTo>
                  <a:lnTo>
                    <a:pt x="1079271" y="490118"/>
                  </a:lnTo>
                  <a:lnTo>
                    <a:pt x="1055801" y="451231"/>
                  </a:lnTo>
                  <a:lnTo>
                    <a:pt x="1038237" y="432574"/>
                  </a:lnTo>
                  <a:lnTo>
                    <a:pt x="1038237" y="580199"/>
                  </a:lnTo>
                  <a:lnTo>
                    <a:pt x="1038237" y="1313078"/>
                  </a:lnTo>
                  <a:lnTo>
                    <a:pt x="1030414" y="1361313"/>
                  </a:lnTo>
                  <a:lnTo>
                    <a:pt x="1008722" y="1403197"/>
                  </a:lnTo>
                  <a:lnTo>
                    <a:pt x="975677" y="1436243"/>
                  </a:lnTo>
                  <a:lnTo>
                    <a:pt x="933780" y="1457934"/>
                  </a:lnTo>
                  <a:lnTo>
                    <a:pt x="885545" y="1465757"/>
                  </a:lnTo>
                  <a:lnTo>
                    <a:pt x="880046" y="1465757"/>
                  </a:lnTo>
                  <a:lnTo>
                    <a:pt x="880046" y="1526832"/>
                  </a:lnTo>
                  <a:lnTo>
                    <a:pt x="829144" y="1832203"/>
                  </a:lnTo>
                  <a:lnTo>
                    <a:pt x="392290" y="1832203"/>
                  </a:lnTo>
                  <a:lnTo>
                    <a:pt x="341388" y="1526832"/>
                  </a:lnTo>
                  <a:lnTo>
                    <a:pt x="880046" y="1526832"/>
                  </a:lnTo>
                  <a:lnTo>
                    <a:pt x="880046" y="1465757"/>
                  </a:lnTo>
                  <a:lnTo>
                    <a:pt x="335889" y="1465757"/>
                  </a:lnTo>
                  <a:lnTo>
                    <a:pt x="287655" y="1457934"/>
                  </a:lnTo>
                  <a:lnTo>
                    <a:pt x="245770" y="1436243"/>
                  </a:lnTo>
                  <a:lnTo>
                    <a:pt x="212725" y="1403197"/>
                  </a:lnTo>
                  <a:lnTo>
                    <a:pt x="191033" y="1361313"/>
                  </a:lnTo>
                  <a:lnTo>
                    <a:pt x="183210" y="1313078"/>
                  </a:lnTo>
                  <a:lnTo>
                    <a:pt x="183210" y="1007706"/>
                  </a:lnTo>
                  <a:lnTo>
                    <a:pt x="183210" y="885558"/>
                  </a:lnTo>
                  <a:lnTo>
                    <a:pt x="183210" y="580199"/>
                  </a:lnTo>
                  <a:lnTo>
                    <a:pt x="191033" y="531964"/>
                  </a:lnTo>
                  <a:lnTo>
                    <a:pt x="212725" y="490067"/>
                  </a:lnTo>
                  <a:lnTo>
                    <a:pt x="245770" y="457022"/>
                  </a:lnTo>
                  <a:lnTo>
                    <a:pt x="287655" y="435343"/>
                  </a:lnTo>
                  <a:lnTo>
                    <a:pt x="335889" y="427507"/>
                  </a:lnTo>
                  <a:lnTo>
                    <a:pt x="885545" y="427507"/>
                  </a:lnTo>
                  <a:lnTo>
                    <a:pt x="933780" y="435343"/>
                  </a:lnTo>
                  <a:lnTo>
                    <a:pt x="975677" y="457022"/>
                  </a:lnTo>
                  <a:lnTo>
                    <a:pt x="1008722" y="490067"/>
                  </a:lnTo>
                  <a:lnTo>
                    <a:pt x="1030414" y="531964"/>
                  </a:lnTo>
                  <a:lnTo>
                    <a:pt x="1038237" y="580199"/>
                  </a:lnTo>
                  <a:lnTo>
                    <a:pt x="1038237" y="432574"/>
                  </a:lnTo>
                  <a:lnTo>
                    <a:pt x="1033475" y="427507"/>
                  </a:lnTo>
                  <a:lnTo>
                    <a:pt x="1024674" y="418160"/>
                  </a:lnTo>
                  <a:lnTo>
                    <a:pt x="986853" y="392188"/>
                  </a:lnTo>
                  <a:lnTo>
                    <a:pt x="943317" y="374599"/>
                  </a:lnTo>
                  <a:lnTo>
                    <a:pt x="941959" y="366445"/>
                  </a:lnTo>
                  <a:lnTo>
                    <a:pt x="891057" y="61074"/>
                  </a:lnTo>
                  <a:lnTo>
                    <a:pt x="885126" y="25501"/>
                  </a:lnTo>
                  <a:lnTo>
                    <a:pt x="881481" y="15303"/>
                  </a:lnTo>
                  <a:lnTo>
                    <a:pt x="880046" y="13589"/>
                  </a:lnTo>
                  <a:lnTo>
                    <a:pt x="880046" y="366445"/>
                  </a:lnTo>
                  <a:lnTo>
                    <a:pt x="341388" y="366445"/>
                  </a:lnTo>
                  <a:lnTo>
                    <a:pt x="392290" y="61074"/>
                  </a:lnTo>
                  <a:lnTo>
                    <a:pt x="829144" y="61074"/>
                  </a:lnTo>
                  <a:lnTo>
                    <a:pt x="880046" y="366445"/>
                  </a:lnTo>
                  <a:lnTo>
                    <a:pt x="880046" y="13589"/>
                  </a:lnTo>
                  <a:lnTo>
                    <a:pt x="874737" y="7239"/>
                  </a:lnTo>
                  <a:lnTo>
                    <a:pt x="865670" y="1917"/>
                  </a:lnTo>
                  <a:lnTo>
                    <a:pt x="855014" y="0"/>
                  </a:lnTo>
                  <a:lnTo>
                    <a:pt x="366433" y="0"/>
                  </a:lnTo>
                  <a:lnTo>
                    <a:pt x="336321" y="25501"/>
                  </a:lnTo>
                  <a:lnTo>
                    <a:pt x="278117" y="374599"/>
                  </a:lnTo>
                  <a:lnTo>
                    <a:pt x="234581" y="392188"/>
                  </a:lnTo>
                  <a:lnTo>
                    <a:pt x="196773" y="418160"/>
                  </a:lnTo>
                  <a:lnTo>
                    <a:pt x="165646" y="451231"/>
                  </a:lnTo>
                  <a:lnTo>
                    <a:pt x="142176" y="490118"/>
                  </a:lnTo>
                  <a:lnTo>
                    <a:pt x="127355" y="533539"/>
                  </a:lnTo>
                  <a:lnTo>
                    <a:pt x="122135" y="580199"/>
                  </a:lnTo>
                  <a:lnTo>
                    <a:pt x="122135" y="824496"/>
                  </a:lnTo>
                  <a:lnTo>
                    <a:pt x="122135" y="885558"/>
                  </a:lnTo>
                  <a:lnTo>
                    <a:pt x="122135" y="1007706"/>
                  </a:lnTo>
                  <a:lnTo>
                    <a:pt x="91605" y="1007706"/>
                  </a:lnTo>
                  <a:lnTo>
                    <a:pt x="79717" y="1005306"/>
                  </a:lnTo>
                  <a:lnTo>
                    <a:pt x="70002" y="998766"/>
                  </a:lnTo>
                  <a:lnTo>
                    <a:pt x="63461" y="989063"/>
                  </a:lnTo>
                  <a:lnTo>
                    <a:pt x="61061" y="977163"/>
                  </a:lnTo>
                  <a:lnTo>
                    <a:pt x="61061" y="916101"/>
                  </a:lnTo>
                  <a:lnTo>
                    <a:pt x="63461" y="904214"/>
                  </a:lnTo>
                  <a:lnTo>
                    <a:pt x="70002" y="894499"/>
                  </a:lnTo>
                  <a:lnTo>
                    <a:pt x="79717" y="887958"/>
                  </a:lnTo>
                  <a:lnTo>
                    <a:pt x="91605" y="885558"/>
                  </a:lnTo>
                  <a:lnTo>
                    <a:pt x="122135" y="885558"/>
                  </a:lnTo>
                  <a:lnTo>
                    <a:pt x="122135" y="824496"/>
                  </a:lnTo>
                  <a:lnTo>
                    <a:pt x="91605" y="824496"/>
                  </a:lnTo>
                  <a:lnTo>
                    <a:pt x="55943" y="831697"/>
                  </a:lnTo>
                  <a:lnTo>
                    <a:pt x="26822" y="851319"/>
                  </a:lnTo>
                  <a:lnTo>
                    <a:pt x="7188" y="880440"/>
                  </a:lnTo>
                  <a:lnTo>
                    <a:pt x="0" y="916101"/>
                  </a:lnTo>
                  <a:lnTo>
                    <a:pt x="0" y="977163"/>
                  </a:lnTo>
                  <a:lnTo>
                    <a:pt x="7188" y="1012825"/>
                  </a:lnTo>
                  <a:lnTo>
                    <a:pt x="26822" y="1041946"/>
                  </a:lnTo>
                  <a:lnTo>
                    <a:pt x="55943" y="1061580"/>
                  </a:lnTo>
                  <a:lnTo>
                    <a:pt x="91605" y="1068781"/>
                  </a:lnTo>
                  <a:lnTo>
                    <a:pt x="122135" y="1068781"/>
                  </a:lnTo>
                  <a:lnTo>
                    <a:pt x="122135" y="1313078"/>
                  </a:lnTo>
                  <a:lnTo>
                    <a:pt x="127355" y="1359738"/>
                  </a:lnTo>
                  <a:lnTo>
                    <a:pt x="142176" y="1403146"/>
                  </a:lnTo>
                  <a:lnTo>
                    <a:pt x="165646" y="1442034"/>
                  </a:lnTo>
                  <a:lnTo>
                    <a:pt x="196773" y="1475105"/>
                  </a:lnTo>
                  <a:lnTo>
                    <a:pt x="234581" y="1501089"/>
                  </a:lnTo>
                  <a:lnTo>
                    <a:pt x="278117" y="1518678"/>
                  </a:lnTo>
                  <a:lnTo>
                    <a:pt x="336321" y="1867763"/>
                  </a:lnTo>
                  <a:lnTo>
                    <a:pt x="339966" y="1877961"/>
                  </a:lnTo>
                  <a:lnTo>
                    <a:pt x="346710" y="1886038"/>
                  </a:lnTo>
                  <a:lnTo>
                    <a:pt x="355777" y="1891347"/>
                  </a:lnTo>
                  <a:lnTo>
                    <a:pt x="366433" y="1893265"/>
                  </a:lnTo>
                  <a:lnTo>
                    <a:pt x="855014" y="1893265"/>
                  </a:lnTo>
                  <a:lnTo>
                    <a:pt x="885126" y="1867763"/>
                  </a:lnTo>
                  <a:lnTo>
                    <a:pt x="941959" y="1526832"/>
                  </a:lnTo>
                  <a:lnTo>
                    <a:pt x="943317" y="1518678"/>
                  </a:lnTo>
                  <a:lnTo>
                    <a:pt x="986853" y="1501089"/>
                  </a:lnTo>
                  <a:lnTo>
                    <a:pt x="1024674" y="1475105"/>
                  </a:lnTo>
                  <a:lnTo>
                    <a:pt x="1055801" y="1442034"/>
                  </a:lnTo>
                  <a:lnTo>
                    <a:pt x="1079271" y="1403146"/>
                  </a:lnTo>
                  <a:lnTo>
                    <a:pt x="1094105" y="1359738"/>
                  </a:lnTo>
                  <a:lnTo>
                    <a:pt x="1099312" y="1313078"/>
                  </a:lnTo>
                  <a:lnTo>
                    <a:pt x="1099312" y="1221460"/>
                  </a:lnTo>
                  <a:lnTo>
                    <a:pt x="1129842" y="1221460"/>
                  </a:lnTo>
                  <a:lnTo>
                    <a:pt x="1165504" y="1214259"/>
                  </a:lnTo>
                  <a:lnTo>
                    <a:pt x="1194625" y="1194638"/>
                  </a:lnTo>
                  <a:lnTo>
                    <a:pt x="1214259" y="1165517"/>
                  </a:lnTo>
                  <a:lnTo>
                    <a:pt x="1215288" y="1160386"/>
                  </a:lnTo>
                  <a:lnTo>
                    <a:pt x="1221460" y="1129855"/>
                  </a:lnTo>
                  <a:lnTo>
                    <a:pt x="1221460" y="1068781"/>
                  </a:lnTo>
                  <a:lnTo>
                    <a:pt x="1215288" y="1038250"/>
                  </a:lnTo>
                  <a:lnTo>
                    <a:pt x="1214259" y="1033119"/>
                  </a:lnTo>
                  <a:lnTo>
                    <a:pt x="1194625" y="1003998"/>
                  </a:lnTo>
                  <a:lnTo>
                    <a:pt x="1165504" y="984364"/>
                  </a:lnTo>
                  <a:lnTo>
                    <a:pt x="1160373" y="983335"/>
                  </a:lnTo>
                  <a:lnTo>
                    <a:pt x="1160373" y="1068781"/>
                  </a:lnTo>
                  <a:lnTo>
                    <a:pt x="1160373" y="1129855"/>
                  </a:lnTo>
                  <a:lnTo>
                    <a:pt x="1157973" y="1141742"/>
                  </a:lnTo>
                  <a:lnTo>
                    <a:pt x="1151432" y="1151445"/>
                  </a:lnTo>
                  <a:lnTo>
                    <a:pt x="1141730" y="1157986"/>
                  </a:lnTo>
                  <a:lnTo>
                    <a:pt x="1129842" y="1160386"/>
                  </a:lnTo>
                  <a:lnTo>
                    <a:pt x="1099312" y="1160386"/>
                  </a:lnTo>
                  <a:lnTo>
                    <a:pt x="1099312" y="1038250"/>
                  </a:lnTo>
                  <a:lnTo>
                    <a:pt x="1129842" y="1038250"/>
                  </a:lnTo>
                  <a:lnTo>
                    <a:pt x="1141730" y="1040650"/>
                  </a:lnTo>
                  <a:lnTo>
                    <a:pt x="1151432" y="1047191"/>
                  </a:lnTo>
                  <a:lnTo>
                    <a:pt x="1157973" y="1056894"/>
                  </a:lnTo>
                  <a:lnTo>
                    <a:pt x="1160373" y="1068781"/>
                  </a:lnTo>
                  <a:lnTo>
                    <a:pt x="1160373" y="983335"/>
                  </a:lnTo>
                  <a:lnTo>
                    <a:pt x="1129842" y="977163"/>
                  </a:lnTo>
                  <a:lnTo>
                    <a:pt x="1099312" y="977163"/>
                  </a:lnTo>
                  <a:lnTo>
                    <a:pt x="1099312" y="916101"/>
                  </a:lnTo>
                  <a:lnTo>
                    <a:pt x="1129842" y="916101"/>
                  </a:lnTo>
                  <a:lnTo>
                    <a:pt x="1165504" y="908900"/>
                  </a:lnTo>
                  <a:lnTo>
                    <a:pt x="1194625" y="889266"/>
                  </a:lnTo>
                  <a:lnTo>
                    <a:pt x="1214259" y="860145"/>
                  </a:lnTo>
                  <a:lnTo>
                    <a:pt x="1215288" y="855027"/>
                  </a:lnTo>
                  <a:lnTo>
                    <a:pt x="1221460" y="824496"/>
                  </a:lnTo>
                  <a:lnTo>
                    <a:pt x="1221460" y="763409"/>
                  </a:lnTo>
                  <a:close/>
                </a:path>
              </a:pathLst>
            </a:custGeom>
            <a:solidFill>
              <a:srgbClr val="4B268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 name="Google Shape;409;p26">
              <a:extLst>
                <a:ext uri="{FF2B5EF4-FFF2-40B4-BE49-F238E27FC236}">
                  <a16:creationId xmlns:a16="http://schemas.microsoft.com/office/drawing/2014/main" id="{CB7A5188-85D6-6503-D6AA-F2C217798A04}"/>
                </a:ext>
              </a:extLst>
            </p:cNvPr>
            <p:cNvSpPr/>
            <p:nvPr/>
          </p:nvSpPr>
          <p:spPr>
            <a:xfrm>
              <a:off x="3984191" y="8654345"/>
              <a:ext cx="556847" cy="675281"/>
            </a:xfrm>
            <a:custGeom>
              <a:avLst/>
              <a:gdLst/>
              <a:ahLst/>
              <a:cxnLst/>
              <a:rect l="l" t="t" r="r" b="b"/>
              <a:pathLst>
                <a:path w="1361439" h="1651000" extrusionOk="0">
                  <a:moveTo>
                    <a:pt x="378223" y="0"/>
                  </a:moveTo>
                  <a:lnTo>
                    <a:pt x="332254" y="0"/>
                  </a:lnTo>
                  <a:lnTo>
                    <a:pt x="284984" y="12699"/>
                  </a:lnTo>
                  <a:lnTo>
                    <a:pt x="246341" y="38099"/>
                  </a:lnTo>
                  <a:lnTo>
                    <a:pt x="220264" y="76199"/>
                  </a:lnTo>
                  <a:lnTo>
                    <a:pt x="210696" y="114299"/>
                  </a:lnTo>
                  <a:lnTo>
                    <a:pt x="220264" y="165099"/>
                  </a:lnTo>
                  <a:lnTo>
                    <a:pt x="246341" y="203199"/>
                  </a:lnTo>
                  <a:lnTo>
                    <a:pt x="284984" y="228599"/>
                  </a:lnTo>
                  <a:lnTo>
                    <a:pt x="332254" y="241299"/>
                  </a:lnTo>
                  <a:lnTo>
                    <a:pt x="363912" y="253999"/>
                  </a:lnTo>
                  <a:lnTo>
                    <a:pt x="398244" y="266699"/>
                  </a:lnTo>
                  <a:lnTo>
                    <a:pt x="432575" y="292099"/>
                  </a:lnTo>
                  <a:lnTo>
                    <a:pt x="464233" y="317499"/>
                  </a:lnTo>
                  <a:lnTo>
                    <a:pt x="249618" y="317499"/>
                  </a:lnTo>
                  <a:lnTo>
                    <a:pt x="216203" y="330199"/>
                  </a:lnTo>
                  <a:lnTo>
                    <a:pt x="184877" y="355599"/>
                  </a:lnTo>
                  <a:lnTo>
                    <a:pt x="155486" y="368299"/>
                  </a:lnTo>
                  <a:lnTo>
                    <a:pt x="128125" y="393699"/>
                  </a:lnTo>
                  <a:lnTo>
                    <a:pt x="102891" y="419099"/>
                  </a:lnTo>
                  <a:lnTo>
                    <a:pt x="79821" y="444499"/>
                  </a:lnTo>
                  <a:lnTo>
                    <a:pt x="59488" y="482599"/>
                  </a:lnTo>
                  <a:lnTo>
                    <a:pt x="41964" y="507999"/>
                  </a:lnTo>
                  <a:lnTo>
                    <a:pt x="27322" y="546099"/>
                  </a:lnTo>
                  <a:lnTo>
                    <a:pt x="15390" y="584199"/>
                  </a:lnTo>
                  <a:lnTo>
                    <a:pt x="6842" y="622299"/>
                  </a:lnTo>
                  <a:lnTo>
                    <a:pt x="1703" y="673099"/>
                  </a:lnTo>
                  <a:lnTo>
                    <a:pt x="0" y="711199"/>
                  </a:lnTo>
                  <a:lnTo>
                    <a:pt x="998" y="749299"/>
                  </a:lnTo>
                  <a:lnTo>
                    <a:pt x="8783" y="812799"/>
                  </a:lnTo>
                  <a:lnTo>
                    <a:pt x="15528" y="850899"/>
                  </a:lnTo>
                  <a:lnTo>
                    <a:pt x="27825" y="901699"/>
                  </a:lnTo>
                  <a:lnTo>
                    <a:pt x="43569" y="952499"/>
                  </a:lnTo>
                  <a:lnTo>
                    <a:pt x="47276" y="965199"/>
                  </a:lnTo>
                  <a:lnTo>
                    <a:pt x="52095" y="977899"/>
                  </a:lnTo>
                  <a:lnTo>
                    <a:pt x="56467" y="990599"/>
                  </a:lnTo>
                  <a:lnTo>
                    <a:pt x="58830" y="1003299"/>
                  </a:lnTo>
                  <a:lnTo>
                    <a:pt x="76884" y="1041399"/>
                  </a:lnTo>
                  <a:lnTo>
                    <a:pt x="96786" y="1092199"/>
                  </a:lnTo>
                  <a:lnTo>
                    <a:pt x="118483" y="1142999"/>
                  </a:lnTo>
                  <a:lnTo>
                    <a:pt x="141927" y="1181099"/>
                  </a:lnTo>
                  <a:lnTo>
                    <a:pt x="167065" y="1231899"/>
                  </a:lnTo>
                  <a:lnTo>
                    <a:pt x="194830" y="1269999"/>
                  </a:lnTo>
                  <a:lnTo>
                    <a:pt x="223739" y="1320799"/>
                  </a:lnTo>
                  <a:lnTo>
                    <a:pt x="253726" y="1358899"/>
                  </a:lnTo>
                  <a:lnTo>
                    <a:pt x="284720" y="1396999"/>
                  </a:lnTo>
                  <a:lnTo>
                    <a:pt x="316654" y="1435099"/>
                  </a:lnTo>
                  <a:lnTo>
                    <a:pt x="352106" y="1473199"/>
                  </a:lnTo>
                  <a:lnTo>
                    <a:pt x="387995" y="1511299"/>
                  </a:lnTo>
                  <a:lnTo>
                    <a:pt x="424239" y="1549399"/>
                  </a:lnTo>
                  <a:lnTo>
                    <a:pt x="497464" y="1600199"/>
                  </a:lnTo>
                  <a:lnTo>
                    <a:pt x="549052" y="1625599"/>
                  </a:lnTo>
                  <a:lnTo>
                    <a:pt x="651387" y="1650999"/>
                  </a:lnTo>
                  <a:lnTo>
                    <a:pt x="814929" y="1650999"/>
                  </a:lnTo>
                  <a:lnTo>
                    <a:pt x="838743" y="1638299"/>
                  </a:lnTo>
                  <a:lnTo>
                    <a:pt x="860973" y="1638299"/>
                  </a:lnTo>
                  <a:lnTo>
                    <a:pt x="881763" y="1625599"/>
                  </a:lnTo>
                  <a:lnTo>
                    <a:pt x="901256" y="1625599"/>
                  </a:lnTo>
                  <a:lnTo>
                    <a:pt x="933538" y="1600199"/>
                  </a:lnTo>
                  <a:lnTo>
                    <a:pt x="947679" y="1587499"/>
                  </a:lnTo>
                  <a:lnTo>
                    <a:pt x="657412" y="1587499"/>
                  </a:lnTo>
                  <a:lnTo>
                    <a:pt x="566985" y="1562099"/>
                  </a:lnTo>
                  <a:lnTo>
                    <a:pt x="520758" y="1536699"/>
                  </a:lnTo>
                  <a:lnTo>
                    <a:pt x="473987" y="1498599"/>
                  </a:lnTo>
                  <a:lnTo>
                    <a:pt x="410899" y="1447799"/>
                  </a:lnTo>
                  <a:lnTo>
                    <a:pt x="379729" y="1409699"/>
                  </a:lnTo>
                  <a:lnTo>
                    <a:pt x="349027" y="1384299"/>
                  </a:lnTo>
                  <a:lnTo>
                    <a:pt x="318954" y="1346199"/>
                  </a:lnTo>
                  <a:lnTo>
                    <a:pt x="289675" y="1295399"/>
                  </a:lnTo>
                  <a:lnTo>
                    <a:pt x="261352" y="1257299"/>
                  </a:lnTo>
                  <a:lnTo>
                    <a:pt x="234149" y="1219199"/>
                  </a:lnTo>
                  <a:lnTo>
                    <a:pt x="208228" y="1168399"/>
                  </a:lnTo>
                  <a:lnTo>
                    <a:pt x="183752" y="1117599"/>
                  </a:lnTo>
                  <a:lnTo>
                    <a:pt x="169707" y="1092199"/>
                  </a:lnTo>
                  <a:lnTo>
                    <a:pt x="156445" y="1066799"/>
                  </a:lnTo>
                  <a:lnTo>
                    <a:pt x="143982" y="1041399"/>
                  </a:lnTo>
                  <a:lnTo>
                    <a:pt x="132337" y="1003299"/>
                  </a:lnTo>
                  <a:lnTo>
                    <a:pt x="620745" y="1003299"/>
                  </a:lnTo>
                  <a:lnTo>
                    <a:pt x="620745" y="939799"/>
                  </a:lnTo>
                  <a:lnTo>
                    <a:pt x="108860" y="939799"/>
                  </a:lnTo>
                  <a:lnTo>
                    <a:pt x="103038" y="927099"/>
                  </a:lnTo>
                  <a:lnTo>
                    <a:pt x="97605" y="914399"/>
                  </a:lnTo>
                  <a:lnTo>
                    <a:pt x="92567" y="888999"/>
                  </a:lnTo>
                  <a:lnTo>
                    <a:pt x="87927" y="876299"/>
                  </a:lnTo>
                  <a:lnTo>
                    <a:pt x="194983" y="876299"/>
                  </a:lnTo>
                  <a:lnTo>
                    <a:pt x="203229" y="863599"/>
                  </a:lnTo>
                  <a:lnTo>
                    <a:pt x="261625" y="812799"/>
                  </a:lnTo>
                  <a:lnTo>
                    <a:pt x="73927" y="812799"/>
                  </a:lnTo>
                  <a:lnTo>
                    <a:pt x="69952" y="787399"/>
                  </a:lnTo>
                  <a:lnTo>
                    <a:pt x="67090" y="761999"/>
                  </a:lnTo>
                  <a:lnTo>
                    <a:pt x="65373" y="736599"/>
                  </a:lnTo>
                  <a:lnTo>
                    <a:pt x="64830" y="711199"/>
                  </a:lnTo>
                  <a:lnTo>
                    <a:pt x="68487" y="660399"/>
                  </a:lnTo>
                  <a:lnTo>
                    <a:pt x="79239" y="596899"/>
                  </a:lnTo>
                  <a:lnTo>
                    <a:pt x="96813" y="546099"/>
                  </a:lnTo>
                  <a:lnTo>
                    <a:pt x="120939" y="507999"/>
                  </a:lnTo>
                  <a:lnTo>
                    <a:pt x="151342" y="469899"/>
                  </a:lnTo>
                  <a:lnTo>
                    <a:pt x="186239" y="431799"/>
                  </a:lnTo>
                  <a:lnTo>
                    <a:pt x="225184" y="406399"/>
                  </a:lnTo>
                  <a:lnTo>
                    <a:pt x="267501" y="380999"/>
                  </a:lnTo>
                  <a:lnTo>
                    <a:pt x="312511" y="368299"/>
                  </a:lnTo>
                  <a:lnTo>
                    <a:pt x="611854" y="368299"/>
                  </a:lnTo>
                  <a:lnTo>
                    <a:pt x="646749" y="330199"/>
                  </a:lnTo>
                  <a:lnTo>
                    <a:pt x="554663" y="330199"/>
                  </a:lnTo>
                  <a:lnTo>
                    <a:pt x="529003" y="304799"/>
                  </a:lnTo>
                  <a:lnTo>
                    <a:pt x="496721" y="266699"/>
                  </a:lnTo>
                  <a:lnTo>
                    <a:pt x="459626" y="228599"/>
                  </a:lnTo>
                  <a:lnTo>
                    <a:pt x="419526" y="203199"/>
                  </a:lnTo>
                  <a:lnTo>
                    <a:pt x="433825" y="190499"/>
                  </a:lnTo>
                  <a:lnTo>
                    <a:pt x="439219" y="177799"/>
                  </a:lnTo>
                  <a:lnTo>
                    <a:pt x="310193" y="177799"/>
                  </a:lnTo>
                  <a:lnTo>
                    <a:pt x="292160" y="165099"/>
                  </a:lnTo>
                  <a:lnTo>
                    <a:pt x="279991" y="139699"/>
                  </a:lnTo>
                  <a:lnTo>
                    <a:pt x="275526" y="114299"/>
                  </a:lnTo>
                  <a:lnTo>
                    <a:pt x="279991" y="101599"/>
                  </a:lnTo>
                  <a:lnTo>
                    <a:pt x="292160" y="76199"/>
                  </a:lnTo>
                  <a:lnTo>
                    <a:pt x="310193" y="63499"/>
                  </a:lnTo>
                  <a:lnTo>
                    <a:pt x="535360" y="63499"/>
                  </a:lnTo>
                  <a:lnTo>
                    <a:pt x="468808" y="25399"/>
                  </a:lnTo>
                  <a:lnTo>
                    <a:pt x="378223" y="0"/>
                  </a:lnTo>
                  <a:close/>
                </a:path>
                <a:path w="1361439" h="1651000" extrusionOk="0">
                  <a:moveTo>
                    <a:pt x="1004784" y="1473199"/>
                  </a:moveTo>
                  <a:lnTo>
                    <a:pt x="952934" y="1473199"/>
                  </a:lnTo>
                  <a:lnTo>
                    <a:pt x="947830" y="1485899"/>
                  </a:lnTo>
                  <a:lnTo>
                    <a:pt x="932711" y="1511299"/>
                  </a:lnTo>
                  <a:lnTo>
                    <a:pt x="915450" y="1523999"/>
                  </a:lnTo>
                  <a:lnTo>
                    <a:pt x="895318" y="1549399"/>
                  </a:lnTo>
                  <a:lnTo>
                    <a:pt x="871585" y="1562099"/>
                  </a:lnTo>
                  <a:lnTo>
                    <a:pt x="838550" y="1574799"/>
                  </a:lnTo>
                  <a:lnTo>
                    <a:pt x="799494" y="1587499"/>
                  </a:lnTo>
                  <a:lnTo>
                    <a:pt x="947679" y="1587499"/>
                  </a:lnTo>
                  <a:lnTo>
                    <a:pt x="961820" y="1574799"/>
                  </a:lnTo>
                  <a:lnTo>
                    <a:pt x="986017" y="1549399"/>
                  </a:lnTo>
                  <a:lnTo>
                    <a:pt x="1006046" y="1511299"/>
                  </a:lnTo>
                  <a:lnTo>
                    <a:pt x="1008300" y="1498599"/>
                  </a:lnTo>
                  <a:lnTo>
                    <a:pt x="1009317" y="1498599"/>
                  </a:lnTo>
                  <a:lnTo>
                    <a:pt x="1009089" y="1485899"/>
                  </a:lnTo>
                  <a:lnTo>
                    <a:pt x="1007604" y="1485899"/>
                  </a:lnTo>
                  <a:lnTo>
                    <a:pt x="1004784" y="1473199"/>
                  </a:lnTo>
                  <a:close/>
                </a:path>
                <a:path w="1361439" h="1651000" extrusionOk="0">
                  <a:moveTo>
                    <a:pt x="986692" y="1460499"/>
                  </a:moveTo>
                  <a:lnTo>
                    <a:pt x="967907" y="1460499"/>
                  </a:lnTo>
                  <a:lnTo>
                    <a:pt x="959761" y="1473199"/>
                  </a:lnTo>
                  <a:lnTo>
                    <a:pt x="998979" y="1473199"/>
                  </a:lnTo>
                  <a:lnTo>
                    <a:pt x="986692" y="1460499"/>
                  </a:lnTo>
                  <a:close/>
                </a:path>
                <a:path w="1361439" h="1651000" extrusionOk="0">
                  <a:moveTo>
                    <a:pt x="482959" y="1155699"/>
                  </a:moveTo>
                  <a:lnTo>
                    <a:pt x="414808" y="1155699"/>
                  </a:lnTo>
                  <a:lnTo>
                    <a:pt x="383895" y="1181099"/>
                  </a:lnTo>
                  <a:lnTo>
                    <a:pt x="363036" y="1206499"/>
                  </a:lnTo>
                  <a:lnTo>
                    <a:pt x="355382" y="1244599"/>
                  </a:lnTo>
                  <a:lnTo>
                    <a:pt x="363036" y="1282699"/>
                  </a:lnTo>
                  <a:lnTo>
                    <a:pt x="383895" y="1320799"/>
                  </a:lnTo>
                  <a:lnTo>
                    <a:pt x="414808" y="1333499"/>
                  </a:lnTo>
                  <a:lnTo>
                    <a:pt x="452623" y="1346199"/>
                  </a:lnTo>
                  <a:lnTo>
                    <a:pt x="482829" y="1333499"/>
                  </a:lnTo>
                  <a:lnTo>
                    <a:pt x="509181" y="1320799"/>
                  </a:lnTo>
                  <a:lnTo>
                    <a:pt x="530149" y="1308099"/>
                  </a:lnTo>
                  <a:lnTo>
                    <a:pt x="544202" y="1282699"/>
                  </a:lnTo>
                  <a:lnTo>
                    <a:pt x="440017" y="1282699"/>
                  </a:lnTo>
                  <a:lnTo>
                    <a:pt x="429714" y="1269999"/>
                  </a:lnTo>
                  <a:lnTo>
                    <a:pt x="422763" y="1257299"/>
                  </a:lnTo>
                  <a:lnTo>
                    <a:pt x="420213" y="1244599"/>
                  </a:lnTo>
                  <a:lnTo>
                    <a:pt x="422763" y="1231899"/>
                  </a:lnTo>
                  <a:lnTo>
                    <a:pt x="429714" y="1219199"/>
                  </a:lnTo>
                  <a:lnTo>
                    <a:pt x="544376" y="1219199"/>
                  </a:lnTo>
                  <a:lnTo>
                    <a:pt x="530384" y="1193799"/>
                  </a:lnTo>
                  <a:lnTo>
                    <a:pt x="509396" y="1168399"/>
                  </a:lnTo>
                  <a:lnTo>
                    <a:pt x="482959" y="1155699"/>
                  </a:lnTo>
                  <a:close/>
                </a:path>
                <a:path w="1361439" h="1651000" extrusionOk="0">
                  <a:moveTo>
                    <a:pt x="750406" y="1142999"/>
                  </a:moveTo>
                  <a:lnTo>
                    <a:pt x="685575" y="1142999"/>
                  </a:lnTo>
                  <a:lnTo>
                    <a:pt x="685575" y="1219199"/>
                  </a:lnTo>
                  <a:lnTo>
                    <a:pt x="475537" y="1219199"/>
                  </a:lnTo>
                  <a:lnTo>
                    <a:pt x="482491" y="1231899"/>
                  </a:lnTo>
                  <a:lnTo>
                    <a:pt x="485043" y="1244599"/>
                  </a:lnTo>
                  <a:lnTo>
                    <a:pt x="482490" y="1257299"/>
                  </a:lnTo>
                  <a:lnTo>
                    <a:pt x="475533" y="1269999"/>
                  </a:lnTo>
                  <a:lnTo>
                    <a:pt x="465226" y="1282699"/>
                  </a:lnTo>
                  <a:lnTo>
                    <a:pt x="730602" y="1282699"/>
                  </a:lnTo>
                  <a:lnTo>
                    <a:pt x="740907" y="1269999"/>
                  </a:lnTo>
                  <a:lnTo>
                    <a:pt x="747857" y="1257299"/>
                  </a:lnTo>
                  <a:lnTo>
                    <a:pt x="750406" y="1244599"/>
                  </a:lnTo>
                  <a:lnTo>
                    <a:pt x="750406" y="1142999"/>
                  </a:lnTo>
                  <a:close/>
                </a:path>
                <a:path w="1361439" h="1651000" extrusionOk="0">
                  <a:moveTo>
                    <a:pt x="880056" y="1142999"/>
                  </a:moveTo>
                  <a:lnTo>
                    <a:pt x="815226" y="1142999"/>
                  </a:lnTo>
                  <a:lnTo>
                    <a:pt x="815226" y="1231899"/>
                  </a:lnTo>
                  <a:lnTo>
                    <a:pt x="817775" y="1244599"/>
                  </a:lnTo>
                  <a:lnTo>
                    <a:pt x="824725" y="1257299"/>
                  </a:lnTo>
                  <a:lnTo>
                    <a:pt x="835030" y="1269999"/>
                  </a:lnTo>
                  <a:lnTo>
                    <a:pt x="860261" y="1269999"/>
                  </a:lnTo>
                  <a:lnTo>
                    <a:pt x="870563" y="1257299"/>
                  </a:lnTo>
                  <a:lnTo>
                    <a:pt x="877509" y="1244599"/>
                  </a:lnTo>
                  <a:lnTo>
                    <a:pt x="880056" y="1231899"/>
                  </a:lnTo>
                  <a:lnTo>
                    <a:pt x="880056" y="1142999"/>
                  </a:lnTo>
                  <a:close/>
                </a:path>
                <a:path w="1361439" h="1651000" extrusionOk="0">
                  <a:moveTo>
                    <a:pt x="1243980" y="406399"/>
                  </a:moveTo>
                  <a:lnTo>
                    <a:pt x="1139378" y="406399"/>
                  </a:lnTo>
                  <a:lnTo>
                    <a:pt x="1157960" y="419099"/>
                  </a:lnTo>
                  <a:lnTo>
                    <a:pt x="1175736" y="431799"/>
                  </a:lnTo>
                  <a:lnTo>
                    <a:pt x="1192632" y="444499"/>
                  </a:lnTo>
                  <a:lnTo>
                    <a:pt x="1208578" y="469899"/>
                  </a:lnTo>
                  <a:lnTo>
                    <a:pt x="1239511" y="507999"/>
                  </a:lnTo>
                  <a:lnTo>
                    <a:pt x="1264055" y="546099"/>
                  </a:lnTo>
                  <a:lnTo>
                    <a:pt x="1281933" y="596899"/>
                  </a:lnTo>
                  <a:lnTo>
                    <a:pt x="1292869" y="660399"/>
                  </a:lnTo>
                  <a:lnTo>
                    <a:pt x="1296588" y="711199"/>
                  </a:lnTo>
                  <a:lnTo>
                    <a:pt x="1292690" y="787399"/>
                  </a:lnTo>
                  <a:lnTo>
                    <a:pt x="1282324" y="838199"/>
                  </a:lnTo>
                  <a:lnTo>
                    <a:pt x="1266990" y="901699"/>
                  </a:lnTo>
                  <a:lnTo>
                    <a:pt x="1248188" y="939799"/>
                  </a:lnTo>
                  <a:lnTo>
                    <a:pt x="1227418" y="977899"/>
                  </a:lnTo>
                  <a:lnTo>
                    <a:pt x="1206178" y="1015999"/>
                  </a:lnTo>
                  <a:lnTo>
                    <a:pt x="1164373" y="1066799"/>
                  </a:lnTo>
                  <a:lnTo>
                    <a:pt x="1142489" y="1092199"/>
                  </a:lnTo>
                  <a:lnTo>
                    <a:pt x="1100547" y="1142999"/>
                  </a:lnTo>
                  <a:lnTo>
                    <a:pt x="1081294" y="1155699"/>
                  </a:lnTo>
                  <a:lnTo>
                    <a:pt x="1062952" y="1181099"/>
                  </a:lnTo>
                  <a:lnTo>
                    <a:pt x="1045697" y="1206499"/>
                  </a:lnTo>
                  <a:lnTo>
                    <a:pt x="1042505" y="1206499"/>
                  </a:lnTo>
                  <a:lnTo>
                    <a:pt x="1040492" y="1219199"/>
                  </a:lnTo>
                  <a:lnTo>
                    <a:pt x="1039694" y="1219199"/>
                  </a:lnTo>
                  <a:lnTo>
                    <a:pt x="1040148" y="1231899"/>
                  </a:lnTo>
                  <a:lnTo>
                    <a:pt x="1041584" y="1231899"/>
                  </a:lnTo>
                  <a:lnTo>
                    <a:pt x="1046250" y="1244599"/>
                  </a:lnTo>
                  <a:lnTo>
                    <a:pt x="1058825" y="1257299"/>
                  </a:lnTo>
                  <a:lnTo>
                    <a:pt x="1086945" y="1257299"/>
                  </a:lnTo>
                  <a:lnTo>
                    <a:pt x="1093297" y="1244599"/>
                  </a:lnTo>
                  <a:lnTo>
                    <a:pt x="1098527" y="1244599"/>
                  </a:lnTo>
                  <a:lnTo>
                    <a:pt x="1112968" y="1219199"/>
                  </a:lnTo>
                  <a:lnTo>
                    <a:pt x="1129169" y="1206499"/>
                  </a:lnTo>
                  <a:lnTo>
                    <a:pt x="1146719" y="1181099"/>
                  </a:lnTo>
                  <a:lnTo>
                    <a:pt x="1188107" y="1142999"/>
                  </a:lnTo>
                  <a:lnTo>
                    <a:pt x="1211843" y="1104899"/>
                  </a:lnTo>
                  <a:lnTo>
                    <a:pt x="1235762" y="1079499"/>
                  </a:lnTo>
                  <a:lnTo>
                    <a:pt x="1259213" y="1054099"/>
                  </a:lnTo>
                  <a:lnTo>
                    <a:pt x="1281632" y="1015999"/>
                  </a:lnTo>
                  <a:lnTo>
                    <a:pt x="1301084" y="977899"/>
                  </a:lnTo>
                  <a:lnTo>
                    <a:pt x="1317703" y="939799"/>
                  </a:lnTo>
                  <a:lnTo>
                    <a:pt x="1331623" y="914399"/>
                  </a:lnTo>
                  <a:lnTo>
                    <a:pt x="1344316" y="863599"/>
                  </a:lnTo>
                  <a:lnTo>
                    <a:pt x="1353500" y="812799"/>
                  </a:lnTo>
                  <a:lnTo>
                    <a:pt x="1359478" y="761999"/>
                  </a:lnTo>
                  <a:lnTo>
                    <a:pt x="1361418" y="711199"/>
                  </a:lnTo>
                  <a:lnTo>
                    <a:pt x="1359664" y="673099"/>
                  </a:lnTo>
                  <a:lnTo>
                    <a:pt x="1354413" y="622299"/>
                  </a:lnTo>
                  <a:lnTo>
                    <a:pt x="1345685" y="584199"/>
                  </a:lnTo>
                  <a:lnTo>
                    <a:pt x="1333500" y="546099"/>
                  </a:lnTo>
                  <a:lnTo>
                    <a:pt x="1318606" y="507999"/>
                  </a:lnTo>
                  <a:lnTo>
                    <a:pt x="1300803" y="482599"/>
                  </a:lnTo>
                  <a:lnTo>
                    <a:pt x="1280161" y="444499"/>
                  </a:lnTo>
                  <a:lnTo>
                    <a:pt x="1256752" y="419099"/>
                  </a:lnTo>
                  <a:lnTo>
                    <a:pt x="1243980" y="406399"/>
                  </a:lnTo>
                  <a:close/>
                </a:path>
                <a:path w="1361439" h="1651000" extrusionOk="0">
                  <a:moveTo>
                    <a:pt x="989922" y="1130299"/>
                  </a:moveTo>
                  <a:lnTo>
                    <a:pt x="575710" y="1130299"/>
                  </a:lnTo>
                  <a:lnTo>
                    <a:pt x="588325" y="1142999"/>
                  </a:lnTo>
                  <a:lnTo>
                    <a:pt x="977307" y="1142999"/>
                  </a:lnTo>
                  <a:lnTo>
                    <a:pt x="989922" y="1130299"/>
                  </a:lnTo>
                  <a:close/>
                </a:path>
                <a:path w="1361439" h="1651000" extrusionOk="0">
                  <a:moveTo>
                    <a:pt x="620745" y="1003299"/>
                  </a:moveTo>
                  <a:lnTo>
                    <a:pt x="555915" y="1003299"/>
                  </a:lnTo>
                  <a:lnTo>
                    <a:pt x="555915" y="1104899"/>
                  </a:lnTo>
                  <a:lnTo>
                    <a:pt x="558462" y="1117599"/>
                  </a:lnTo>
                  <a:lnTo>
                    <a:pt x="565408" y="1130299"/>
                  </a:lnTo>
                  <a:lnTo>
                    <a:pt x="1000224" y="1130299"/>
                  </a:lnTo>
                  <a:lnTo>
                    <a:pt x="1007170" y="1117599"/>
                  </a:lnTo>
                  <a:lnTo>
                    <a:pt x="1009717" y="1104899"/>
                  </a:lnTo>
                  <a:lnTo>
                    <a:pt x="1009717" y="1079499"/>
                  </a:lnTo>
                  <a:lnTo>
                    <a:pt x="620745" y="1079499"/>
                  </a:lnTo>
                  <a:lnTo>
                    <a:pt x="620745" y="1003299"/>
                  </a:lnTo>
                  <a:close/>
                </a:path>
                <a:path w="1361439" h="1651000" extrusionOk="0">
                  <a:moveTo>
                    <a:pt x="1009717" y="749299"/>
                  </a:moveTo>
                  <a:lnTo>
                    <a:pt x="944887" y="749299"/>
                  </a:lnTo>
                  <a:lnTo>
                    <a:pt x="944887" y="1079499"/>
                  </a:lnTo>
                  <a:lnTo>
                    <a:pt x="1009717" y="1079499"/>
                  </a:lnTo>
                  <a:lnTo>
                    <a:pt x="1009717" y="1003299"/>
                  </a:lnTo>
                  <a:lnTo>
                    <a:pt x="1129883" y="1003299"/>
                  </a:lnTo>
                  <a:lnTo>
                    <a:pt x="1136831" y="990599"/>
                  </a:lnTo>
                  <a:lnTo>
                    <a:pt x="1139378" y="977899"/>
                  </a:lnTo>
                  <a:lnTo>
                    <a:pt x="1136831" y="965199"/>
                  </a:lnTo>
                  <a:lnTo>
                    <a:pt x="1129883" y="952499"/>
                  </a:lnTo>
                  <a:lnTo>
                    <a:pt x="1119578" y="952499"/>
                  </a:lnTo>
                  <a:lnTo>
                    <a:pt x="1106958" y="939799"/>
                  </a:lnTo>
                  <a:lnTo>
                    <a:pt x="1009717" y="939799"/>
                  </a:lnTo>
                  <a:lnTo>
                    <a:pt x="1009717" y="876299"/>
                  </a:lnTo>
                  <a:lnTo>
                    <a:pt x="1119578" y="876299"/>
                  </a:lnTo>
                  <a:lnTo>
                    <a:pt x="1129883" y="863599"/>
                  </a:lnTo>
                  <a:lnTo>
                    <a:pt x="1136831" y="863599"/>
                  </a:lnTo>
                  <a:lnTo>
                    <a:pt x="1139378" y="850899"/>
                  </a:lnTo>
                  <a:lnTo>
                    <a:pt x="1139378" y="812799"/>
                  </a:lnTo>
                  <a:lnTo>
                    <a:pt x="1009717" y="812799"/>
                  </a:lnTo>
                  <a:lnTo>
                    <a:pt x="1009717" y="749299"/>
                  </a:lnTo>
                  <a:close/>
                </a:path>
                <a:path w="1361439" h="1651000" extrusionOk="0">
                  <a:moveTo>
                    <a:pt x="356623" y="800099"/>
                  </a:moveTo>
                  <a:lnTo>
                    <a:pt x="291957" y="800099"/>
                  </a:lnTo>
                  <a:lnTo>
                    <a:pt x="302275" y="939799"/>
                  </a:lnTo>
                  <a:lnTo>
                    <a:pt x="367249" y="939799"/>
                  </a:lnTo>
                  <a:lnTo>
                    <a:pt x="356623" y="800099"/>
                  </a:lnTo>
                  <a:close/>
                </a:path>
                <a:path w="1361439" h="1651000" extrusionOk="0">
                  <a:moveTo>
                    <a:pt x="1007170" y="698499"/>
                  </a:moveTo>
                  <a:lnTo>
                    <a:pt x="558462" y="698499"/>
                  </a:lnTo>
                  <a:lnTo>
                    <a:pt x="555915" y="711199"/>
                  </a:lnTo>
                  <a:lnTo>
                    <a:pt x="555915" y="812799"/>
                  </a:lnTo>
                  <a:lnTo>
                    <a:pt x="446054" y="812799"/>
                  </a:lnTo>
                  <a:lnTo>
                    <a:pt x="435749" y="825499"/>
                  </a:lnTo>
                  <a:lnTo>
                    <a:pt x="428801" y="838199"/>
                  </a:lnTo>
                  <a:lnTo>
                    <a:pt x="426254" y="850899"/>
                  </a:lnTo>
                  <a:lnTo>
                    <a:pt x="428801" y="863599"/>
                  </a:lnTo>
                  <a:lnTo>
                    <a:pt x="435749" y="863599"/>
                  </a:lnTo>
                  <a:lnTo>
                    <a:pt x="446054" y="876299"/>
                  </a:lnTo>
                  <a:lnTo>
                    <a:pt x="555915" y="876299"/>
                  </a:lnTo>
                  <a:lnTo>
                    <a:pt x="555915" y="939799"/>
                  </a:lnTo>
                  <a:lnTo>
                    <a:pt x="620745" y="939799"/>
                  </a:lnTo>
                  <a:lnTo>
                    <a:pt x="620745" y="749299"/>
                  </a:lnTo>
                  <a:lnTo>
                    <a:pt x="1009717" y="749299"/>
                  </a:lnTo>
                  <a:lnTo>
                    <a:pt x="1009717" y="711199"/>
                  </a:lnTo>
                  <a:lnTo>
                    <a:pt x="1007170" y="698499"/>
                  </a:lnTo>
                  <a:close/>
                </a:path>
                <a:path w="1361439" h="1651000" extrusionOk="0">
                  <a:moveTo>
                    <a:pt x="409579" y="673099"/>
                  </a:moveTo>
                  <a:lnTo>
                    <a:pt x="330271" y="673099"/>
                  </a:lnTo>
                  <a:lnTo>
                    <a:pt x="340575" y="685799"/>
                  </a:lnTo>
                  <a:lnTo>
                    <a:pt x="347528" y="698499"/>
                  </a:lnTo>
                  <a:lnTo>
                    <a:pt x="350080" y="711199"/>
                  </a:lnTo>
                  <a:lnTo>
                    <a:pt x="347528" y="723899"/>
                  </a:lnTo>
                  <a:lnTo>
                    <a:pt x="340575" y="736599"/>
                  </a:lnTo>
                  <a:lnTo>
                    <a:pt x="225996" y="736599"/>
                  </a:lnTo>
                  <a:lnTo>
                    <a:pt x="230142" y="749299"/>
                  </a:lnTo>
                  <a:lnTo>
                    <a:pt x="172952" y="812799"/>
                  </a:lnTo>
                  <a:lnTo>
                    <a:pt x="261625" y="812799"/>
                  </a:lnTo>
                  <a:lnTo>
                    <a:pt x="276224" y="800099"/>
                  </a:lnTo>
                  <a:lnTo>
                    <a:pt x="356623" y="800099"/>
                  </a:lnTo>
                  <a:lnTo>
                    <a:pt x="380191" y="787399"/>
                  </a:lnTo>
                  <a:lnTo>
                    <a:pt x="398620" y="761999"/>
                  </a:lnTo>
                  <a:lnTo>
                    <a:pt x="410623" y="736599"/>
                  </a:lnTo>
                  <a:lnTo>
                    <a:pt x="414910" y="711199"/>
                  </a:lnTo>
                  <a:lnTo>
                    <a:pt x="414295" y="698499"/>
                  </a:lnTo>
                  <a:lnTo>
                    <a:pt x="412495" y="685799"/>
                  </a:lnTo>
                  <a:lnTo>
                    <a:pt x="409579" y="673099"/>
                  </a:lnTo>
                  <a:close/>
                </a:path>
                <a:path w="1361439" h="1651000" extrusionOk="0">
                  <a:moveTo>
                    <a:pt x="1203564" y="368299"/>
                  </a:moveTo>
                  <a:lnTo>
                    <a:pt x="1039040" y="368299"/>
                  </a:lnTo>
                  <a:lnTo>
                    <a:pt x="1056953" y="380999"/>
                  </a:lnTo>
                  <a:lnTo>
                    <a:pt x="1074548" y="380999"/>
                  </a:lnTo>
                  <a:lnTo>
                    <a:pt x="1074548" y="812799"/>
                  </a:lnTo>
                  <a:lnTo>
                    <a:pt x="1139378" y="812799"/>
                  </a:lnTo>
                  <a:lnTo>
                    <a:pt x="1139378" y="406399"/>
                  </a:lnTo>
                  <a:lnTo>
                    <a:pt x="1243980" y="406399"/>
                  </a:lnTo>
                  <a:lnTo>
                    <a:pt x="1231208" y="393699"/>
                  </a:lnTo>
                  <a:lnTo>
                    <a:pt x="1203564" y="368299"/>
                  </a:lnTo>
                  <a:close/>
                </a:path>
                <a:path w="1361439" h="1651000" extrusionOk="0">
                  <a:moveTo>
                    <a:pt x="339718" y="609599"/>
                  </a:moveTo>
                  <a:lnTo>
                    <a:pt x="317659" y="609599"/>
                  </a:lnTo>
                  <a:lnTo>
                    <a:pt x="279845" y="622299"/>
                  </a:lnTo>
                  <a:lnTo>
                    <a:pt x="248932" y="634999"/>
                  </a:lnTo>
                  <a:lnTo>
                    <a:pt x="228072" y="673099"/>
                  </a:lnTo>
                  <a:lnTo>
                    <a:pt x="220419" y="711199"/>
                  </a:lnTo>
                  <a:lnTo>
                    <a:pt x="221063" y="723899"/>
                  </a:lnTo>
                  <a:lnTo>
                    <a:pt x="222946" y="736599"/>
                  </a:lnTo>
                  <a:lnTo>
                    <a:pt x="294736" y="736599"/>
                  </a:lnTo>
                  <a:lnTo>
                    <a:pt x="288880" y="723899"/>
                  </a:lnTo>
                  <a:lnTo>
                    <a:pt x="285249" y="711199"/>
                  </a:lnTo>
                  <a:lnTo>
                    <a:pt x="287801" y="698499"/>
                  </a:lnTo>
                  <a:lnTo>
                    <a:pt x="294756" y="685799"/>
                  </a:lnTo>
                  <a:lnTo>
                    <a:pt x="305062" y="673099"/>
                  </a:lnTo>
                  <a:lnTo>
                    <a:pt x="405618" y="673099"/>
                  </a:lnTo>
                  <a:lnTo>
                    <a:pt x="456022" y="622299"/>
                  </a:lnTo>
                  <a:lnTo>
                    <a:pt x="350120" y="622299"/>
                  </a:lnTo>
                  <a:lnTo>
                    <a:pt x="339718" y="609599"/>
                  </a:lnTo>
                  <a:close/>
                </a:path>
                <a:path w="1361439" h="1651000" extrusionOk="0">
                  <a:moveTo>
                    <a:pt x="989922" y="685799"/>
                  </a:moveTo>
                  <a:lnTo>
                    <a:pt x="575710" y="685799"/>
                  </a:lnTo>
                  <a:lnTo>
                    <a:pt x="565408" y="698499"/>
                  </a:lnTo>
                  <a:lnTo>
                    <a:pt x="1000224" y="698499"/>
                  </a:lnTo>
                  <a:lnTo>
                    <a:pt x="989922" y="685799"/>
                  </a:lnTo>
                  <a:close/>
                </a:path>
                <a:path w="1361439" h="1651000" extrusionOk="0">
                  <a:moveTo>
                    <a:pt x="740907" y="558799"/>
                  </a:moveTo>
                  <a:lnTo>
                    <a:pt x="695069" y="558799"/>
                  </a:lnTo>
                  <a:lnTo>
                    <a:pt x="688123" y="571499"/>
                  </a:lnTo>
                  <a:lnTo>
                    <a:pt x="685575" y="584199"/>
                  </a:lnTo>
                  <a:lnTo>
                    <a:pt x="685575" y="685799"/>
                  </a:lnTo>
                  <a:lnTo>
                    <a:pt x="750406" y="685799"/>
                  </a:lnTo>
                  <a:lnTo>
                    <a:pt x="750406" y="584199"/>
                  </a:lnTo>
                  <a:lnTo>
                    <a:pt x="747857" y="571499"/>
                  </a:lnTo>
                  <a:lnTo>
                    <a:pt x="740907" y="558799"/>
                  </a:lnTo>
                  <a:close/>
                </a:path>
                <a:path w="1361439" h="1651000" extrusionOk="0">
                  <a:moveTo>
                    <a:pt x="870563" y="558799"/>
                  </a:moveTo>
                  <a:lnTo>
                    <a:pt x="824725" y="558799"/>
                  </a:lnTo>
                  <a:lnTo>
                    <a:pt x="817775" y="571499"/>
                  </a:lnTo>
                  <a:lnTo>
                    <a:pt x="815226" y="584199"/>
                  </a:lnTo>
                  <a:lnTo>
                    <a:pt x="815226" y="685799"/>
                  </a:lnTo>
                  <a:lnTo>
                    <a:pt x="880056" y="685799"/>
                  </a:lnTo>
                  <a:lnTo>
                    <a:pt x="880056" y="584199"/>
                  </a:lnTo>
                  <a:lnTo>
                    <a:pt x="877509" y="571499"/>
                  </a:lnTo>
                  <a:lnTo>
                    <a:pt x="870563" y="558799"/>
                  </a:lnTo>
                  <a:close/>
                </a:path>
                <a:path w="1361439" h="1651000" extrusionOk="0">
                  <a:moveTo>
                    <a:pt x="383269" y="368299"/>
                  </a:moveTo>
                  <a:lnTo>
                    <a:pt x="312511" y="368299"/>
                  </a:lnTo>
                  <a:lnTo>
                    <a:pt x="406685" y="571499"/>
                  </a:lnTo>
                  <a:lnTo>
                    <a:pt x="360008" y="622299"/>
                  </a:lnTo>
                  <a:lnTo>
                    <a:pt x="456022" y="622299"/>
                  </a:lnTo>
                  <a:lnTo>
                    <a:pt x="468623" y="609599"/>
                  </a:lnTo>
                  <a:lnTo>
                    <a:pt x="474518" y="596899"/>
                  </a:lnTo>
                  <a:lnTo>
                    <a:pt x="477633" y="584199"/>
                  </a:lnTo>
                  <a:lnTo>
                    <a:pt x="477848" y="571499"/>
                  </a:lnTo>
                  <a:lnTo>
                    <a:pt x="475043" y="571499"/>
                  </a:lnTo>
                  <a:lnTo>
                    <a:pt x="383269" y="368299"/>
                  </a:lnTo>
                  <a:close/>
                </a:path>
                <a:path w="1361439" h="1651000" extrusionOk="0">
                  <a:moveTo>
                    <a:pt x="611854" y="368299"/>
                  </a:moveTo>
                  <a:lnTo>
                    <a:pt x="383269" y="368299"/>
                  </a:lnTo>
                  <a:lnTo>
                    <a:pt x="434245" y="380999"/>
                  </a:lnTo>
                  <a:lnTo>
                    <a:pt x="483178" y="393699"/>
                  </a:lnTo>
                  <a:lnTo>
                    <a:pt x="525389" y="419099"/>
                  </a:lnTo>
                  <a:lnTo>
                    <a:pt x="556202" y="431799"/>
                  </a:lnTo>
                  <a:lnTo>
                    <a:pt x="585827" y="444499"/>
                  </a:lnTo>
                  <a:lnTo>
                    <a:pt x="620283" y="469899"/>
                  </a:lnTo>
                  <a:lnTo>
                    <a:pt x="648832" y="482599"/>
                  </a:lnTo>
                  <a:lnTo>
                    <a:pt x="660735" y="495299"/>
                  </a:lnTo>
                  <a:lnTo>
                    <a:pt x="697432" y="495299"/>
                  </a:lnTo>
                  <a:lnTo>
                    <a:pt x="730844" y="469899"/>
                  </a:lnTo>
                  <a:lnTo>
                    <a:pt x="754080" y="457199"/>
                  </a:lnTo>
                  <a:lnTo>
                    <a:pt x="778027" y="444499"/>
                  </a:lnTo>
                  <a:lnTo>
                    <a:pt x="813575" y="419099"/>
                  </a:lnTo>
                  <a:lnTo>
                    <a:pt x="663843" y="419099"/>
                  </a:lnTo>
                  <a:lnTo>
                    <a:pt x="645400" y="406399"/>
                  </a:lnTo>
                  <a:lnTo>
                    <a:pt x="624086" y="393699"/>
                  </a:lnTo>
                  <a:lnTo>
                    <a:pt x="600222" y="380999"/>
                  </a:lnTo>
                  <a:lnTo>
                    <a:pt x="611854" y="368299"/>
                  </a:lnTo>
                  <a:close/>
                </a:path>
                <a:path w="1361439" h="1651000" extrusionOk="0">
                  <a:moveTo>
                    <a:pt x="1108764" y="317499"/>
                  </a:moveTo>
                  <a:lnTo>
                    <a:pt x="896836" y="317499"/>
                  </a:lnTo>
                  <a:lnTo>
                    <a:pt x="889626" y="330199"/>
                  </a:lnTo>
                  <a:lnTo>
                    <a:pt x="856629" y="330199"/>
                  </a:lnTo>
                  <a:lnTo>
                    <a:pt x="830025" y="342899"/>
                  </a:lnTo>
                  <a:lnTo>
                    <a:pt x="802295" y="355599"/>
                  </a:lnTo>
                  <a:lnTo>
                    <a:pt x="744443" y="380999"/>
                  </a:lnTo>
                  <a:lnTo>
                    <a:pt x="718818" y="406399"/>
                  </a:lnTo>
                  <a:lnTo>
                    <a:pt x="696871" y="419099"/>
                  </a:lnTo>
                  <a:lnTo>
                    <a:pt x="813575" y="419099"/>
                  </a:lnTo>
                  <a:lnTo>
                    <a:pt x="851276" y="406399"/>
                  </a:lnTo>
                  <a:lnTo>
                    <a:pt x="898565" y="393699"/>
                  </a:lnTo>
                  <a:lnTo>
                    <a:pt x="1002425" y="368299"/>
                  </a:lnTo>
                  <a:lnTo>
                    <a:pt x="1203564" y="368299"/>
                  </a:lnTo>
                  <a:lnTo>
                    <a:pt x="1173913" y="355599"/>
                  </a:lnTo>
                  <a:lnTo>
                    <a:pt x="1142353" y="330199"/>
                  </a:lnTo>
                  <a:lnTo>
                    <a:pt x="1108764" y="317499"/>
                  </a:lnTo>
                  <a:close/>
                </a:path>
                <a:path w="1361439" h="1651000" extrusionOk="0">
                  <a:moveTo>
                    <a:pt x="571841" y="88899"/>
                  </a:moveTo>
                  <a:lnTo>
                    <a:pt x="449648" y="88899"/>
                  </a:lnTo>
                  <a:lnTo>
                    <a:pt x="488462" y="101599"/>
                  </a:lnTo>
                  <a:lnTo>
                    <a:pt x="527047" y="126999"/>
                  </a:lnTo>
                  <a:lnTo>
                    <a:pt x="565373" y="165099"/>
                  </a:lnTo>
                  <a:lnTo>
                    <a:pt x="641124" y="241299"/>
                  </a:lnTo>
                  <a:lnTo>
                    <a:pt x="554663" y="330199"/>
                  </a:lnTo>
                  <a:lnTo>
                    <a:pt x="646749" y="330199"/>
                  </a:lnTo>
                  <a:lnTo>
                    <a:pt x="774697" y="190499"/>
                  </a:lnTo>
                  <a:lnTo>
                    <a:pt x="685791" y="190499"/>
                  </a:lnTo>
                  <a:lnTo>
                    <a:pt x="643615" y="152399"/>
                  </a:lnTo>
                  <a:lnTo>
                    <a:pt x="600795" y="114299"/>
                  </a:lnTo>
                  <a:lnTo>
                    <a:pt x="571841" y="88899"/>
                  </a:lnTo>
                  <a:close/>
                </a:path>
                <a:path w="1361439" h="1651000" extrusionOk="0">
                  <a:moveTo>
                    <a:pt x="407738" y="304799"/>
                  </a:moveTo>
                  <a:lnTo>
                    <a:pt x="319350" y="304799"/>
                  </a:lnTo>
                  <a:lnTo>
                    <a:pt x="284040" y="317499"/>
                  </a:lnTo>
                  <a:lnTo>
                    <a:pt x="435465" y="317499"/>
                  </a:lnTo>
                  <a:lnTo>
                    <a:pt x="407738" y="304799"/>
                  </a:lnTo>
                  <a:close/>
                </a:path>
                <a:path w="1361439" h="1651000" extrusionOk="0">
                  <a:moveTo>
                    <a:pt x="970341" y="114299"/>
                  </a:moveTo>
                  <a:lnTo>
                    <a:pt x="844487" y="114299"/>
                  </a:lnTo>
                  <a:lnTo>
                    <a:pt x="998917" y="203199"/>
                  </a:lnTo>
                  <a:lnTo>
                    <a:pt x="904261" y="317499"/>
                  </a:lnTo>
                  <a:lnTo>
                    <a:pt x="1074205" y="317499"/>
                  </a:lnTo>
                  <a:lnTo>
                    <a:pt x="1038803" y="304799"/>
                  </a:lnTo>
                  <a:lnTo>
                    <a:pt x="998856" y="304799"/>
                  </a:lnTo>
                  <a:lnTo>
                    <a:pt x="1073871" y="215899"/>
                  </a:lnTo>
                  <a:lnTo>
                    <a:pt x="1077707" y="203199"/>
                  </a:lnTo>
                  <a:lnTo>
                    <a:pt x="1080113" y="203199"/>
                  </a:lnTo>
                  <a:lnTo>
                    <a:pt x="1081029" y="190499"/>
                  </a:lnTo>
                  <a:lnTo>
                    <a:pt x="1080394" y="190499"/>
                  </a:lnTo>
                  <a:lnTo>
                    <a:pt x="1078213" y="177799"/>
                  </a:lnTo>
                  <a:lnTo>
                    <a:pt x="1074650" y="177799"/>
                  </a:lnTo>
                  <a:lnTo>
                    <a:pt x="1069856" y="165099"/>
                  </a:lnTo>
                  <a:lnTo>
                    <a:pt x="1063984" y="165099"/>
                  </a:lnTo>
                  <a:lnTo>
                    <a:pt x="970341" y="114299"/>
                  </a:lnTo>
                  <a:close/>
                </a:path>
                <a:path w="1361439" h="1651000" extrusionOk="0">
                  <a:moveTo>
                    <a:pt x="853287" y="50799"/>
                  </a:moveTo>
                  <a:lnTo>
                    <a:pt x="814293" y="50799"/>
                  </a:lnTo>
                  <a:lnTo>
                    <a:pt x="685791" y="190499"/>
                  </a:lnTo>
                  <a:lnTo>
                    <a:pt x="774697" y="190499"/>
                  </a:lnTo>
                  <a:lnTo>
                    <a:pt x="844487" y="114299"/>
                  </a:lnTo>
                  <a:lnTo>
                    <a:pt x="970341" y="114299"/>
                  </a:lnTo>
                  <a:lnTo>
                    <a:pt x="853287" y="50799"/>
                  </a:lnTo>
                  <a:close/>
                </a:path>
                <a:path w="1361439" h="1651000" extrusionOk="0">
                  <a:moveTo>
                    <a:pt x="535360" y="63499"/>
                  </a:moveTo>
                  <a:lnTo>
                    <a:pt x="354311" y="63499"/>
                  </a:lnTo>
                  <a:lnTo>
                    <a:pt x="372345" y="76199"/>
                  </a:lnTo>
                  <a:lnTo>
                    <a:pt x="384516" y="101599"/>
                  </a:lnTo>
                  <a:lnTo>
                    <a:pt x="388982" y="114299"/>
                  </a:lnTo>
                  <a:lnTo>
                    <a:pt x="384516" y="139699"/>
                  </a:lnTo>
                  <a:lnTo>
                    <a:pt x="372345" y="165099"/>
                  </a:lnTo>
                  <a:lnTo>
                    <a:pt x="354311" y="177799"/>
                  </a:lnTo>
                  <a:lnTo>
                    <a:pt x="439219" y="177799"/>
                  </a:lnTo>
                  <a:lnTo>
                    <a:pt x="444614" y="165099"/>
                  </a:lnTo>
                  <a:lnTo>
                    <a:pt x="451428" y="139699"/>
                  </a:lnTo>
                  <a:lnTo>
                    <a:pt x="453802" y="114299"/>
                  </a:lnTo>
                  <a:lnTo>
                    <a:pt x="453533" y="114299"/>
                  </a:lnTo>
                  <a:lnTo>
                    <a:pt x="452737" y="101599"/>
                  </a:lnTo>
                  <a:lnTo>
                    <a:pt x="451435" y="101599"/>
                  </a:lnTo>
                  <a:lnTo>
                    <a:pt x="449648" y="88899"/>
                  </a:lnTo>
                  <a:lnTo>
                    <a:pt x="571841" y="88899"/>
                  </a:lnTo>
                  <a:lnTo>
                    <a:pt x="557364" y="76199"/>
                  </a:lnTo>
                  <a:lnTo>
                    <a:pt x="535360" y="63499"/>
                  </a:lnTo>
                  <a:close/>
                </a:path>
              </a:pathLst>
            </a:custGeom>
            <a:solidFill>
              <a:srgbClr val="4B268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86" name="Google Shape;410;p26">
              <a:extLst>
                <a:ext uri="{FF2B5EF4-FFF2-40B4-BE49-F238E27FC236}">
                  <a16:creationId xmlns:a16="http://schemas.microsoft.com/office/drawing/2014/main" id="{523A89A3-20F4-EFF9-C7FD-185ABACAECE6}"/>
                </a:ext>
              </a:extLst>
            </p:cNvPr>
            <p:cNvPicPr preferRelativeResize="0"/>
            <p:nvPr/>
          </p:nvPicPr>
          <p:blipFill rotWithShape="1">
            <a:blip r:embed="rId14">
              <a:alphaModFix/>
            </a:blip>
            <a:srcRect/>
            <a:stretch/>
          </p:blipFill>
          <p:spPr>
            <a:xfrm>
              <a:off x="4388029" y="9193331"/>
              <a:ext cx="26512" cy="26516"/>
            </a:xfrm>
            <a:prstGeom prst="rect">
              <a:avLst/>
            </a:prstGeom>
            <a:noFill/>
            <a:ln>
              <a:noFill/>
            </a:ln>
          </p:spPr>
        </p:pic>
        <p:pic>
          <p:nvPicPr>
            <p:cNvPr id="7" name="Picture 6">
              <a:extLst>
                <a:ext uri="{FF2B5EF4-FFF2-40B4-BE49-F238E27FC236}">
                  <a16:creationId xmlns:a16="http://schemas.microsoft.com/office/drawing/2014/main" id="{531D7E6A-5A9B-5E63-D592-CD50E3804A2F}"/>
                </a:ext>
              </a:extLst>
            </p:cNvPr>
            <p:cNvPicPr>
              <a:picLocks noChangeAspect="1"/>
            </p:cNvPicPr>
            <p:nvPr/>
          </p:nvPicPr>
          <p:blipFill>
            <a:blip r:embed="rId15"/>
            <a:stretch>
              <a:fillRect/>
            </a:stretch>
          </p:blipFill>
          <p:spPr>
            <a:xfrm>
              <a:off x="4883450" y="8609037"/>
              <a:ext cx="741463" cy="720589"/>
            </a:xfrm>
            <a:prstGeom prst="rect">
              <a:avLst/>
            </a:prstGeom>
          </p:spPr>
        </p:pic>
      </p:grpSp>
      <p:sp>
        <p:nvSpPr>
          <p:cNvPr id="153" name="Rectangle 152">
            <a:extLst>
              <a:ext uri="{FF2B5EF4-FFF2-40B4-BE49-F238E27FC236}">
                <a16:creationId xmlns:a16="http://schemas.microsoft.com/office/drawing/2014/main" id="{F785C79D-6129-0C9D-E296-94203F410C82}"/>
              </a:ext>
            </a:extLst>
          </p:cNvPr>
          <p:cNvSpPr/>
          <p:nvPr/>
        </p:nvSpPr>
        <p:spPr>
          <a:xfrm>
            <a:off x="6203837" y="5482146"/>
            <a:ext cx="1346859" cy="7242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Poppins" panose="00000500000000000000" pitchFamily="2" charset="0"/>
                <a:cs typeface="Poppins" panose="00000500000000000000" pitchFamily="2" charset="0"/>
              </a:rPr>
              <a:t>Patient Engagement</a:t>
            </a:r>
          </a:p>
        </p:txBody>
      </p:sp>
    </p:spTree>
    <p:extLst>
      <p:ext uri="{BB962C8B-B14F-4D97-AF65-F5344CB8AC3E}">
        <p14:creationId xmlns:p14="http://schemas.microsoft.com/office/powerpoint/2010/main" val="2053013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4" name="Google Shape;474;p27"/>
          <p:cNvSpPr txBox="1"/>
          <p:nvPr/>
        </p:nvSpPr>
        <p:spPr>
          <a:xfrm>
            <a:off x="553792" y="-39157"/>
            <a:ext cx="14701331" cy="2254044"/>
          </a:xfrm>
          <a:prstGeom prst="rect">
            <a:avLst/>
          </a:prstGeom>
          <a:noFill/>
          <a:ln>
            <a:noFill/>
          </a:ln>
        </p:spPr>
        <p:txBody>
          <a:bodyPr spcFirstLastPara="1" wrap="square" lIns="91425" tIns="45725" rIns="91425" bIns="45725" anchor="ctr"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400" b="0" i="0" u="none" strike="noStrike" cap="none" dirty="0">
                <a:solidFill>
                  <a:srgbClr val="FFFFFF"/>
                </a:solidFill>
                <a:latin typeface="Poppins Medium"/>
                <a:ea typeface="Poppins Medium"/>
                <a:cs typeface="Poppins Medium"/>
                <a:sym typeface="Poppins Medium"/>
              </a:rPr>
              <a:t>Easy &amp; Flexible to Operate</a:t>
            </a:r>
            <a:endParaRPr sz="4400" b="0" i="0" u="none" strike="noStrike" cap="none" dirty="0">
              <a:solidFill>
                <a:srgbClr val="FFFFFF"/>
              </a:solidFill>
              <a:latin typeface="Poppins Medium"/>
              <a:ea typeface="Poppins Medium"/>
              <a:cs typeface="Poppins Medium"/>
              <a:sym typeface="Poppins Medium"/>
            </a:endParaRPr>
          </a:p>
        </p:txBody>
      </p:sp>
      <p:sp>
        <p:nvSpPr>
          <p:cNvPr id="475" name="Google Shape;475;p27"/>
          <p:cNvSpPr txBox="1"/>
          <p:nvPr/>
        </p:nvSpPr>
        <p:spPr>
          <a:xfrm>
            <a:off x="9830575" y="2703989"/>
            <a:ext cx="8218629" cy="3631733"/>
          </a:xfrm>
          <a:prstGeom prst="rect">
            <a:avLst/>
          </a:prstGeom>
          <a:noFill/>
          <a:ln>
            <a:noFill/>
          </a:ln>
        </p:spPr>
        <p:txBody>
          <a:bodyPr spcFirstLastPara="1" wrap="square" lIns="91425" tIns="91425" rIns="91425" bIns="91425" anchor="t" anchorCtr="0">
            <a:spAutoFit/>
          </a:bodyPr>
          <a:lstStyle/>
          <a:p>
            <a:pPr marL="685800" marR="0" lvl="0" indent="0" algn="l" rtl="0">
              <a:lnSpc>
                <a:spcPct val="100000"/>
              </a:lnSpc>
              <a:spcBef>
                <a:spcPts val="0"/>
              </a:spcBef>
              <a:spcAft>
                <a:spcPts val="0"/>
              </a:spcAft>
              <a:buNone/>
            </a:pPr>
            <a:endParaRPr sz="2800" b="1" i="0" u="none" strike="noStrike" cap="none" dirty="0">
              <a:solidFill>
                <a:schemeClr val="dk2"/>
              </a:solidFill>
              <a:latin typeface="Open Sans"/>
              <a:ea typeface="Open Sans"/>
              <a:cs typeface="Open Sans"/>
              <a:sym typeface="Open Sans"/>
            </a:endParaRPr>
          </a:p>
          <a:p>
            <a:pPr marL="431800" marR="0" lvl="0" indent="-431800" algn="l" rtl="0">
              <a:lnSpc>
                <a:spcPct val="100000"/>
              </a:lnSpc>
              <a:spcBef>
                <a:spcPts val="0"/>
              </a:spcBef>
              <a:spcAft>
                <a:spcPts val="0"/>
              </a:spcAft>
              <a:buClr>
                <a:schemeClr val="accent2"/>
              </a:buClr>
              <a:buSzPts val="2900"/>
              <a:buFont typeface="Arial"/>
              <a:buChar char="•"/>
            </a:pPr>
            <a:r>
              <a:rPr lang="en-US" sz="2800" b="0" i="0" u="none" strike="noStrike" cap="none" dirty="0">
                <a:solidFill>
                  <a:srgbClr val="4B2680"/>
                </a:solidFill>
                <a:latin typeface="Open Sans"/>
                <a:ea typeface="Open Sans"/>
                <a:cs typeface="Open Sans"/>
                <a:sym typeface="Open Sans"/>
              </a:rPr>
              <a:t>Fully managed PaaS with guaranteed 99.9% availability – </a:t>
            </a:r>
            <a:r>
              <a:rPr lang="en-US" sz="2800" b="1" i="0" u="none" strike="noStrike" cap="none" dirty="0">
                <a:solidFill>
                  <a:srgbClr val="4B2680"/>
                </a:solidFill>
                <a:latin typeface="Open Sans"/>
                <a:ea typeface="Open Sans"/>
                <a:cs typeface="Open Sans"/>
                <a:sym typeface="Open Sans"/>
              </a:rPr>
              <a:t>you don’t need any cloud know-how</a:t>
            </a:r>
          </a:p>
          <a:p>
            <a:pPr marL="431800" marR="0" lvl="0" indent="-431800" algn="l" rtl="0">
              <a:lnSpc>
                <a:spcPct val="100000"/>
              </a:lnSpc>
              <a:spcBef>
                <a:spcPts val="0"/>
              </a:spcBef>
              <a:spcAft>
                <a:spcPts val="0"/>
              </a:spcAft>
              <a:buClr>
                <a:schemeClr val="accent2"/>
              </a:buClr>
              <a:buSzPts val="2900"/>
              <a:buFont typeface="Arial"/>
              <a:buChar char="•"/>
            </a:pPr>
            <a:endParaRPr lang="en-US" sz="2800" b="0" i="0" u="none" strike="noStrike" cap="none" dirty="0">
              <a:solidFill>
                <a:srgbClr val="4B2680"/>
              </a:solidFill>
              <a:latin typeface="Open Sans"/>
              <a:ea typeface="Open Sans"/>
              <a:cs typeface="Open Sans"/>
              <a:sym typeface="Open Sans"/>
            </a:endParaRPr>
          </a:p>
          <a:p>
            <a:pPr marL="431800" marR="0" lvl="0" indent="-431800" algn="l" rtl="0">
              <a:lnSpc>
                <a:spcPct val="100000"/>
              </a:lnSpc>
              <a:spcBef>
                <a:spcPts val="0"/>
              </a:spcBef>
              <a:spcAft>
                <a:spcPts val="0"/>
              </a:spcAft>
              <a:buClr>
                <a:schemeClr val="accent2"/>
              </a:buClr>
              <a:buSzPts val="2900"/>
              <a:buFont typeface="Arial"/>
              <a:buChar char="•"/>
            </a:pPr>
            <a:r>
              <a:rPr lang="en-US" sz="2800" b="0" i="0" u="none" strike="noStrike" cap="none" dirty="0">
                <a:solidFill>
                  <a:srgbClr val="4B2680"/>
                </a:solidFill>
                <a:latin typeface="Open Sans"/>
                <a:ea typeface="Open Sans"/>
                <a:cs typeface="Open Sans"/>
                <a:sym typeface="Open Sans"/>
              </a:rPr>
              <a:t>Cloud agnostic</a:t>
            </a:r>
          </a:p>
          <a:p>
            <a:pPr marL="431800" marR="0" lvl="0" indent="-431800" algn="l" rtl="0">
              <a:lnSpc>
                <a:spcPct val="100000"/>
              </a:lnSpc>
              <a:spcBef>
                <a:spcPts val="0"/>
              </a:spcBef>
              <a:spcAft>
                <a:spcPts val="0"/>
              </a:spcAft>
              <a:buClr>
                <a:schemeClr val="accent2"/>
              </a:buClr>
              <a:buSzPts val="2900"/>
              <a:buFont typeface="Arial"/>
              <a:buChar char="•"/>
            </a:pPr>
            <a:endParaRPr lang="en-US" sz="2800" b="0" i="0" u="none" strike="noStrike" cap="none" dirty="0">
              <a:solidFill>
                <a:srgbClr val="4B2680"/>
              </a:solidFill>
              <a:latin typeface="Open Sans"/>
              <a:ea typeface="Open Sans"/>
              <a:cs typeface="Open Sans"/>
              <a:sym typeface="Open Sans"/>
            </a:endParaRPr>
          </a:p>
          <a:p>
            <a:pPr marL="431800" marR="0" lvl="0" indent="-431800" algn="l" rtl="0">
              <a:lnSpc>
                <a:spcPct val="100000"/>
              </a:lnSpc>
              <a:spcBef>
                <a:spcPts val="0"/>
              </a:spcBef>
              <a:spcAft>
                <a:spcPts val="0"/>
              </a:spcAft>
              <a:buClr>
                <a:schemeClr val="accent2"/>
              </a:buClr>
              <a:buSzPts val="2900"/>
              <a:buFont typeface="Arial"/>
              <a:buChar char="•"/>
            </a:pPr>
            <a:r>
              <a:rPr lang="en-US" sz="2800" b="1" i="0" u="none" strike="noStrike" cap="none" dirty="0">
                <a:solidFill>
                  <a:srgbClr val="4B2680"/>
                </a:solidFill>
                <a:latin typeface="Open Sans"/>
                <a:ea typeface="Open Sans"/>
                <a:cs typeface="Open Sans"/>
                <a:sym typeface="Open Sans"/>
              </a:rPr>
              <a:t>Data ownership remains yours</a:t>
            </a:r>
          </a:p>
        </p:txBody>
      </p:sp>
      <p:pic>
        <p:nvPicPr>
          <p:cNvPr id="151" name="Google Shape;330;p26">
            <a:extLst>
              <a:ext uri="{FF2B5EF4-FFF2-40B4-BE49-F238E27FC236}">
                <a16:creationId xmlns:a16="http://schemas.microsoft.com/office/drawing/2014/main" id="{95DAEAC6-1F76-2D99-DC86-A4EFD30308AB}"/>
              </a:ext>
            </a:extLst>
          </p:cNvPr>
          <p:cNvPicPr preferRelativeResize="0"/>
          <p:nvPr/>
        </p:nvPicPr>
        <p:blipFill rotWithShape="1">
          <a:blip r:embed="rId3">
            <a:alphaModFix/>
          </a:blip>
          <a:srcRect/>
          <a:stretch/>
        </p:blipFill>
        <p:spPr>
          <a:xfrm>
            <a:off x="1934961" y="4951502"/>
            <a:ext cx="5420884" cy="4205859"/>
          </a:xfrm>
          <a:prstGeom prst="rect">
            <a:avLst/>
          </a:prstGeom>
          <a:noFill/>
          <a:ln>
            <a:noFill/>
          </a:ln>
        </p:spPr>
      </p:pic>
      <p:cxnSp>
        <p:nvCxnSpPr>
          <p:cNvPr id="154" name="Google Shape;347;p26">
            <a:extLst>
              <a:ext uri="{FF2B5EF4-FFF2-40B4-BE49-F238E27FC236}">
                <a16:creationId xmlns:a16="http://schemas.microsoft.com/office/drawing/2014/main" id="{232FFF40-FEDB-C220-0732-DF1535EA5DA3}"/>
              </a:ext>
            </a:extLst>
          </p:cNvPr>
          <p:cNvCxnSpPr>
            <a:cxnSpLocks/>
          </p:cNvCxnSpPr>
          <p:nvPr/>
        </p:nvCxnSpPr>
        <p:spPr>
          <a:xfrm flipV="1">
            <a:off x="6270014" y="5374510"/>
            <a:ext cx="634284" cy="635317"/>
          </a:xfrm>
          <a:prstGeom prst="straightConnector1">
            <a:avLst/>
          </a:prstGeom>
          <a:noFill/>
          <a:ln w="127000" cap="flat" cmpd="sng">
            <a:solidFill>
              <a:srgbClr val="690CEB"/>
            </a:solidFill>
            <a:prstDash val="solid"/>
            <a:round/>
            <a:headEnd type="none" w="sm" len="sm"/>
            <a:tailEnd type="none" w="sm" len="sm"/>
          </a:ln>
        </p:spPr>
      </p:cxnSp>
      <p:cxnSp>
        <p:nvCxnSpPr>
          <p:cNvPr id="155" name="Google Shape;348;p26">
            <a:extLst>
              <a:ext uri="{FF2B5EF4-FFF2-40B4-BE49-F238E27FC236}">
                <a16:creationId xmlns:a16="http://schemas.microsoft.com/office/drawing/2014/main" id="{6A2C9043-13CF-2CB3-95DB-69B28A82B788}"/>
              </a:ext>
            </a:extLst>
          </p:cNvPr>
          <p:cNvCxnSpPr>
            <a:cxnSpLocks/>
          </p:cNvCxnSpPr>
          <p:nvPr/>
        </p:nvCxnSpPr>
        <p:spPr>
          <a:xfrm rot="10800000">
            <a:off x="4645403" y="4658102"/>
            <a:ext cx="0" cy="293400"/>
          </a:xfrm>
          <a:prstGeom prst="straightConnector1">
            <a:avLst/>
          </a:prstGeom>
          <a:noFill/>
          <a:ln w="127000" cap="flat" cmpd="sng">
            <a:solidFill>
              <a:srgbClr val="690CEB"/>
            </a:solidFill>
            <a:prstDash val="solid"/>
            <a:round/>
            <a:headEnd type="none" w="sm" len="sm"/>
            <a:tailEnd type="none" w="sm" len="sm"/>
          </a:ln>
        </p:spPr>
      </p:cxnSp>
      <p:sp>
        <p:nvSpPr>
          <p:cNvPr id="157" name="Google Shape;351;p26">
            <a:extLst>
              <a:ext uri="{FF2B5EF4-FFF2-40B4-BE49-F238E27FC236}">
                <a16:creationId xmlns:a16="http://schemas.microsoft.com/office/drawing/2014/main" id="{245676DB-8B68-EADC-AFAA-0AE6735081C9}"/>
              </a:ext>
            </a:extLst>
          </p:cNvPr>
          <p:cNvSpPr/>
          <p:nvPr/>
        </p:nvSpPr>
        <p:spPr>
          <a:xfrm>
            <a:off x="3909723" y="6123424"/>
            <a:ext cx="1607466" cy="0"/>
          </a:xfrm>
          <a:custGeom>
            <a:avLst/>
            <a:gdLst/>
            <a:ahLst/>
            <a:cxnLst/>
            <a:rect l="l" t="t" r="r" b="b"/>
            <a:pathLst>
              <a:path w="2952750" h="120000" extrusionOk="0">
                <a:moveTo>
                  <a:pt x="2952364" y="0"/>
                </a:moveTo>
                <a:lnTo>
                  <a:pt x="0" y="0"/>
                </a:lnTo>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58" name="Google Shape;352;p26">
            <a:extLst>
              <a:ext uri="{FF2B5EF4-FFF2-40B4-BE49-F238E27FC236}">
                <a16:creationId xmlns:a16="http://schemas.microsoft.com/office/drawing/2014/main" id="{A2547309-E9F2-7924-31FA-319C0126BA08}"/>
              </a:ext>
            </a:extLst>
          </p:cNvPr>
          <p:cNvGrpSpPr/>
          <p:nvPr/>
        </p:nvGrpSpPr>
        <p:grpSpPr>
          <a:xfrm>
            <a:off x="2802903" y="5816384"/>
            <a:ext cx="430386" cy="430386"/>
            <a:chOff x="4418454" y="8419431"/>
            <a:chExt cx="790575" cy="790575"/>
          </a:xfrm>
        </p:grpSpPr>
        <p:sp>
          <p:nvSpPr>
            <p:cNvPr id="276" name="Google Shape;353;p26">
              <a:extLst>
                <a:ext uri="{FF2B5EF4-FFF2-40B4-BE49-F238E27FC236}">
                  <a16:creationId xmlns:a16="http://schemas.microsoft.com/office/drawing/2014/main" id="{F5C0A398-F67F-4009-E1DF-6836AC2D8539}"/>
                </a:ext>
              </a:extLst>
            </p:cNvPr>
            <p:cNvSpPr/>
            <p:nvPr/>
          </p:nvSpPr>
          <p:spPr>
            <a:xfrm>
              <a:off x="4418454" y="8419431"/>
              <a:ext cx="790575" cy="790575"/>
            </a:xfrm>
            <a:custGeom>
              <a:avLst/>
              <a:gdLst/>
              <a:ahLst/>
              <a:cxnLst/>
              <a:rect l="l" t="t" r="r" b="b"/>
              <a:pathLst>
                <a:path w="790575" h="790575" extrusionOk="0">
                  <a:moveTo>
                    <a:pt x="665729" y="0"/>
                  </a:moveTo>
                  <a:lnTo>
                    <a:pt x="0" y="0"/>
                  </a:lnTo>
                  <a:lnTo>
                    <a:pt x="0" y="665729"/>
                  </a:lnTo>
                  <a:lnTo>
                    <a:pt x="9789" y="714225"/>
                  </a:lnTo>
                  <a:lnTo>
                    <a:pt x="36488" y="753825"/>
                  </a:lnTo>
                  <a:lnTo>
                    <a:pt x="76088" y="780523"/>
                  </a:lnTo>
                  <a:lnTo>
                    <a:pt x="124583" y="790313"/>
                  </a:lnTo>
                  <a:lnTo>
                    <a:pt x="790313" y="790313"/>
                  </a:lnTo>
                  <a:lnTo>
                    <a:pt x="790313" y="124583"/>
                  </a:lnTo>
                  <a:lnTo>
                    <a:pt x="780523" y="76088"/>
                  </a:lnTo>
                  <a:lnTo>
                    <a:pt x="753825" y="36488"/>
                  </a:lnTo>
                  <a:lnTo>
                    <a:pt x="714225" y="9789"/>
                  </a:lnTo>
                  <a:lnTo>
                    <a:pt x="665729" y="0"/>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77" name="Google Shape;354;p26">
              <a:extLst>
                <a:ext uri="{FF2B5EF4-FFF2-40B4-BE49-F238E27FC236}">
                  <a16:creationId xmlns:a16="http://schemas.microsoft.com/office/drawing/2014/main" id="{88D49CBF-5609-F44C-26CC-F132F5EFE490}"/>
                </a:ext>
              </a:extLst>
            </p:cNvPr>
            <p:cNvPicPr preferRelativeResize="0"/>
            <p:nvPr/>
          </p:nvPicPr>
          <p:blipFill rotWithShape="1">
            <a:blip r:embed="rId4">
              <a:alphaModFix/>
            </a:blip>
            <a:srcRect/>
            <a:stretch/>
          </p:blipFill>
          <p:spPr>
            <a:xfrm>
              <a:off x="4600440" y="8712903"/>
              <a:ext cx="193250" cy="206634"/>
            </a:xfrm>
            <a:prstGeom prst="rect">
              <a:avLst/>
            </a:prstGeom>
            <a:noFill/>
            <a:ln>
              <a:noFill/>
            </a:ln>
          </p:spPr>
        </p:pic>
        <p:pic>
          <p:nvPicPr>
            <p:cNvPr id="278" name="Google Shape;355;p26">
              <a:extLst>
                <a:ext uri="{FF2B5EF4-FFF2-40B4-BE49-F238E27FC236}">
                  <a16:creationId xmlns:a16="http://schemas.microsoft.com/office/drawing/2014/main" id="{E9DC76D1-4819-F254-8A64-921484BB5BDE}"/>
                </a:ext>
              </a:extLst>
            </p:cNvPr>
            <p:cNvPicPr preferRelativeResize="0"/>
            <p:nvPr/>
          </p:nvPicPr>
          <p:blipFill rotWithShape="1">
            <a:blip r:embed="rId5">
              <a:alphaModFix/>
            </a:blip>
            <a:srcRect/>
            <a:stretch/>
          </p:blipFill>
          <p:spPr>
            <a:xfrm>
              <a:off x="4818966" y="8709634"/>
              <a:ext cx="144194" cy="209906"/>
            </a:xfrm>
            <a:prstGeom prst="rect">
              <a:avLst/>
            </a:prstGeom>
            <a:noFill/>
            <a:ln>
              <a:noFill/>
            </a:ln>
          </p:spPr>
        </p:pic>
        <p:sp>
          <p:nvSpPr>
            <p:cNvPr id="279" name="Google Shape;356;p26">
              <a:extLst>
                <a:ext uri="{FF2B5EF4-FFF2-40B4-BE49-F238E27FC236}">
                  <a16:creationId xmlns:a16="http://schemas.microsoft.com/office/drawing/2014/main" id="{1874A612-FC79-C86C-0B02-BA26B5CF1B48}"/>
                </a:ext>
              </a:extLst>
            </p:cNvPr>
            <p:cNvSpPr/>
            <p:nvPr/>
          </p:nvSpPr>
          <p:spPr>
            <a:xfrm>
              <a:off x="4992876" y="8709635"/>
              <a:ext cx="34290" cy="210185"/>
            </a:xfrm>
            <a:custGeom>
              <a:avLst/>
              <a:gdLst/>
              <a:ahLst/>
              <a:cxnLst/>
              <a:rect l="l" t="t" r="r" b="b"/>
              <a:pathLst>
                <a:path w="34289" h="210184" extrusionOk="0">
                  <a:moveTo>
                    <a:pt x="33897" y="0"/>
                  </a:moveTo>
                  <a:lnTo>
                    <a:pt x="0" y="0"/>
                  </a:lnTo>
                  <a:lnTo>
                    <a:pt x="0" y="209906"/>
                  </a:lnTo>
                  <a:lnTo>
                    <a:pt x="33897" y="209906"/>
                  </a:lnTo>
                  <a:lnTo>
                    <a:pt x="338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60" name="Google Shape;362;p26">
            <a:extLst>
              <a:ext uri="{FF2B5EF4-FFF2-40B4-BE49-F238E27FC236}">
                <a16:creationId xmlns:a16="http://schemas.microsoft.com/office/drawing/2014/main" id="{4A66ECEE-CB26-E995-F6D5-95A8B90EB5A6}"/>
              </a:ext>
            </a:extLst>
          </p:cNvPr>
          <p:cNvGrpSpPr/>
          <p:nvPr/>
        </p:nvGrpSpPr>
        <p:grpSpPr>
          <a:xfrm>
            <a:off x="7099534" y="6877095"/>
            <a:ext cx="430386" cy="430386"/>
            <a:chOff x="14782851" y="8415273"/>
            <a:chExt cx="790575" cy="790575"/>
          </a:xfrm>
        </p:grpSpPr>
        <p:sp>
          <p:nvSpPr>
            <p:cNvPr id="268" name="Google Shape;363;p26">
              <a:extLst>
                <a:ext uri="{FF2B5EF4-FFF2-40B4-BE49-F238E27FC236}">
                  <a16:creationId xmlns:a16="http://schemas.microsoft.com/office/drawing/2014/main" id="{3BF6C510-B496-6442-085F-57AB3726E7BE}"/>
                </a:ext>
              </a:extLst>
            </p:cNvPr>
            <p:cNvSpPr/>
            <p:nvPr/>
          </p:nvSpPr>
          <p:spPr>
            <a:xfrm>
              <a:off x="14782851" y="8415273"/>
              <a:ext cx="790575" cy="790575"/>
            </a:xfrm>
            <a:custGeom>
              <a:avLst/>
              <a:gdLst/>
              <a:ahLst/>
              <a:cxnLst/>
              <a:rect l="l" t="t" r="r" b="b"/>
              <a:pathLst>
                <a:path w="790575" h="790575" extrusionOk="0">
                  <a:moveTo>
                    <a:pt x="665729" y="0"/>
                  </a:moveTo>
                  <a:lnTo>
                    <a:pt x="0" y="0"/>
                  </a:lnTo>
                  <a:lnTo>
                    <a:pt x="0" y="665729"/>
                  </a:lnTo>
                  <a:lnTo>
                    <a:pt x="9789" y="714225"/>
                  </a:lnTo>
                  <a:lnTo>
                    <a:pt x="36488" y="753825"/>
                  </a:lnTo>
                  <a:lnTo>
                    <a:pt x="76088" y="780523"/>
                  </a:lnTo>
                  <a:lnTo>
                    <a:pt x="124583" y="790313"/>
                  </a:lnTo>
                  <a:lnTo>
                    <a:pt x="790313" y="790313"/>
                  </a:lnTo>
                  <a:lnTo>
                    <a:pt x="790313" y="124583"/>
                  </a:lnTo>
                  <a:lnTo>
                    <a:pt x="780523" y="76088"/>
                  </a:lnTo>
                  <a:lnTo>
                    <a:pt x="753825" y="36488"/>
                  </a:lnTo>
                  <a:lnTo>
                    <a:pt x="714225" y="9789"/>
                  </a:lnTo>
                  <a:lnTo>
                    <a:pt x="665729" y="0"/>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69" name="Google Shape;364;p26">
              <a:extLst>
                <a:ext uri="{FF2B5EF4-FFF2-40B4-BE49-F238E27FC236}">
                  <a16:creationId xmlns:a16="http://schemas.microsoft.com/office/drawing/2014/main" id="{EB86D13C-B728-EB4D-8B16-B37EF273E754}"/>
                </a:ext>
              </a:extLst>
            </p:cNvPr>
            <p:cNvPicPr preferRelativeResize="0"/>
            <p:nvPr/>
          </p:nvPicPr>
          <p:blipFill rotWithShape="1">
            <a:blip r:embed="rId6">
              <a:alphaModFix/>
            </a:blip>
            <a:srcRect/>
            <a:stretch/>
          </p:blipFill>
          <p:spPr>
            <a:xfrm>
              <a:off x="14964839" y="8708744"/>
              <a:ext cx="193260" cy="206634"/>
            </a:xfrm>
            <a:prstGeom prst="rect">
              <a:avLst/>
            </a:prstGeom>
            <a:noFill/>
            <a:ln>
              <a:noFill/>
            </a:ln>
          </p:spPr>
        </p:pic>
        <p:pic>
          <p:nvPicPr>
            <p:cNvPr id="270" name="Google Shape;365;p26">
              <a:extLst>
                <a:ext uri="{FF2B5EF4-FFF2-40B4-BE49-F238E27FC236}">
                  <a16:creationId xmlns:a16="http://schemas.microsoft.com/office/drawing/2014/main" id="{9028B131-BBBF-BA98-46F8-6CDE158D10C7}"/>
                </a:ext>
              </a:extLst>
            </p:cNvPr>
            <p:cNvPicPr preferRelativeResize="0"/>
            <p:nvPr/>
          </p:nvPicPr>
          <p:blipFill rotWithShape="1">
            <a:blip r:embed="rId7">
              <a:alphaModFix/>
            </a:blip>
            <a:srcRect/>
            <a:stretch/>
          </p:blipFill>
          <p:spPr>
            <a:xfrm>
              <a:off x="15183365" y="8705475"/>
              <a:ext cx="144194" cy="209906"/>
            </a:xfrm>
            <a:prstGeom prst="rect">
              <a:avLst/>
            </a:prstGeom>
            <a:noFill/>
            <a:ln>
              <a:noFill/>
            </a:ln>
          </p:spPr>
        </p:pic>
        <p:sp>
          <p:nvSpPr>
            <p:cNvPr id="271" name="Google Shape;366;p26">
              <a:extLst>
                <a:ext uri="{FF2B5EF4-FFF2-40B4-BE49-F238E27FC236}">
                  <a16:creationId xmlns:a16="http://schemas.microsoft.com/office/drawing/2014/main" id="{2D2D6514-BD75-2BC0-913F-3976A3003361}"/>
                </a:ext>
              </a:extLst>
            </p:cNvPr>
            <p:cNvSpPr/>
            <p:nvPr/>
          </p:nvSpPr>
          <p:spPr>
            <a:xfrm>
              <a:off x="15357283" y="8705471"/>
              <a:ext cx="34290" cy="210185"/>
            </a:xfrm>
            <a:custGeom>
              <a:avLst/>
              <a:gdLst/>
              <a:ahLst/>
              <a:cxnLst/>
              <a:rect l="l" t="t" r="r" b="b"/>
              <a:pathLst>
                <a:path w="34290" h="210184" extrusionOk="0">
                  <a:moveTo>
                    <a:pt x="33897" y="0"/>
                  </a:moveTo>
                  <a:lnTo>
                    <a:pt x="0" y="0"/>
                  </a:lnTo>
                  <a:lnTo>
                    <a:pt x="0" y="209906"/>
                  </a:lnTo>
                  <a:lnTo>
                    <a:pt x="33897" y="209906"/>
                  </a:lnTo>
                  <a:lnTo>
                    <a:pt x="338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62" name="Google Shape;378;p26">
            <a:extLst>
              <a:ext uri="{FF2B5EF4-FFF2-40B4-BE49-F238E27FC236}">
                <a16:creationId xmlns:a16="http://schemas.microsoft.com/office/drawing/2014/main" id="{706276B1-6485-CD4A-054D-E1899D924F14}"/>
              </a:ext>
            </a:extLst>
          </p:cNvPr>
          <p:cNvGrpSpPr/>
          <p:nvPr/>
        </p:nvGrpSpPr>
        <p:grpSpPr>
          <a:xfrm>
            <a:off x="6922825" y="4395171"/>
            <a:ext cx="1253604" cy="1275288"/>
            <a:chOff x="14611643" y="2762971"/>
            <a:chExt cx="2533015" cy="2576830"/>
          </a:xfrm>
        </p:grpSpPr>
        <p:sp>
          <p:nvSpPr>
            <p:cNvPr id="246" name="Google Shape;379;p26">
              <a:extLst>
                <a:ext uri="{FF2B5EF4-FFF2-40B4-BE49-F238E27FC236}">
                  <a16:creationId xmlns:a16="http://schemas.microsoft.com/office/drawing/2014/main" id="{433F114A-C876-1CA5-B58F-B246334FF105}"/>
                </a:ext>
              </a:extLst>
            </p:cNvPr>
            <p:cNvSpPr/>
            <p:nvPr/>
          </p:nvSpPr>
          <p:spPr>
            <a:xfrm>
              <a:off x="14611643" y="2762971"/>
              <a:ext cx="2533015" cy="2576830"/>
            </a:xfrm>
            <a:custGeom>
              <a:avLst/>
              <a:gdLst/>
              <a:ahLst/>
              <a:cxnLst/>
              <a:rect l="l" t="t" r="r" b="b"/>
              <a:pathLst>
                <a:path w="2533015" h="2576829" extrusionOk="0">
                  <a:moveTo>
                    <a:pt x="2532608" y="187261"/>
                  </a:moveTo>
                  <a:lnTo>
                    <a:pt x="2525915" y="137541"/>
                  </a:lnTo>
                  <a:lnTo>
                    <a:pt x="2507018" y="92824"/>
                  </a:lnTo>
                  <a:lnTo>
                    <a:pt x="2478316" y="55714"/>
                  </a:lnTo>
                  <a:lnTo>
                    <a:pt x="2478316" y="188455"/>
                  </a:lnTo>
                  <a:lnTo>
                    <a:pt x="2478316" y="207098"/>
                  </a:lnTo>
                  <a:lnTo>
                    <a:pt x="2478316" y="1637665"/>
                  </a:lnTo>
                  <a:lnTo>
                    <a:pt x="2478316" y="1763407"/>
                  </a:lnTo>
                  <a:lnTo>
                    <a:pt x="2475928" y="1789176"/>
                  </a:lnTo>
                  <a:lnTo>
                    <a:pt x="2456713" y="1836191"/>
                  </a:lnTo>
                  <a:lnTo>
                    <a:pt x="2420416" y="1872856"/>
                  </a:lnTo>
                  <a:lnTo>
                    <a:pt x="2373553" y="1892541"/>
                  </a:lnTo>
                  <a:lnTo>
                    <a:pt x="2347772" y="1895182"/>
                  </a:lnTo>
                  <a:lnTo>
                    <a:pt x="1536534" y="1895182"/>
                  </a:lnTo>
                  <a:lnTo>
                    <a:pt x="1536534" y="1949462"/>
                  </a:lnTo>
                  <a:lnTo>
                    <a:pt x="1536534" y="2396515"/>
                  </a:lnTo>
                  <a:lnTo>
                    <a:pt x="996086" y="2396515"/>
                  </a:lnTo>
                  <a:lnTo>
                    <a:pt x="996086" y="1949462"/>
                  </a:lnTo>
                  <a:lnTo>
                    <a:pt x="1536534" y="1949462"/>
                  </a:lnTo>
                  <a:lnTo>
                    <a:pt x="1536534" y="1895182"/>
                  </a:lnTo>
                  <a:lnTo>
                    <a:pt x="186245" y="1895182"/>
                  </a:lnTo>
                  <a:lnTo>
                    <a:pt x="160223" y="1892706"/>
                  </a:lnTo>
                  <a:lnTo>
                    <a:pt x="113296" y="1873567"/>
                  </a:lnTo>
                  <a:lnTo>
                    <a:pt x="76771" y="1837474"/>
                  </a:lnTo>
                  <a:lnTo>
                    <a:pt x="56997" y="1790661"/>
                  </a:lnTo>
                  <a:lnTo>
                    <a:pt x="54292" y="1764893"/>
                  </a:lnTo>
                  <a:lnTo>
                    <a:pt x="54292" y="1637665"/>
                  </a:lnTo>
                  <a:lnTo>
                    <a:pt x="2478316" y="1637665"/>
                  </a:lnTo>
                  <a:lnTo>
                    <a:pt x="2478316" y="207098"/>
                  </a:lnTo>
                  <a:lnTo>
                    <a:pt x="54292" y="207098"/>
                  </a:lnTo>
                  <a:lnTo>
                    <a:pt x="54292" y="188455"/>
                  </a:lnTo>
                  <a:lnTo>
                    <a:pt x="61023" y="146100"/>
                  </a:lnTo>
                  <a:lnTo>
                    <a:pt x="79781" y="109283"/>
                  </a:lnTo>
                  <a:lnTo>
                    <a:pt x="108369" y="80225"/>
                  </a:lnTo>
                  <a:lnTo>
                    <a:pt x="144589" y="61163"/>
                  </a:lnTo>
                  <a:lnTo>
                    <a:pt x="186245" y="54317"/>
                  </a:lnTo>
                  <a:lnTo>
                    <a:pt x="2346401" y="54317"/>
                  </a:lnTo>
                  <a:lnTo>
                    <a:pt x="2388044" y="61163"/>
                  </a:lnTo>
                  <a:lnTo>
                    <a:pt x="2424252" y="80225"/>
                  </a:lnTo>
                  <a:lnTo>
                    <a:pt x="2452827" y="109283"/>
                  </a:lnTo>
                  <a:lnTo>
                    <a:pt x="2471585" y="146100"/>
                  </a:lnTo>
                  <a:lnTo>
                    <a:pt x="2478316" y="188455"/>
                  </a:lnTo>
                  <a:lnTo>
                    <a:pt x="2478316" y="55714"/>
                  </a:lnTo>
                  <a:lnTo>
                    <a:pt x="2477706" y="54914"/>
                  </a:lnTo>
                  <a:lnTo>
                    <a:pt x="2476931" y="54317"/>
                  </a:lnTo>
                  <a:lnTo>
                    <a:pt x="2439797" y="25603"/>
                  </a:lnTo>
                  <a:lnTo>
                    <a:pt x="2395093" y="6705"/>
                  </a:lnTo>
                  <a:lnTo>
                    <a:pt x="2345372" y="0"/>
                  </a:lnTo>
                  <a:lnTo>
                    <a:pt x="187248" y="0"/>
                  </a:lnTo>
                  <a:lnTo>
                    <a:pt x="137528" y="6705"/>
                  </a:lnTo>
                  <a:lnTo>
                    <a:pt x="92824" y="25603"/>
                  </a:lnTo>
                  <a:lnTo>
                    <a:pt x="54914" y="54914"/>
                  </a:lnTo>
                  <a:lnTo>
                    <a:pt x="25603" y="92824"/>
                  </a:lnTo>
                  <a:lnTo>
                    <a:pt x="6705" y="137541"/>
                  </a:lnTo>
                  <a:lnTo>
                    <a:pt x="0" y="187261"/>
                  </a:lnTo>
                  <a:lnTo>
                    <a:pt x="0" y="1762239"/>
                  </a:lnTo>
                  <a:lnTo>
                    <a:pt x="6705" y="1811959"/>
                  </a:lnTo>
                  <a:lnTo>
                    <a:pt x="25603" y="1856663"/>
                  </a:lnTo>
                  <a:lnTo>
                    <a:pt x="54914" y="1894573"/>
                  </a:lnTo>
                  <a:lnTo>
                    <a:pt x="92824" y="1923872"/>
                  </a:lnTo>
                  <a:lnTo>
                    <a:pt x="137528" y="1942769"/>
                  </a:lnTo>
                  <a:lnTo>
                    <a:pt x="187248" y="1949462"/>
                  </a:lnTo>
                  <a:lnTo>
                    <a:pt x="959358" y="1949462"/>
                  </a:lnTo>
                  <a:lnTo>
                    <a:pt x="959358" y="2396515"/>
                  </a:lnTo>
                  <a:lnTo>
                    <a:pt x="575818" y="2396515"/>
                  </a:lnTo>
                  <a:lnTo>
                    <a:pt x="575818" y="2576347"/>
                  </a:lnTo>
                  <a:lnTo>
                    <a:pt x="1956777" y="2576347"/>
                  </a:lnTo>
                  <a:lnTo>
                    <a:pt x="1956777" y="2539619"/>
                  </a:lnTo>
                  <a:lnTo>
                    <a:pt x="1956777" y="2433243"/>
                  </a:lnTo>
                  <a:lnTo>
                    <a:pt x="1956777" y="2396515"/>
                  </a:lnTo>
                  <a:lnTo>
                    <a:pt x="1920049" y="2396515"/>
                  </a:lnTo>
                  <a:lnTo>
                    <a:pt x="1920049" y="2433243"/>
                  </a:lnTo>
                  <a:lnTo>
                    <a:pt x="1920049" y="2539619"/>
                  </a:lnTo>
                  <a:lnTo>
                    <a:pt x="612546" y="2539619"/>
                  </a:lnTo>
                  <a:lnTo>
                    <a:pt x="612546" y="2433243"/>
                  </a:lnTo>
                  <a:lnTo>
                    <a:pt x="1920049" y="2433243"/>
                  </a:lnTo>
                  <a:lnTo>
                    <a:pt x="1920049" y="2396515"/>
                  </a:lnTo>
                  <a:lnTo>
                    <a:pt x="1573263" y="2396515"/>
                  </a:lnTo>
                  <a:lnTo>
                    <a:pt x="1573263" y="1949462"/>
                  </a:lnTo>
                  <a:lnTo>
                    <a:pt x="2345372" y="1949462"/>
                  </a:lnTo>
                  <a:lnTo>
                    <a:pt x="2395093" y="1942769"/>
                  </a:lnTo>
                  <a:lnTo>
                    <a:pt x="2439797" y="1923872"/>
                  </a:lnTo>
                  <a:lnTo>
                    <a:pt x="2476906" y="1895182"/>
                  </a:lnTo>
                  <a:lnTo>
                    <a:pt x="2477706" y="1894573"/>
                  </a:lnTo>
                  <a:lnTo>
                    <a:pt x="2507018" y="1856663"/>
                  </a:lnTo>
                  <a:lnTo>
                    <a:pt x="2525915" y="1811959"/>
                  </a:lnTo>
                  <a:lnTo>
                    <a:pt x="2532608" y="1762239"/>
                  </a:lnTo>
                  <a:lnTo>
                    <a:pt x="2532608" y="1637665"/>
                  </a:lnTo>
                  <a:lnTo>
                    <a:pt x="2532608" y="1583359"/>
                  </a:lnTo>
                  <a:lnTo>
                    <a:pt x="2532608" y="261404"/>
                  </a:lnTo>
                  <a:lnTo>
                    <a:pt x="2532608" y="207098"/>
                  </a:lnTo>
                  <a:lnTo>
                    <a:pt x="2532608" y="187261"/>
                  </a:lnTo>
                  <a:close/>
                </a:path>
              </a:pathLst>
            </a:custGeom>
            <a:solidFill>
              <a:srgbClr val="4B268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 name="Google Shape;380;p26">
              <a:extLst>
                <a:ext uri="{FF2B5EF4-FFF2-40B4-BE49-F238E27FC236}">
                  <a16:creationId xmlns:a16="http://schemas.microsoft.com/office/drawing/2014/main" id="{3665B015-B5B9-896E-8E84-4B1BE0DEEFF9}"/>
                </a:ext>
              </a:extLst>
            </p:cNvPr>
            <p:cNvSpPr/>
            <p:nvPr/>
          </p:nvSpPr>
          <p:spPr>
            <a:xfrm>
              <a:off x="15877950" y="3083923"/>
              <a:ext cx="0" cy="1223010"/>
            </a:xfrm>
            <a:custGeom>
              <a:avLst/>
              <a:gdLst/>
              <a:ahLst/>
              <a:cxnLst/>
              <a:rect l="l" t="t" r="r" b="b"/>
              <a:pathLst>
                <a:path w="120000" h="1223010" extrusionOk="0">
                  <a:moveTo>
                    <a:pt x="0" y="0"/>
                  </a:moveTo>
                  <a:lnTo>
                    <a:pt x="0" y="1222783"/>
                  </a:lnTo>
                </a:path>
              </a:pathLst>
            </a:custGeom>
            <a:noFill/>
            <a:ln w="205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 name="Google Shape;381;p26">
              <a:extLst>
                <a:ext uri="{FF2B5EF4-FFF2-40B4-BE49-F238E27FC236}">
                  <a16:creationId xmlns:a16="http://schemas.microsoft.com/office/drawing/2014/main" id="{44F9148F-FA7E-4286-AFA7-BAAB1DDC2DFC}"/>
                </a:ext>
              </a:extLst>
            </p:cNvPr>
            <p:cNvSpPr/>
            <p:nvPr/>
          </p:nvSpPr>
          <p:spPr>
            <a:xfrm>
              <a:off x="14855571" y="3574946"/>
              <a:ext cx="2099945" cy="684530"/>
            </a:xfrm>
            <a:custGeom>
              <a:avLst/>
              <a:gdLst/>
              <a:ahLst/>
              <a:cxnLst/>
              <a:rect l="l" t="t" r="r" b="b"/>
              <a:pathLst>
                <a:path w="2099944" h="684529" extrusionOk="0">
                  <a:moveTo>
                    <a:pt x="502145" y="637108"/>
                  </a:moveTo>
                  <a:lnTo>
                    <a:pt x="498652" y="619836"/>
                  </a:lnTo>
                  <a:lnTo>
                    <a:pt x="489153" y="605739"/>
                  </a:lnTo>
                  <a:lnTo>
                    <a:pt x="475043" y="596226"/>
                  </a:lnTo>
                  <a:lnTo>
                    <a:pt x="457771" y="592734"/>
                  </a:lnTo>
                  <a:lnTo>
                    <a:pt x="44373" y="592734"/>
                  </a:lnTo>
                  <a:lnTo>
                    <a:pt x="27101" y="596226"/>
                  </a:lnTo>
                  <a:lnTo>
                    <a:pt x="13004" y="605739"/>
                  </a:lnTo>
                  <a:lnTo>
                    <a:pt x="3492" y="619836"/>
                  </a:lnTo>
                  <a:lnTo>
                    <a:pt x="0" y="637108"/>
                  </a:lnTo>
                  <a:lnTo>
                    <a:pt x="0" y="639533"/>
                  </a:lnTo>
                  <a:lnTo>
                    <a:pt x="3492" y="656805"/>
                  </a:lnTo>
                  <a:lnTo>
                    <a:pt x="13004" y="670915"/>
                  </a:lnTo>
                  <a:lnTo>
                    <a:pt x="27101" y="680415"/>
                  </a:lnTo>
                  <a:lnTo>
                    <a:pt x="44373" y="683907"/>
                  </a:lnTo>
                  <a:lnTo>
                    <a:pt x="457771" y="683907"/>
                  </a:lnTo>
                  <a:lnTo>
                    <a:pt x="475043" y="680415"/>
                  </a:lnTo>
                  <a:lnTo>
                    <a:pt x="489153" y="670915"/>
                  </a:lnTo>
                  <a:lnTo>
                    <a:pt x="498652" y="656805"/>
                  </a:lnTo>
                  <a:lnTo>
                    <a:pt x="502145" y="639533"/>
                  </a:lnTo>
                  <a:lnTo>
                    <a:pt x="502145" y="637108"/>
                  </a:lnTo>
                  <a:close/>
                </a:path>
                <a:path w="2099944" h="684529" extrusionOk="0">
                  <a:moveTo>
                    <a:pt x="804481" y="508355"/>
                  </a:moveTo>
                  <a:lnTo>
                    <a:pt x="801077" y="491515"/>
                  </a:lnTo>
                  <a:lnTo>
                    <a:pt x="791806" y="477774"/>
                  </a:lnTo>
                  <a:lnTo>
                    <a:pt x="778065" y="468503"/>
                  </a:lnTo>
                  <a:lnTo>
                    <a:pt x="761225" y="465099"/>
                  </a:lnTo>
                  <a:lnTo>
                    <a:pt x="43256" y="465099"/>
                  </a:lnTo>
                  <a:lnTo>
                    <a:pt x="26428" y="468503"/>
                  </a:lnTo>
                  <a:lnTo>
                    <a:pt x="12674" y="477774"/>
                  </a:lnTo>
                  <a:lnTo>
                    <a:pt x="3403" y="491515"/>
                  </a:lnTo>
                  <a:lnTo>
                    <a:pt x="12" y="508355"/>
                  </a:lnTo>
                  <a:lnTo>
                    <a:pt x="12" y="513016"/>
                  </a:lnTo>
                  <a:lnTo>
                    <a:pt x="3403" y="529856"/>
                  </a:lnTo>
                  <a:lnTo>
                    <a:pt x="12674" y="543598"/>
                  </a:lnTo>
                  <a:lnTo>
                    <a:pt x="26428" y="552869"/>
                  </a:lnTo>
                  <a:lnTo>
                    <a:pt x="43256" y="556272"/>
                  </a:lnTo>
                  <a:lnTo>
                    <a:pt x="761225" y="556272"/>
                  </a:lnTo>
                  <a:lnTo>
                    <a:pt x="778065" y="552869"/>
                  </a:lnTo>
                  <a:lnTo>
                    <a:pt x="791806" y="543598"/>
                  </a:lnTo>
                  <a:lnTo>
                    <a:pt x="801077" y="529856"/>
                  </a:lnTo>
                  <a:lnTo>
                    <a:pt x="804481" y="513016"/>
                  </a:lnTo>
                  <a:lnTo>
                    <a:pt x="804481" y="508355"/>
                  </a:lnTo>
                  <a:close/>
                </a:path>
                <a:path w="2099944" h="684529" extrusionOk="0">
                  <a:moveTo>
                    <a:pt x="1226667" y="0"/>
                  </a:moveTo>
                  <a:lnTo>
                    <a:pt x="1194333" y="0"/>
                  </a:lnTo>
                  <a:lnTo>
                    <a:pt x="1194333" y="330796"/>
                  </a:lnTo>
                  <a:lnTo>
                    <a:pt x="1226667" y="330796"/>
                  </a:lnTo>
                  <a:lnTo>
                    <a:pt x="1226667" y="0"/>
                  </a:lnTo>
                  <a:close/>
                </a:path>
                <a:path w="2099944" h="684529" extrusionOk="0">
                  <a:moveTo>
                    <a:pt x="1264424" y="190398"/>
                  </a:moveTo>
                  <a:lnTo>
                    <a:pt x="1232077" y="190398"/>
                  </a:lnTo>
                  <a:lnTo>
                    <a:pt x="1232077" y="330796"/>
                  </a:lnTo>
                  <a:lnTo>
                    <a:pt x="1264424" y="330796"/>
                  </a:lnTo>
                  <a:lnTo>
                    <a:pt x="1264424" y="190398"/>
                  </a:lnTo>
                  <a:close/>
                </a:path>
                <a:path w="2099944" h="684529" extrusionOk="0">
                  <a:moveTo>
                    <a:pt x="1351737" y="99377"/>
                  </a:moveTo>
                  <a:lnTo>
                    <a:pt x="1319390" y="99377"/>
                  </a:lnTo>
                  <a:lnTo>
                    <a:pt x="1319390" y="330796"/>
                  </a:lnTo>
                  <a:lnTo>
                    <a:pt x="1351737" y="330796"/>
                  </a:lnTo>
                  <a:lnTo>
                    <a:pt x="1351737" y="99377"/>
                  </a:lnTo>
                  <a:close/>
                </a:path>
                <a:path w="2099944" h="684529" extrusionOk="0">
                  <a:moveTo>
                    <a:pt x="1389468" y="49593"/>
                  </a:moveTo>
                  <a:lnTo>
                    <a:pt x="1357134" y="49593"/>
                  </a:lnTo>
                  <a:lnTo>
                    <a:pt x="1357134" y="330796"/>
                  </a:lnTo>
                  <a:lnTo>
                    <a:pt x="1389468" y="330796"/>
                  </a:lnTo>
                  <a:lnTo>
                    <a:pt x="1389468" y="49593"/>
                  </a:lnTo>
                  <a:close/>
                </a:path>
                <a:path w="2099944" h="684529" extrusionOk="0">
                  <a:moveTo>
                    <a:pt x="1469605" y="99377"/>
                  </a:moveTo>
                  <a:lnTo>
                    <a:pt x="1437284" y="99377"/>
                  </a:lnTo>
                  <a:lnTo>
                    <a:pt x="1437284" y="330796"/>
                  </a:lnTo>
                  <a:lnTo>
                    <a:pt x="1469605" y="330796"/>
                  </a:lnTo>
                  <a:lnTo>
                    <a:pt x="1469605" y="99377"/>
                  </a:lnTo>
                  <a:close/>
                </a:path>
                <a:path w="2099944" h="684529" extrusionOk="0">
                  <a:moveTo>
                    <a:pt x="1507350" y="44856"/>
                  </a:moveTo>
                  <a:lnTo>
                    <a:pt x="1475016" y="44856"/>
                  </a:lnTo>
                  <a:lnTo>
                    <a:pt x="1475016" y="330796"/>
                  </a:lnTo>
                  <a:lnTo>
                    <a:pt x="1507350" y="330796"/>
                  </a:lnTo>
                  <a:lnTo>
                    <a:pt x="1507350" y="44856"/>
                  </a:lnTo>
                  <a:close/>
                </a:path>
                <a:path w="2099944" h="684529" extrusionOk="0">
                  <a:moveTo>
                    <a:pt x="1584693" y="99377"/>
                  </a:moveTo>
                  <a:lnTo>
                    <a:pt x="1552371" y="99377"/>
                  </a:lnTo>
                  <a:lnTo>
                    <a:pt x="1552371" y="330796"/>
                  </a:lnTo>
                  <a:lnTo>
                    <a:pt x="1584693" y="330796"/>
                  </a:lnTo>
                  <a:lnTo>
                    <a:pt x="1584693" y="99377"/>
                  </a:lnTo>
                  <a:close/>
                </a:path>
                <a:path w="2099944" h="684529" extrusionOk="0">
                  <a:moveTo>
                    <a:pt x="1622437" y="238125"/>
                  </a:moveTo>
                  <a:lnTo>
                    <a:pt x="1590116" y="238125"/>
                  </a:lnTo>
                  <a:lnTo>
                    <a:pt x="1590116" y="330796"/>
                  </a:lnTo>
                  <a:lnTo>
                    <a:pt x="1622437" y="330796"/>
                  </a:lnTo>
                  <a:lnTo>
                    <a:pt x="1622437" y="238125"/>
                  </a:lnTo>
                  <a:close/>
                </a:path>
                <a:path w="2099944" h="684529" extrusionOk="0">
                  <a:moveTo>
                    <a:pt x="1703781" y="16611"/>
                  </a:moveTo>
                  <a:lnTo>
                    <a:pt x="1671447" y="16611"/>
                  </a:lnTo>
                  <a:lnTo>
                    <a:pt x="1671447" y="330796"/>
                  </a:lnTo>
                  <a:lnTo>
                    <a:pt x="1703781" y="330796"/>
                  </a:lnTo>
                  <a:lnTo>
                    <a:pt x="1703781" y="16611"/>
                  </a:lnTo>
                  <a:close/>
                </a:path>
                <a:path w="2099944" h="684529" extrusionOk="0">
                  <a:moveTo>
                    <a:pt x="1741538" y="217284"/>
                  </a:moveTo>
                  <a:lnTo>
                    <a:pt x="1709191" y="217284"/>
                  </a:lnTo>
                  <a:lnTo>
                    <a:pt x="1709191" y="330796"/>
                  </a:lnTo>
                  <a:lnTo>
                    <a:pt x="1741538" y="330796"/>
                  </a:lnTo>
                  <a:lnTo>
                    <a:pt x="1741538" y="217284"/>
                  </a:lnTo>
                  <a:close/>
                </a:path>
                <a:path w="2099944" h="684529" extrusionOk="0">
                  <a:moveTo>
                    <a:pt x="1828850" y="50749"/>
                  </a:moveTo>
                  <a:lnTo>
                    <a:pt x="1796516" y="50749"/>
                  </a:lnTo>
                  <a:lnTo>
                    <a:pt x="1796516" y="330796"/>
                  </a:lnTo>
                  <a:lnTo>
                    <a:pt x="1828850" y="330796"/>
                  </a:lnTo>
                  <a:lnTo>
                    <a:pt x="1828850" y="50749"/>
                  </a:lnTo>
                  <a:close/>
                </a:path>
                <a:path w="2099944" h="684529" extrusionOk="0">
                  <a:moveTo>
                    <a:pt x="1866582" y="103441"/>
                  </a:moveTo>
                  <a:lnTo>
                    <a:pt x="1834248" y="103441"/>
                  </a:lnTo>
                  <a:lnTo>
                    <a:pt x="1834248" y="330796"/>
                  </a:lnTo>
                  <a:lnTo>
                    <a:pt x="1866582" y="330796"/>
                  </a:lnTo>
                  <a:lnTo>
                    <a:pt x="1866582" y="103441"/>
                  </a:lnTo>
                  <a:close/>
                </a:path>
                <a:path w="2099944" h="684529" extrusionOk="0">
                  <a:moveTo>
                    <a:pt x="1946719" y="143700"/>
                  </a:moveTo>
                  <a:lnTo>
                    <a:pt x="1914398" y="143700"/>
                  </a:lnTo>
                  <a:lnTo>
                    <a:pt x="1914398" y="330796"/>
                  </a:lnTo>
                  <a:lnTo>
                    <a:pt x="1946719" y="330796"/>
                  </a:lnTo>
                  <a:lnTo>
                    <a:pt x="1946719" y="143700"/>
                  </a:lnTo>
                  <a:close/>
                </a:path>
                <a:path w="2099944" h="684529" extrusionOk="0">
                  <a:moveTo>
                    <a:pt x="1984463" y="51917"/>
                  </a:moveTo>
                  <a:lnTo>
                    <a:pt x="1952129" y="51917"/>
                  </a:lnTo>
                  <a:lnTo>
                    <a:pt x="1952129" y="330796"/>
                  </a:lnTo>
                  <a:lnTo>
                    <a:pt x="1984463" y="330796"/>
                  </a:lnTo>
                  <a:lnTo>
                    <a:pt x="1984463" y="51917"/>
                  </a:lnTo>
                  <a:close/>
                </a:path>
                <a:path w="2099944" h="684529" extrusionOk="0">
                  <a:moveTo>
                    <a:pt x="2061806" y="272021"/>
                  </a:moveTo>
                  <a:lnTo>
                    <a:pt x="2029485" y="272021"/>
                  </a:lnTo>
                  <a:lnTo>
                    <a:pt x="2029485" y="330796"/>
                  </a:lnTo>
                  <a:lnTo>
                    <a:pt x="2061806" y="330796"/>
                  </a:lnTo>
                  <a:lnTo>
                    <a:pt x="2061806" y="272021"/>
                  </a:lnTo>
                  <a:close/>
                </a:path>
                <a:path w="2099944" h="684529" extrusionOk="0">
                  <a:moveTo>
                    <a:pt x="2099564" y="255866"/>
                  </a:moveTo>
                  <a:lnTo>
                    <a:pt x="2067229" y="255866"/>
                  </a:lnTo>
                  <a:lnTo>
                    <a:pt x="2067229" y="330796"/>
                  </a:lnTo>
                  <a:lnTo>
                    <a:pt x="2099564" y="330796"/>
                  </a:lnTo>
                  <a:lnTo>
                    <a:pt x="2099564" y="255866"/>
                  </a:lnTo>
                  <a:close/>
                </a:path>
              </a:pathLst>
            </a:custGeom>
            <a:solidFill>
              <a:srgbClr val="FFFFFF">
                <a:alpha val="49803"/>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 name="Google Shape;382;p26">
              <a:extLst>
                <a:ext uri="{FF2B5EF4-FFF2-40B4-BE49-F238E27FC236}">
                  <a16:creationId xmlns:a16="http://schemas.microsoft.com/office/drawing/2014/main" id="{7B101044-2E3A-4B3E-39AF-32AEBB8938E2}"/>
                </a:ext>
              </a:extLst>
            </p:cNvPr>
            <p:cNvSpPr/>
            <p:nvPr/>
          </p:nvSpPr>
          <p:spPr>
            <a:xfrm>
              <a:off x="16045236" y="3140511"/>
              <a:ext cx="909955" cy="338455"/>
            </a:xfrm>
            <a:custGeom>
              <a:avLst/>
              <a:gdLst/>
              <a:ahLst/>
              <a:cxnLst/>
              <a:rect l="l" t="t" r="r" b="b"/>
              <a:pathLst>
                <a:path w="909955" h="338454" extrusionOk="0">
                  <a:moveTo>
                    <a:pt x="54045" y="14231"/>
                  </a:moveTo>
                  <a:lnTo>
                    <a:pt x="27782" y="19757"/>
                  </a:lnTo>
                  <a:lnTo>
                    <a:pt x="0" y="41932"/>
                  </a:lnTo>
                  <a:lnTo>
                    <a:pt x="0" y="338054"/>
                  </a:lnTo>
                  <a:lnTo>
                    <a:pt x="909902" y="338054"/>
                  </a:lnTo>
                  <a:lnTo>
                    <a:pt x="909902" y="55420"/>
                  </a:lnTo>
                  <a:lnTo>
                    <a:pt x="394110" y="55420"/>
                  </a:lnTo>
                  <a:lnTo>
                    <a:pt x="354366" y="54676"/>
                  </a:lnTo>
                  <a:lnTo>
                    <a:pt x="300223" y="33876"/>
                  </a:lnTo>
                  <a:lnTo>
                    <a:pt x="135902" y="33876"/>
                  </a:lnTo>
                  <a:lnTo>
                    <a:pt x="106886" y="27659"/>
                  </a:lnTo>
                  <a:lnTo>
                    <a:pt x="80007" y="18988"/>
                  </a:lnTo>
                  <a:lnTo>
                    <a:pt x="54045" y="14231"/>
                  </a:lnTo>
                  <a:close/>
                </a:path>
                <a:path w="909955" h="338454" extrusionOk="0">
                  <a:moveTo>
                    <a:pt x="538597" y="0"/>
                  </a:moveTo>
                  <a:lnTo>
                    <a:pt x="496121" y="4730"/>
                  </a:lnTo>
                  <a:lnTo>
                    <a:pt x="457192" y="20392"/>
                  </a:lnTo>
                  <a:lnTo>
                    <a:pt x="422844" y="39712"/>
                  </a:lnTo>
                  <a:lnTo>
                    <a:pt x="394110" y="55420"/>
                  </a:lnTo>
                  <a:lnTo>
                    <a:pt x="909902" y="55420"/>
                  </a:lnTo>
                  <a:lnTo>
                    <a:pt x="909902" y="41932"/>
                  </a:lnTo>
                  <a:lnTo>
                    <a:pt x="900809" y="35330"/>
                  </a:lnTo>
                  <a:lnTo>
                    <a:pt x="680584" y="35330"/>
                  </a:lnTo>
                  <a:lnTo>
                    <a:pt x="632615" y="30706"/>
                  </a:lnTo>
                  <a:lnTo>
                    <a:pt x="583586" y="13471"/>
                  </a:lnTo>
                  <a:lnTo>
                    <a:pt x="538597" y="0"/>
                  </a:lnTo>
                  <a:close/>
                </a:path>
                <a:path w="909955" h="338454" extrusionOk="0">
                  <a:moveTo>
                    <a:pt x="848922" y="14743"/>
                  </a:moveTo>
                  <a:lnTo>
                    <a:pt x="811663" y="17047"/>
                  </a:lnTo>
                  <a:lnTo>
                    <a:pt x="726847" y="31693"/>
                  </a:lnTo>
                  <a:lnTo>
                    <a:pt x="680584" y="35330"/>
                  </a:lnTo>
                  <a:lnTo>
                    <a:pt x="900809" y="35330"/>
                  </a:lnTo>
                  <a:lnTo>
                    <a:pt x="881884" y="21588"/>
                  </a:lnTo>
                  <a:lnTo>
                    <a:pt x="848922" y="14743"/>
                  </a:lnTo>
                  <a:close/>
                </a:path>
                <a:path w="909955" h="338454" extrusionOk="0">
                  <a:moveTo>
                    <a:pt x="205219" y="13471"/>
                  </a:moveTo>
                  <a:lnTo>
                    <a:pt x="168273" y="31269"/>
                  </a:lnTo>
                  <a:lnTo>
                    <a:pt x="135902" y="33876"/>
                  </a:lnTo>
                  <a:lnTo>
                    <a:pt x="300223" y="33876"/>
                  </a:lnTo>
                  <a:lnTo>
                    <a:pt x="252308" y="15813"/>
                  </a:lnTo>
                  <a:lnTo>
                    <a:pt x="205219" y="13471"/>
                  </a:lnTo>
                  <a:close/>
                </a:path>
              </a:pathLst>
            </a:custGeom>
            <a:solidFill>
              <a:srgbClr val="FFFFFF">
                <a:alpha val="24705"/>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 name="Google Shape;383;p26">
              <a:extLst>
                <a:ext uri="{FF2B5EF4-FFF2-40B4-BE49-F238E27FC236}">
                  <a16:creationId xmlns:a16="http://schemas.microsoft.com/office/drawing/2014/main" id="{3D683E45-8B6D-8A1D-84DB-D2FE3373CF1C}"/>
                </a:ext>
              </a:extLst>
            </p:cNvPr>
            <p:cNvSpPr/>
            <p:nvPr/>
          </p:nvSpPr>
          <p:spPr>
            <a:xfrm>
              <a:off x="16045230" y="3128947"/>
              <a:ext cx="909955" cy="210820"/>
            </a:xfrm>
            <a:custGeom>
              <a:avLst/>
              <a:gdLst/>
              <a:ahLst/>
              <a:cxnLst/>
              <a:rect l="l" t="t" r="r" b="b"/>
              <a:pathLst>
                <a:path w="909955" h="210820" extrusionOk="0">
                  <a:moveTo>
                    <a:pt x="28803" y="105321"/>
                  </a:moveTo>
                  <a:lnTo>
                    <a:pt x="27203" y="105321"/>
                  </a:lnTo>
                  <a:lnTo>
                    <a:pt x="25615" y="111379"/>
                  </a:lnTo>
                  <a:lnTo>
                    <a:pt x="24904" y="114223"/>
                  </a:lnTo>
                  <a:lnTo>
                    <a:pt x="24650" y="115531"/>
                  </a:lnTo>
                  <a:lnTo>
                    <a:pt x="24434" y="114274"/>
                  </a:lnTo>
                  <a:lnTo>
                    <a:pt x="24117" y="112839"/>
                  </a:lnTo>
                  <a:lnTo>
                    <a:pt x="22313" y="105321"/>
                  </a:lnTo>
                  <a:lnTo>
                    <a:pt x="20701" y="105321"/>
                  </a:lnTo>
                  <a:lnTo>
                    <a:pt x="18300" y="114350"/>
                  </a:lnTo>
                  <a:lnTo>
                    <a:pt x="18110" y="115557"/>
                  </a:lnTo>
                  <a:lnTo>
                    <a:pt x="17856" y="114388"/>
                  </a:lnTo>
                  <a:lnTo>
                    <a:pt x="17538" y="112890"/>
                  </a:lnTo>
                  <a:lnTo>
                    <a:pt x="15748" y="105321"/>
                  </a:lnTo>
                  <a:lnTo>
                    <a:pt x="14109" y="105321"/>
                  </a:lnTo>
                  <a:lnTo>
                    <a:pt x="17157" y="117335"/>
                  </a:lnTo>
                  <a:lnTo>
                    <a:pt x="18783" y="117335"/>
                  </a:lnTo>
                  <a:lnTo>
                    <a:pt x="20497" y="111086"/>
                  </a:lnTo>
                  <a:lnTo>
                    <a:pt x="20942" y="109524"/>
                  </a:lnTo>
                  <a:lnTo>
                    <a:pt x="21221" y="108343"/>
                  </a:lnTo>
                  <a:lnTo>
                    <a:pt x="21424" y="107149"/>
                  </a:lnTo>
                  <a:lnTo>
                    <a:pt x="21628" y="108369"/>
                  </a:lnTo>
                  <a:lnTo>
                    <a:pt x="21882" y="109537"/>
                  </a:lnTo>
                  <a:lnTo>
                    <a:pt x="23761" y="117335"/>
                  </a:lnTo>
                  <a:lnTo>
                    <a:pt x="25387" y="117335"/>
                  </a:lnTo>
                  <a:lnTo>
                    <a:pt x="28803" y="105321"/>
                  </a:lnTo>
                  <a:close/>
                </a:path>
                <a:path w="909955" h="210820" extrusionOk="0">
                  <a:moveTo>
                    <a:pt x="38900" y="116039"/>
                  </a:moveTo>
                  <a:lnTo>
                    <a:pt x="33680" y="116039"/>
                  </a:lnTo>
                  <a:lnTo>
                    <a:pt x="33680" y="111696"/>
                  </a:lnTo>
                  <a:lnTo>
                    <a:pt x="38366" y="111696"/>
                  </a:lnTo>
                  <a:lnTo>
                    <a:pt x="38366" y="110413"/>
                  </a:lnTo>
                  <a:lnTo>
                    <a:pt x="33680" y="110413"/>
                  </a:lnTo>
                  <a:lnTo>
                    <a:pt x="33680" y="106616"/>
                  </a:lnTo>
                  <a:lnTo>
                    <a:pt x="38633" y="106616"/>
                  </a:lnTo>
                  <a:lnTo>
                    <a:pt x="38633" y="105308"/>
                  </a:lnTo>
                  <a:lnTo>
                    <a:pt x="32131" y="105308"/>
                  </a:lnTo>
                  <a:lnTo>
                    <a:pt x="32131" y="117335"/>
                  </a:lnTo>
                  <a:lnTo>
                    <a:pt x="38900" y="117335"/>
                  </a:lnTo>
                  <a:lnTo>
                    <a:pt x="38900" y="116039"/>
                  </a:lnTo>
                  <a:close/>
                </a:path>
                <a:path w="909955" h="210820" extrusionOk="0">
                  <a:moveTo>
                    <a:pt x="49491" y="116039"/>
                  </a:moveTo>
                  <a:lnTo>
                    <a:pt x="44284" y="116039"/>
                  </a:lnTo>
                  <a:lnTo>
                    <a:pt x="44284" y="111696"/>
                  </a:lnTo>
                  <a:lnTo>
                    <a:pt x="48958" y="111696"/>
                  </a:lnTo>
                  <a:lnTo>
                    <a:pt x="48958" y="110413"/>
                  </a:lnTo>
                  <a:lnTo>
                    <a:pt x="44284" y="110413"/>
                  </a:lnTo>
                  <a:lnTo>
                    <a:pt x="44284" y="106616"/>
                  </a:lnTo>
                  <a:lnTo>
                    <a:pt x="49225" y="106616"/>
                  </a:lnTo>
                  <a:lnTo>
                    <a:pt x="49225" y="105308"/>
                  </a:lnTo>
                  <a:lnTo>
                    <a:pt x="42735" y="105308"/>
                  </a:lnTo>
                  <a:lnTo>
                    <a:pt x="42735" y="117335"/>
                  </a:lnTo>
                  <a:lnTo>
                    <a:pt x="49491" y="117335"/>
                  </a:lnTo>
                  <a:lnTo>
                    <a:pt x="49491" y="116039"/>
                  </a:lnTo>
                  <a:close/>
                </a:path>
                <a:path w="909955" h="210820" extrusionOk="0">
                  <a:moveTo>
                    <a:pt x="61823" y="117335"/>
                  </a:moveTo>
                  <a:lnTo>
                    <a:pt x="57137" y="110426"/>
                  </a:lnTo>
                  <a:lnTo>
                    <a:pt x="61480" y="105308"/>
                  </a:lnTo>
                  <a:lnTo>
                    <a:pt x="59550" y="105308"/>
                  </a:lnTo>
                  <a:lnTo>
                    <a:pt x="55880" y="109829"/>
                  </a:lnTo>
                  <a:lnTo>
                    <a:pt x="55257" y="110642"/>
                  </a:lnTo>
                  <a:lnTo>
                    <a:pt x="54940" y="111112"/>
                  </a:lnTo>
                  <a:lnTo>
                    <a:pt x="54876" y="105308"/>
                  </a:lnTo>
                  <a:lnTo>
                    <a:pt x="53327" y="105308"/>
                  </a:lnTo>
                  <a:lnTo>
                    <a:pt x="53327" y="117335"/>
                  </a:lnTo>
                  <a:lnTo>
                    <a:pt x="54876" y="117335"/>
                  </a:lnTo>
                  <a:lnTo>
                    <a:pt x="54876" y="112750"/>
                  </a:lnTo>
                  <a:lnTo>
                    <a:pt x="56019" y="111429"/>
                  </a:lnTo>
                  <a:lnTo>
                    <a:pt x="59982" y="117335"/>
                  </a:lnTo>
                  <a:lnTo>
                    <a:pt x="61823" y="117335"/>
                  </a:lnTo>
                  <a:close/>
                </a:path>
                <a:path w="909955" h="210820" extrusionOk="0">
                  <a:moveTo>
                    <a:pt x="74777" y="105740"/>
                  </a:moveTo>
                  <a:lnTo>
                    <a:pt x="73444" y="105740"/>
                  </a:lnTo>
                  <a:lnTo>
                    <a:pt x="70904" y="107099"/>
                  </a:lnTo>
                  <a:lnTo>
                    <a:pt x="71221" y="108292"/>
                  </a:lnTo>
                  <a:lnTo>
                    <a:pt x="73228" y="107200"/>
                  </a:lnTo>
                  <a:lnTo>
                    <a:pt x="73253" y="117335"/>
                  </a:lnTo>
                  <a:lnTo>
                    <a:pt x="74777" y="117335"/>
                  </a:lnTo>
                  <a:lnTo>
                    <a:pt x="74777" y="105740"/>
                  </a:lnTo>
                  <a:close/>
                </a:path>
                <a:path w="909955" h="210820" extrusionOk="0">
                  <a:moveTo>
                    <a:pt x="204089" y="146126"/>
                  </a:moveTo>
                  <a:lnTo>
                    <a:pt x="202488" y="146126"/>
                  </a:lnTo>
                  <a:lnTo>
                    <a:pt x="200914" y="152184"/>
                  </a:lnTo>
                  <a:lnTo>
                    <a:pt x="200190" y="155028"/>
                  </a:lnTo>
                  <a:lnTo>
                    <a:pt x="199936" y="156337"/>
                  </a:lnTo>
                  <a:lnTo>
                    <a:pt x="199732" y="155079"/>
                  </a:lnTo>
                  <a:lnTo>
                    <a:pt x="199415" y="153644"/>
                  </a:lnTo>
                  <a:lnTo>
                    <a:pt x="197612" y="146126"/>
                  </a:lnTo>
                  <a:lnTo>
                    <a:pt x="195986" y="146126"/>
                  </a:lnTo>
                  <a:lnTo>
                    <a:pt x="193586" y="155155"/>
                  </a:lnTo>
                  <a:lnTo>
                    <a:pt x="193395" y="156362"/>
                  </a:lnTo>
                  <a:lnTo>
                    <a:pt x="193141" y="155194"/>
                  </a:lnTo>
                  <a:lnTo>
                    <a:pt x="192824" y="153695"/>
                  </a:lnTo>
                  <a:lnTo>
                    <a:pt x="191046" y="146126"/>
                  </a:lnTo>
                  <a:lnTo>
                    <a:pt x="189407" y="146126"/>
                  </a:lnTo>
                  <a:lnTo>
                    <a:pt x="192443" y="158140"/>
                  </a:lnTo>
                  <a:lnTo>
                    <a:pt x="194068" y="158140"/>
                  </a:lnTo>
                  <a:lnTo>
                    <a:pt x="195783" y="151892"/>
                  </a:lnTo>
                  <a:lnTo>
                    <a:pt x="196227" y="150329"/>
                  </a:lnTo>
                  <a:lnTo>
                    <a:pt x="196507" y="149148"/>
                  </a:lnTo>
                  <a:lnTo>
                    <a:pt x="196710" y="147955"/>
                  </a:lnTo>
                  <a:lnTo>
                    <a:pt x="196913" y="149174"/>
                  </a:lnTo>
                  <a:lnTo>
                    <a:pt x="197167" y="150342"/>
                  </a:lnTo>
                  <a:lnTo>
                    <a:pt x="199047" y="158140"/>
                  </a:lnTo>
                  <a:lnTo>
                    <a:pt x="200672" y="158140"/>
                  </a:lnTo>
                  <a:lnTo>
                    <a:pt x="204089" y="146126"/>
                  </a:lnTo>
                  <a:close/>
                </a:path>
                <a:path w="909955" h="210820" extrusionOk="0">
                  <a:moveTo>
                    <a:pt x="214185" y="156845"/>
                  </a:moveTo>
                  <a:lnTo>
                    <a:pt x="208978" y="156845"/>
                  </a:lnTo>
                  <a:lnTo>
                    <a:pt x="208978" y="152501"/>
                  </a:lnTo>
                  <a:lnTo>
                    <a:pt x="213652" y="152501"/>
                  </a:lnTo>
                  <a:lnTo>
                    <a:pt x="213652" y="151218"/>
                  </a:lnTo>
                  <a:lnTo>
                    <a:pt x="208978" y="151218"/>
                  </a:lnTo>
                  <a:lnTo>
                    <a:pt x="208978" y="147421"/>
                  </a:lnTo>
                  <a:lnTo>
                    <a:pt x="213918" y="147421"/>
                  </a:lnTo>
                  <a:lnTo>
                    <a:pt x="213918" y="146113"/>
                  </a:lnTo>
                  <a:lnTo>
                    <a:pt x="207429" y="146113"/>
                  </a:lnTo>
                  <a:lnTo>
                    <a:pt x="207429" y="158140"/>
                  </a:lnTo>
                  <a:lnTo>
                    <a:pt x="214185" y="158140"/>
                  </a:lnTo>
                  <a:lnTo>
                    <a:pt x="214185" y="156845"/>
                  </a:lnTo>
                  <a:close/>
                </a:path>
                <a:path w="909955" h="210820" extrusionOk="0">
                  <a:moveTo>
                    <a:pt x="224777" y="156845"/>
                  </a:moveTo>
                  <a:lnTo>
                    <a:pt x="219570" y="156845"/>
                  </a:lnTo>
                  <a:lnTo>
                    <a:pt x="219570" y="152501"/>
                  </a:lnTo>
                  <a:lnTo>
                    <a:pt x="224243" y="152501"/>
                  </a:lnTo>
                  <a:lnTo>
                    <a:pt x="224243" y="151218"/>
                  </a:lnTo>
                  <a:lnTo>
                    <a:pt x="219570" y="151218"/>
                  </a:lnTo>
                  <a:lnTo>
                    <a:pt x="219570" y="147421"/>
                  </a:lnTo>
                  <a:lnTo>
                    <a:pt x="224510" y="147421"/>
                  </a:lnTo>
                  <a:lnTo>
                    <a:pt x="224510" y="146113"/>
                  </a:lnTo>
                  <a:lnTo>
                    <a:pt x="218020" y="146113"/>
                  </a:lnTo>
                  <a:lnTo>
                    <a:pt x="218020" y="158140"/>
                  </a:lnTo>
                  <a:lnTo>
                    <a:pt x="224777" y="158140"/>
                  </a:lnTo>
                  <a:lnTo>
                    <a:pt x="224777" y="156845"/>
                  </a:lnTo>
                  <a:close/>
                </a:path>
                <a:path w="909955" h="210820" extrusionOk="0">
                  <a:moveTo>
                    <a:pt x="237109" y="158140"/>
                  </a:moveTo>
                  <a:lnTo>
                    <a:pt x="232422" y="151231"/>
                  </a:lnTo>
                  <a:lnTo>
                    <a:pt x="236766" y="146113"/>
                  </a:lnTo>
                  <a:lnTo>
                    <a:pt x="234835" y="146113"/>
                  </a:lnTo>
                  <a:lnTo>
                    <a:pt x="231165" y="150634"/>
                  </a:lnTo>
                  <a:lnTo>
                    <a:pt x="230543" y="151447"/>
                  </a:lnTo>
                  <a:lnTo>
                    <a:pt x="230225" y="151917"/>
                  </a:lnTo>
                  <a:lnTo>
                    <a:pt x="230162" y="146113"/>
                  </a:lnTo>
                  <a:lnTo>
                    <a:pt x="228612" y="146113"/>
                  </a:lnTo>
                  <a:lnTo>
                    <a:pt x="228612" y="158140"/>
                  </a:lnTo>
                  <a:lnTo>
                    <a:pt x="230162" y="158140"/>
                  </a:lnTo>
                  <a:lnTo>
                    <a:pt x="230162" y="153555"/>
                  </a:lnTo>
                  <a:lnTo>
                    <a:pt x="231317" y="152234"/>
                  </a:lnTo>
                  <a:lnTo>
                    <a:pt x="235267" y="158140"/>
                  </a:lnTo>
                  <a:lnTo>
                    <a:pt x="237109" y="158140"/>
                  </a:lnTo>
                  <a:close/>
                </a:path>
                <a:path w="909955" h="210820" extrusionOk="0">
                  <a:moveTo>
                    <a:pt x="252552" y="156845"/>
                  </a:moveTo>
                  <a:lnTo>
                    <a:pt x="247332" y="156845"/>
                  </a:lnTo>
                  <a:lnTo>
                    <a:pt x="248272" y="155943"/>
                  </a:lnTo>
                  <a:lnTo>
                    <a:pt x="250710" y="153593"/>
                  </a:lnTo>
                  <a:lnTo>
                    <a:pt x="252260" y="151866"/>
                  </a:lnTo>
                  <a:lnTo>
                    <a:pt x="252260" y="148056"/>
                  </a:lnTo>
                  <a:lnTo>
                    <a:pt x="251218" y="146342"/>
                  </a:lnTo>
                  <a:lnTo>
                    <a:pt x="247383" y="146342"/>
                  </a:lnTo>
                  <a:lnTo>
                    <a:pt x="246227" y="146850"/>
                  </a:lnTo>
                  <a:lnTo>
                    <a:pt x="245427" y="147523"/>
                  </a:lnTo>
                  <a:lnTo>
                    <a:pt x="245935" y="148640"/>
                  </a:lnTo>
                  <a:lnTo>
                    <a:pt x="246468" y="148183"/>
                  </a:lnTo>
                  <a:lnTo>
                    <a:pt x="247332" y="147650"/>
                  </a:lnTo>
                  <a:lnTo>
                    <a:pt x="250113" y="147650"/>
                  </a:lnTo>
                  <a:lnTo>
                    <a:pt x="250685" y="148742"/>
                  </a:lnTo>
                  <a:lnTo>
                    <a:pt x="250672" y="151676"/>
                  </a:lnTo>
                  <a:lnTo>
                    <a:pt x="249339" y="153162"/>
                  </a:lnTo>
                  <a:lnTo>
                    <a:pt x="245148" y="157175"/>
                  </a:lnTo>
                  <a:lnTo>
                    <a:pt x="245148" y="158140"/>
                  </a:lnTo>
                  <a:lnTo>
                    <a:pt x="252552" y="158140"/>
                  </a:lnTo>
                  <a:lnTo>
                    <a:pt x="252552" y="156845"/>
                  </a:lnTo>
                  <a:close/>
                </a:path>
                <a:path w="909955" h="210820" extrusionOk="0">
                  <a:moveTo>
                    <a:pt x="364769" y="198145"/>
                  </a:moveTo>
                  <a:lnTo>
                    <a:pt x="363169" y="198145"/>
                  </a:lnTo>
                  <a:lnTo>
                    <a:pt x="361581" y="204216"/>
                  </a:lnTo>
                  <a:lnTo>
                    <a:pt x="360870" y="207048"/>
                  </a:lnTo>
                  <a:lnTo>
                    <a:pt x="360616" y="208368"/>
                  </a:lnTo>
                  <a:lnTo>
                    <a:pt x="360400" y="207098"/>
                  </a:lnTo>
                  <a:lnTo>
                    <a:pt x="360083" y="205676"/>
                  </a:lnTo>
                  <a:lnTo>
                    <a:pt x="358279" y="198145"/>
                  </a:lnTo>
                  <a:lnTo>
                    <a:pt x="356666" y="198145"/>
                  </a:lnTo>
                  <a:lnTo>
                    <a:pt x="354266" y="207187"/>
                  </a:lnTo>
                  <a:lnTo>
                    <a:pt x="354076" y="208381"/>
                  </a:lnTo>
                  <a:lnTo>
                    <a:pt x="353822" y="207225"/>
                  </a:lnTo>
                  <a:lnTo>
                    <a:pt x="353504" y="205727"/>
                  </a:lnTo>
                  <a:lnTo>
                    <a:pt x="351713" y="198145"/>
                  </a:lnTo>
                  <a:lnTo>
                    <a:pt x="350075" y="198145"/>
                  </a:lnTo>
                  <a:lnTo>
                    <a:pt x="353123" y="210172"/>
                  </a:lnTo>
                  <a:lnTo>
                    <a:pt x="354749" y="210172"/>
                  </a:lnTo>
                  <a:lnTo>
                    <a:pt x="356463" y="203911"/>
                  </a:lnTo>
                  <a:lnTo>
                    <a:pt x="356908" y="202349"/>
                  </a:lnTo>
                  <a:lnTo>
                    <a:pt x="357187" y="201180"/>
                  </a:lnTo>
                  <a:lnTo>
                    <a:pt x="357390" y="199986"/>
                  </a:lnTo>
                  <a:lnTo>
                    <a:pt x="357593" y="201193"/>
                  </a:lnTo>
                  <a:lnTo>
                    <a:pt x="357847" y="202374"/>
                  </a:lnTo>
                  <a:lnTo>
                    <a:pt x="359727" y="210172"/>
                  </a:lnTo>
                  <a:lnTo>
                    <a:pt x="361353" y="210172"/>
                  </a:lnTo>
                  <a:lnTo>
                    <a:pt x="364769" y="198145"/>
                  </a:lnTo>
                  <a:close/>
                </a:path>
                <a:path w="909955" h="210820" extrusionOk="0">
                  <a:moveTo>
                    <a:pt x="374865" y="208864"/>
                  </a:moveTo>
                  <a:lnTo>
                    <a:pt x="369646" y="208864"/>
                  </a:lnTo>
                  <a:lnTo>
                    <a:pt x="369646" y="204533"/>
                  </a:lnTo>
                  <a:lnTo>
                    <a:pt x="374332" y="204533"/>
                  </a:lnTo>
                  <a:lnTo>
                    <a:pt x="374332" y="203250"/>
                  </a:lnTo>
                  <a:lnTo>
                    <a:pt x="369646" y="203250"/>
                  </a:lnTo>
                  <a:lnTo>
                    <a:pt x="369646" y="199440"/>
                  </a:lnTo>
                  <a:lnTo>
                    <a:pt x="374599" y="199440"/>
                  </a:lnTo>
                  <a:lnTo>
                    <a:pt x="374599" y="198145"/>
                  </a:lnTo>
                  <a:lnTo>
                    <a:pt x="368096" y="198145"/>
                  </a:lnTo>
                  <a:lnTo>
                    <a:pt x="368096" y="210172"/>
                  </a:lnTo>
                  <a:lnTo>
                    <a:pt x="374865" y="210172"/>
                  </a:lnTo>
                  <a:lnTo>
                    <a:pt x="374865" y="208864"/>
                  </a:lnTo>
                  <a:close/>
                </a:path>
                <a:path w="909955" h="210820" extrusionOk="0">
                  <a:moveTo>
                    <a:pt x="385457" y="208864"/>
                  </a:moveTo>
                  <a:lnTo>
                    <a:pt x="380250" y="208864"/>
                  </a:lnTo>
                  <a:lnTo>
                    <a:pt x="380250" y="204533"/>
                  </a:lnTo>
                  <a:lnTo>
                    <a:pt x="384924" y="204533"/>
                  </a:lnTo>
                  <a:lnTo>
                    <a:pt x="384924" y="203250"/>
                  </a:lnTo>
                  <a:lnTo>
                    <a:pt x="380250" y="203250"/>
                  </a:lnTo>
                  <a:lnTo>
                    <a:pt x="380250" y="199440"/>
                  </a:lnTo>
                  <a:lnTo>
                    <a:pt x="385191" y="199440"/>
                  </a:lnTo>
                  <a:lnTo>
                    <a:pt x="385191" y="198145"/>
                  </a:lnTo>
                  <a:lnTo>
                    <a:pt x="378701" y="198145"/>
                  </a:lnTo>
                  <a:lnTo>
                    <a:pt x="378701" y="210172"/>
                  </a:lnTo>
                  <a:lnTo>
                    <a:pt x="385457" y="210172"/>
                  </a:lnTo>
                  <a:lnTo>
                    <a:pt x="385457" y="208864"/>
                  </a:lnTo>
                  <a:close/>
                </a:path>
                <a:path w="909955" h="210820" extrusionOk="0">
                  <a:moveTo>
                    <a:pt x="397789" y="210172"/>
                  </a:moveTo>
                  <a:lnTo>
                    <a:pt x="393103" y="203250"/>
                  </a:lnTo>
                  <a:lnTo>
                    <a:pt x="397446" y="198145"/>
                  </a:lnTo>
                  <a:lnTo>
                    <a:pt x="395516" y="198145"/>
                  </a:lnTo>
                  <a:lnTo>
                    <a:pt x="391845" y="202653"/>
                  </a:lnTo>
                  <a:lnTo>
                    <a:pt x="391223" y="203479"/>
                  </a:lnTo>
                  <a:lnTo>
                    <a:pt x="390906" y="203936"/>
                  </a:lnTo>
                  <a:lnTo>
                    <a:pt x="390842" y="198145"/>
                  </a:lnTo>
                  <a:lnTo>
                    <a:pt x="389293" y="198145"/>
                  </a:lnTo>
                  <a:lnTo>
                    <a:pt x="389293" y="210172"/>
                  </a:lnTo>
                  <a:lnTo>
                    <a:pt x="390842" y="210172"/>
                  </a:lnTo>
                  <a:lnTo>
                    <a:pt x="390842" y="205587"/>
                  </a:lnTo>
                  <a:lnTo>
                    <a:pt x="391985" y="204266"/>
                  </a:lnTo>
                  <a:lnTo>
                    <a:pt x="395947" y="210172"/>
                  </a:lnTo>
                  <a:lnTo>
                    <a:pt x="397789" y="210172"/>
                  </a:lnTo>
                  <a:close/>
                </a:path>
                <a:path w="909955" h="210820" extrusionOk="0">
                  <a:moveTo>
                    <a:pt x="413004" y="205257"/>
                  </a:moveTo>
                  <a:lnTo>
                    <a:pt x="411848" y="204190"/>
                  </a:lnTo>
                  <a:lnTo>
                    <a:pt x="410425" y="203911"/>
                  </a:lnTo>
                  <a:lnTo>
                    <a:pt x="411848" y="203352"/>
                  </a:lnTo>
                  <a:lnTo>
                    <a:pt x="412559" y="202336"/>
                  </a:lnTo>
                  <a:lnTo>
                    <a:pt x="412559" y="199732"/>
                  </a:lnTo>
                  <a:lnTo>
                    <a:pt x="411530" y="198374"/>
                  </a:lnTo>
                  <a:lnTo>
                    <a:pt x="407987" y="198374"/>
                  </a:lnTo>
                  <a:lnTo>
                    <a:pt x="406819" y="198818"/>
                  </a:lnTo>
                  <a:lnTo>
                    <a:pt x="406209" y="199275"/>
                  </a:lnTo>
                  <a:lnTo>
                    <a:pt x="406615" y="200406"/>
                  </a:lnTo>
                  <a:lnTo>
                    <a:pt x="407123" y="200050"/>
                  </a:lnTo>
                  <a:lnTo>
                    <a:pt x="408012" y="199644"/>
                  </a:lnTo>
                  <a:lnTo>
                    <a:pt x="410387" y="199644"/>
                  </a:lnTo>
                  <a:lnTo>
                    <a:pt x="410972" y="200456"/>
                  </a:lnTo>
                  <a:lnTo>
                    <a:pt x="410972" y="202768"/>
                  </a:lnTo>
                  <a:lnTo>
                    <a:pt x="409536" y="203352"/>
                  </a:lnTo>
                  <a:lnTo>
                    <a:pt x="407517" y="203352"/>
                  </a:lnTo>
                  <a:lnTo>
                    <a:pt x="407517" y="204533"/>
                  </a:lnTo>
                  <a:lnTo>
                    <a:pt x="409905" y="204533"/>
                  </a:lnTo>
                  <a:lnTo>
                    <a:pt x="411365" y="205232"/>
                  </a:lnTo>
                  <a:lnTo>
                    <a:pt x="411403" y="207810"/>
                  </a:lnTo>
                  <a:lnTo>
                    <a:pt x="410768" y="209092"/>
                  </a:lnTo>
                  <a:lnTo>
                    <a:pt x="407670" y="209092"/>
                  </a:lnTo>
                  <a:lnTo>
                    <a:pt x="406641" y="208661"/>
                  </a:lnTo>
                  <a:lnTo>
                    <a:pt x="406196" y="208368"/>
                  </a:lnTo>
                  <a:lnTo>
                    <a:pt x="405765" y="209575"/>
                  </a:lnTo>
                  <a:lnTo>
                    <a:pt x="406336" y="209956"/>
                  </a:lnTo>
                  <a:lnTo>
                    <a:pt x="407479" y="210362"/>
                  </a:lnTo>
                  <a:lnTo>
                    <a:pt x="411568" y="210362"/>
                  </a:lnTo>
                  <a:lnTo>
                    <a:pt x="413004" y="208749"/>
                  </a:lnTo>
                  <a:lnTo>
                    <a:pt x="413004" y="205257"/>
                  </a:lnTo>
                  <a:close/>
                </a:path>
                <a:path w="909955" h="210820" extrusionOk="0">
                  <a:moveTo>
                    <a:pt x="519849" y="144856"/>
                  </a:moveTo>
                  <a:lnTo>
                    <a:pt x="518248" y="144856"/>
                  </a:lnTo>
                  <a:lnTo>
                    <a:pt x="516661" y="150914"/>
                  </a:lnTo>
                  <a:lnTo>
                    <a:pt x="515950" y="153758"/>
                  </a:lnTo>
                  <a:lnTo>
                    <a:pt x="515683" y="155067"/>
                  </a:lnTo>
                  <a:lnTo>
                    <a:pt x="515480" y="153809"/>
                  </a:lnTo>
                  <a:lnTo>
                    <a:pt x="515162" y="152387"/>
                  </a:lnTo>
                  <a:lnTo>
                    <a:pt x="513359" y="144856"/>
                  </a:lnTo>
                  <a:lnTo>
                    <a:pt x="511746" y="144856"/>
                  </a:lnTo>
                  <a:lnTo>
                    <a:pt x="509346" y="153885"/>
                  </a:lnTo>
                  <a:lnTo>
                    <a:pt x="509155" y="155092"/>
                  </a:lnTo>
                  <a:lnTo>
                    <a:pt x="508901" y="153936"/>
                  </a:lnTo>
                  <a:lnTo>
                    <a:pt x="508584" y="152438"/>
                  </a:lnTo>
                  <a:lnTo>
                    <a:pt x="506793" y="144856"/>
                  </a:lnTo>
                  <a:lnTo>
                    <a:pt x="505155" y="144856"/>
                  </a:lnTo>
                  <a:lnTo>
                    <a:pt x="508203" y="156870"/>
                  </a:lnTo>
                  <a:lnTo>
                    <a:pt x="509828" y="156870"/>
                  </a:lnTo>
                  <a:lnTo>
                    <a:pt x="511530" y="150622"/>
                  </a:lnTo>
                  <a:lnTo>
                    <a:pt x="511987" y="149059"/>
                  </a:lnTo>
                  <a:lnTo>
                    <a:pt x="512267" y="147891"/>
                  </a:lnTo>
                  <a:lnTo>
                    <a:pt x="512470" y="146685"/>
                  </a:lnTo>
                  <a:lnTo>
                    <a:pt x="512673" y="147904"/>
                  </a:lnTo>
                  <a:lnTo>
                    <a:pt x="512914" y="149085"/>
                  </a:lnTo>
                  <a:lnTo>
                    <a:pt x="514807" y="156870"/>
                  </a:lnTo>
                  <a:lnTo>
                    <a:pt x="516432" y="156870"/>
                  </a:lnTo>
                  <a:lnTo>
                    <a:pt x="519849" y="144856"/>
                  </a:lnTo>
                  <a:close/>
                </a:path>
                <a:path w="909955" h="210820" extrusionOk="0">
                  <a:moveTo>
                    <a:pt x="529932" y="155575"/>
                  </a:moveTo>
                  <a:lnTo>
                    <a:pt x="524725" y="155575"/>
                  </a:lnTo>
                  <a:lnTo>
                    <a:pt x="524725" y="151231"/>
                  </a:lnTo>
                  <a:lnTo>
                    <a:pt x="529399" y="151231"/>
                  </a:lnTo>
                  <a:lnTo>
                    <a:pt x="529399" y="149948"/>
                  </a:lnTo>
                  <a:lnTo>
                    <a:pt x="524725" y="149948"/>
                  </a:lnTo>
                  <a:lnTo>
                    <a:pt x="524725" y="146151"/>
                  </a:lnTo>
                  <a:lnTo>
                    <a:pt x="529666" y="146151"/>
                  </a:lnTo>
                  <a:lnTo>
                    <a:pt x="529666" y="144843"/>
                  </a:lnTo>
                  <a:lnTo>
                    <a:pt x="523176" y="144843"/>
                  </a:lnTo>
                  <a:lnTo>
                    <a:pt x="523176" y="156883"/>
                  </a:lnTo>
                  <a:lnTo>
                    <a:pt x="529932" y="156883"/>
                  </a:lnTo>
                  <a:lnTo>
                    <a:pt x="529932" y="155575"/>
                  </a:lnTo>
                  <a:close/>
                </a:path>
                <a:path w="909955" h="210820" extrusionOk="0">
                  <a:moveTo>
                    <a:pt x="540537" y="155575"/>
                  </a:moveTo>
                  <a:lnTo>
                    <a:pt x="535330" y="155575"/>
                  </a:lnTo>
                  <a:lnTo>
                    <a:pt x="535330" y="151231"/>
                  </a:lnTo>
                  <a:lnTo>
                    <a:pt x="540004" y="151231"/>
                  </a:lnTo>
                  <a:lnTo>
                    <a:pt x="540004" y="149948"/>
                  </a:lnTo>
                  <a:lnTo>
                    <a:pt x="535330" y="149948"/>
                  </a:lnTo>
                  <a:lnTo>
                    <a:pt x="535330" y="146151"/>
                  </a:lnTo>
                  <a:lnTo>
                    <a:pt x="540270" y="146151"/>
                  </a:lnTo>
                  <a:lnTo>
                    <a:pt x="540270" y="144843"/>
                  </a:lnTo>
                  <a:lnTo>
                    <a:pt x="533781" y="144843"/>
                  </a:lnTo>
                  <a:lnTo>
                    <a:pt x="533781" y="156883"/>
                  </a:lnTo>
                  <a:lnTo>
                    <a:pt x="540537" y="156883"/>
                  </a:lnTo>
                  <a:lnTo>
                    <a:pt x="540537" y="155575"/>
                  </a:lnTo>
                  <a:close/>
                </a:path>
                <a:path w="909955" h="210820" extrusionOk="0">
                  <a:moveTo>
                    <a:pt x="552856" y="156870"/>
                  </a:moveTo>
                  <a:lnTo>
                    <a:pt x="548170" y="149961"/>
                  </a:lnTo>
                  <a:lnTo>
                    <a:pt x="552526" y="144856"/>
                  </a:lnTo>
                  <a:lnTo>
                    <a:pt x="550595" y="144856"/>
                  </a:lnTo>
                  <a:lnTo>
                    <a:pt x="546925" y="149364"/>
                  </a:lnTo>
                  <a:lnTo>
                    <a:pt x="546303" y="150190"/>
                  </a:lnTo>
                  <a:lnTo>
                    <a:pt x="545985" y="150647"/>
                  </a:lnTo>
                  <a:lnTo>
                    <a:pt x="545922" y="144856"/>
                  </a:lnTo>
                  <a:lnTo>
                    <a:pt x="544372" y="144856"/>
                  </a:lnTo>
                  <a:lnTo>
                    <a:pt x="544372" y="156870"/>
                  </a:lnTo>
                  <a:lnTo>
                    <a:pt x="545922" y="156870"/>
                  </a:lnTo>
                  <a:lnTo>
                    <a:pt x="545922" y="152285"/>
                  </a:lnTo>
                  <a:lnTo>
                    <a:pt x="547065" y="150977"/>
                  </a:lnTo>
                  <a:lnTo>
                    <a:pt x="551027" y="156870"/>
                  </a:lnTo>
                  <a:lnTo>
                    <a:pt x="552856" y="156870"/>
                  </a:lnTo>
                  <a:close/>
                </a:path>
                <a:path w="909955" h="210820" extrusionOk="0">
                  <a:moveTo>
                    <a:pt x="568858" y="152488"/>
                  </a:moveTo>
                  <a:lnTo>
                    <a:pt x="567245" y="152488"/>
                  </a:lnTo>
                  <a:lnTo>
                    <a:pt x="567245" y="146799"/>
                  </a:lnTo>
                  <a:lnTo>
                    <a:pt x="567245" y="145275"/>
                  </a:lnTo>
                  <a:lnTo>
                    <a:pt x="565810" y="145275"/>
                  </a:lnTo>
                  <a:lnTo>
                    <a:pt x="565810" y="146799"/>
                  </a:lnTo>
                  <a:lnTo>
                    <a:pt x="565759" y="152488"/>
                  </a:lnTo>
                  <a:lnTo>
                    <a:pt x="561949" y="152488"/>
                  </a:lnTo>
                  <a:lnTo>
                    <a:pt x="564781" y="148513"/>
                  </a:lnTo>
                  <a:lnTo>
                    <a:pt x="565111" y="147980"/>
                  </a:lnTo>
                  <a:lnTo>
                    <a:pt x="565759" y="146799"/>
                  </a:lnTo>
                  <a:lnTo>
                    <a:pt x="565810" y="145275"/>
                  </a:lnTo>
                  <a:lnTo>
                    <a:pt x="565543" y="145275"/>
                  </a:lnTo>
                  <a:lnTo>
                    <a:pt x="560374" y="152679"/>
                  </a:lnTo>
                  <a:lnTo>
                    <a:pt x="560374" y="153720"/>
                  </a:lnTo>
                  <a:lnTo>
                    <a:pt x="565759" y="153720"/>
                  </a:lnTo>
                  <a:lnTo>
                    <a:pt x="565759" y="156883"/>
                  </a:lnTo>
                  <a:lnTo>
                    <a:pt x="567245" y="156883"/>
                  </a:lnTo>
                  <a:lnTo>
                    <a:pt x="567245" y="153720"/>
                  </a:lnTo>
                  <a:lnTo>
                    <a:pt x="568858" y="153720"/>
                  </a:lnTo>
                  <a:lnTo>
                    <a:pt x="568858" y="152488"/>
                  </a:lnTo>
                  <a:close/>
                </a:path>
                <a:path w="909955" h="210820" extrusionOk="0">
                  <a:moveTo>
                    <a:pt x="668794" y="175895"/>
                  </a:moveTo>
                  <a:lnTo>
                    <a:pt x="667194" y="175895"/>
                  </a:lnTo>
                  <a:lnTo>
                    <a:pt x="665607" y="181965"/>
                  </a:lnTo>
                  <a:lnTo>
                    <a:pt x="664895" y="184797"/>
                  </a:lnTo>
                  <a:lnTo>
                    <a:pt x="664641" y="186118"/>
                  </a:lnTo>
                  <a:lnTo>
                    <a:pt x="664425" y="184848"/>
                  </a:lnTo>
                  <a:lnTo>
                    <a:pt x="664108" y="183426"/>
                  </a:lnTo>
                  <a:lnTo>
                    <a:pt x="662305" y="175895"/>
                  </a:lnTo>
                  <a:lnTo>
                    <a:pt x="660692" y="175895"/>
                  </a:lnTo>
                  <a:lnTo>
                    <a:pt x="658291" y="184937"/>
                  </a:lnTo>
                  <a:lnTo>
                    <a:pt x="658101" y="186131"/>
                  </a:lnTo>
                  <a:lnTo>
                    <a:pt x="657847" y="184975"/>
                  </a:lnTo>
                  <a:lnTo>
                    <a:pt x="657529" y="183476"/>
                  </a:lnTo>
                  <a:lnTo>
                    <a:pt x="655739" y="175895"/>
                  </a:lnTo>
                  <a:lnTo>
                    <a:pt x="654100" y="175895"/>
                  </a:lnTo>
                  <a:lnTo>
                    <a:pt x="657148" y="187921"/>
                  </a:lnTo>
                  <a:lnTo>
                    <a:pt x="658774" y="187921"/>
                  </a:lnTo>
                  <a:lnTo>
                    <a:pt x="660476" y="181660"/>
                  </a:lnTo>
                  <a:lnTo>
                    <a:pt x="660933" y="180098"/>
                  </a:lnTo>
                  <a:lnTo>
                    <a:pt x="661212" y="178930"/>
                  </a:lnTo>
                  <a:lnTo>
                    <a:pt x="661416" y="177736"/>
                  </a:lnTo>
                  <a:lnTo>
                    <a:pt x="661619" y="178943"/>
                  </a:lnTo>
                  <a:lnTo>
                    <a:pt x="661873" y="180124"/>
                  </a:lnTo>
                  <a:lnTo>
                    <a:pt x="663752" y="187921"/>
                  </a:lnTo>
                  <a:lnTo>
                    <a:pt x="665378" y="187921"/>
                  </a:lnTo>
                  <a:lnTo>
                    <a:pt x="668794" y="175895"/>
                  </a:lnTo>
                  <a:close/>
                </a:path>
                <a:path w="909955" h="210820" extrusionOk="0">
                  <a:moveTo>
                    <a:pt x="678891" y="186613"/>
                  </a:moveTo>
                  <a:lnTo>
                    <a:pt x="673671" y="186613"/>
                  </a:lnTo>
                  <a:lnTo>
                    <a:pt x="673671" y="182283"/>
                  </a:lnTo>
                  <a:lnTo>
                    <a:pt x="678357" y="182283"/>
                  </a:lnTo>
                  <a:lnTo>
                    <a:pt x="678357" y="181000"/>
                  </a:lnTo>
                  <a:lnTo>
                    <a:pt x="673671" y="181000"/>
                  </a:lnTo>
                  <a:lnTo>
                    <a:pt x="673671" y="177190"/>
                  </a:lnTo>
                  <a:lnTo>
                    <a:pt x="678624" y="177190"/>
                  </a:lnTo>
                  <a:lnTo>
                    <a:pt x="678624" y="175895"/>
                  </a:lnTo>
                  <a:lnTo>
                    <a:pt x="672122" y="175895"/>
                  </a:lnTo>
                  <a:lnTo>
                    <a:pt x="672122" y="187921"/>
                  </a:lnTo>
                  <a:lnTo>
                    <a:pt x="678891" y="187921"/>
                  </a:lnTo>
                  <a:lnTo>
                    <a:pt x="678891" y="186613"/>
                  </a:lnTo>
                  <a:close/>
                </a:path>
                <a:path w="909955" h="210820" extrusionOk="0">
                  <a:moveTo>
                    <a:pt x="689483" y="186613"/>
                  </a:moveTo>
                  <a:lnTo>
                    <a:pt x="684276" y="186613"/>
                  </a:lnTo>
                  <a:lnTo>
                    <a:pt x="684276" y="182283"/>
                  </a:lnTo>
                  <a:lnTo>
                    <a:pt x="688949" y="182283"/>
                  </a:lnTo>
                  <a:lnTo>
                    <a:pt x="688949" y="181000"/>
                  </a:lnTo>
                  <a:lnTo>
                    <a:pt x="684276" y="181000"/>
                  </a:lnTo>
                  <a:lnTo>
                    <a:pt x="684276" y="177190"/>
                  </a:lnTo>
                  <a:lnTo>
                    <a:pt x="689216" y="177190"/>
                  </a:lnTo>
                  <a:lnTo>
                    <a:pt x="689216" y="175895"/>
                  </a:lnTo>
                  <a:lnTo>
                    <a:pt x="682726" y="175895"/>
                  </a:lnTo>
                  <a:lnTo>
                    <a:pt x="682726" y="187921"/>
                  </a:lnTo>
                  <a:lnTo>
                    <a:pt x="689483" y="187921"/>
                  </a:lnTo>
                  <a:lnTo>
                    <a:pt x="689483" y="186613"/>
                  </a:lnTo>
                  <a:close/>
                </a:path>
                <a:path w="909955" h="210820" extrusionOk="0">
                  <a:moveTo>
                    <a:pt x="701814" y="187921"/>
                  </a:moveTo>
                  <a:lnTo>
                    <a:pt x="697128" y="181000"/>
                  </a:lnTo>
                  <a:lnTo>
                    <a:pt x="701471" y="175895"/>
                  </a:lnTo>
                  <a:lnTo>
                    <a:pt x="699541" y="175895"/>
                  </a:lnTo>
                  <a:lnTo>
                    <a:pt x="695871" y="180403"/>
                  </a:lnTo>
                  <a:lnTo>
                    <a:pt x="695248" y="181229"/>
                  </a:lnTo>
                  <a:lnTo>
                    <a:pt x="694931" y="181686"/>
                  </a:lnTo>
                  <a:lnTo>
                    <a:pt x="694867" y="175895"/>
                  </a:lnTo>
                  <a:lnTo>
                    <a:pt x="693318" y="175895"/>
                  </a:lnTo>
                  <a:lnTo>
                    <a:pt x="693318" y="187921"/>
                  </a:lnTo>
                  <a:lnTo>
                    <a:pt x="694867" y="187921"/>
                  </a:lnTo>
                  <a:lnTo>
                    <a:pt x="694867" y="183337"/>
                  </a:lnTo>
                  <a:lnTo>
                    <a:pt x="696010" y="182016"/>
                  </a:lnTo>
                  <a:lnTo>
                    <a:pt x="699973" y="187921"/>
                  </a:lnTo>
                  <a:lnTo>
                    <a:pt x="701814" y="187921"/>
                  </a:lnTo>
                  <a:close/>
                </a:path>
                <a:path w="909955" h="210820" extrusionOk="0">
                  <a:moveTo>
                    <a:pt x="716991" y="182689"/>
                  </a:moveTo>
                  <a:lnTo>
                    <a:pt x="716254" y="181698"/>
                  </a:lnTo>
                  <a:lnTo>
                    <a:pt x="714629" y="180746"/>
                  </a:lnTo>
                  <a:lnTo>
                    <a:pt x="713727" y="180555"/>
                  </a:lnTo>
                  <a:lnTo>
                    <a:pt x="712419" y="180555"/>
                  </a:lnTo>
                  <a:lnTo>
                    <a:pt x="711898" y="180632"/>
                  </a:lnTo>
                  <a:lnTo>
                    <a:pt x="712343" y="177647"/>
                  </a:lnTo>
                  <a:lnTo>
                    <a:pt x="716762" y="177647"/>
                  </a:lnTo>
                  <a:lnTo>
                    <a:pt x="716762" y="176326"/>
                  </a:lnTo>
                  <a:lnTo>
                    <a:pt x="711212" y="176326"/>
                  </a:lnTo>
                  <a:lnTo>
                    <a:pt x="710463" y="181889"/>
                  </a:lnTo>
                  <a:lnTo>
                    <a:pt x="711415" y="181762"/>
                  </a:lnTo>
                  <a:lnTo>
                    <a:pt x="714400" y="181762"/>
                  </a:lnTo>
                  <a:lnTo>
                    <a:pt x="715391" y="182829"/>
                  </a:lnTo>
                  <a:lnTo>
                    <a:pt x="715416" y="185889"/>
                  </a:lnTo>
                  <a:lnTo>
                    <a:pt x="714133" y="186842"/>
                  </a:lnTo>
                  <a:lnTo>
                    <a:pt x="711606" y="186842"/>
                  </a:lnTo>
                  <a:lnTo>
                    <a:pt x="710666" y="186499"/>
                  </a:lnTo>
                  <a:lnTo>
                    <a:pt x="710184" y="186207"/>
                  </a:lnTo>
                  <a:lnTo>
                    <a:pt x="709790" y="187413"/>
                  </a:lnTo>
                  <a:lnTo>
                    <a:pt x="710349" y="187756"/>
                  </a:lnTo>
                  <a:lnTo>
                    <a:pt x="711415" y="188112"/>
                  </a:lnTo>
                  <a:lnTo>
                    <a:pt x="715200" y="188112"/>
                  </a:lnTo>
                  <a:lnTo>
                    <a:pt x="716991" y="186423"/>
                  </a:lnTo>
                  <a:lnTo>
                    <a:pt x="716991" y="182689"/>
                  </a:lnTo>
                  <a:close/>
                </a:path>
                <a:path w="909955" h="210820" extrusionOk="0">
                  <a:moveTo>
                    <a:pt x="836104" y="157035"/>
                  </a:moveTo>
                  <a:lnTo>
                    <a:pt x="834504" y="157035"/>
                  </a:lnTo>
                  <a:lnTo>
                    <a:pt x="832929" y="163093"/>
                  </a:lnTo>
                  <a:lnTo>
                    <a:pt x="832205" y="165938"/>
                  </a:lnTo>
                  <a:lnTo>
                    <a:pt x="831951" y="167246"/>
                  </a:lnTo>
                  <a:lnTo>
                    <a:pt x="831748" y="165989"/>
                  </a:lnTo>
                  <a:lnTo>
                    <a:pt x="831430" y="164553"/>
                  </a:lnTo>
                  <a:lnTo>
                    <a:pt x="829627" y="157035"/>
                  </a:lnTo>
                  <a:lnTo>
                    <a:pt x="828001" y="157035"/>
                  </a:lnTo>
                  <a:lnTo>
                    <a:pt x="825601" y="166065"/>
                  </a:lnTo>
                  <a:lnTo>
                    <a:pt x="825423" y="167259"/>
                  </a:lnTo>
                  <a:lnTo>
                    <a:pt x="825169" y="166103"/>
                  </a:lnTo>
                  <a:lnTo>
                    <a:pt x="824839" y="164604"/>
                  </a:lnTo>
                  <a:lnTo>
                    <a:pt x="823061" y="157035"/>
                  </a:lnTo>
                  <a:lnTo>
                    <a:pt x="821423" y="157035"/>
                  </a:lnTo>
                  <a:lnTo>
                    <a:pt x="824471" y="169049"/>
                  </a:lnTo>
                  <a:lnTo>
                    <a:pt x="826084" y="169049"/>
                  </a:lnTo>
                  <a:lnTo>
                    <a:pt x="827798" y="162788"/>
                  </a:lnTo>
                  <a:lnTo>
                    <a:pt x="828255" y="161239"/>
                  </a:lnTo>
                  <a:lnTo>
                    <a:pt x="828522" y="160058"/>
                  </a:lnTo>
                  <a:lnTo>
                    <a:pt x="828738" y="158864"/>
                  </a:lnTo>
                  <a:lnTo>
                    <a:pt x="828941" y="160070"/>
                  </a:lnTo>
                  <a:lnTo>
                    <a:pt x="829183" y="161251"/>
                  </a:lnTo>
                  <a:lnTo>
                    <a:pt x="831075" y="169049"/>
                  </a:lnTo>
                  <a:lnTo>
                    <a:pt x="832688" y="169049"/>
                  </a:lnTo>
                  <a:lnTo>
                    <a:pt x="836104" y="157035"/>
                  </a:lnTo>
                  <a:close/>
                </a:path>
                <a:path w="909955" h="210820" extrusionOk="0">
                  <a:moveTo>
                    <a:pt x="846201" y="167754"/>
                  </a:moveTo>
                  <a:lnTo>
                    <a:pt x="840994" y="167754"/>
                  </a:lnTo>
                  <a:lnTo>
                    <a:pt x="840994" y="163410"/>
                  </a:lnTo>
                  <a:lnTo>
                    <a:pt x="845667" y="163410"/>
                  </a:lnTo>
                  <a:lnTo>
                    <a:pt x="845667" y="162128"/>
                  </a:lnTo>
                  <a:lnTo>
                    <a:pt x="840994" y="162128"/>
                  </a:lnTo>
                  <a:lnTo>
                    <a:pt x="840994" y="158318"/>
                  </a:lnTo>
                  <a:lnTo>
                    <a:pt x="845934" y="158318"/>
                  </a:lnTo>
                  <a:lnTo>
                    <a:pt x="845934" y="157022"/>
                  </a:lnTo>
                  <a:lnTo>
                    <a:pt x="839444" y="157022"/>
                  </a:lnTo>
                  <a:lnTo>
                    <a:pt x="839444" y="169049"/>
                  </a:lnTo>
                  <a:lnTo>
                    <a:pt x="846201" y="169049"/>
                  </a:lnTo>
                  <a:lnTo>
                    <a:pt x="846201" y="167754"/>
                  </a:lnTo>
                  <a:close/>
                </a:path>
                <a:path w="909955" h="210820" extrusionOk="0">
                  <a:moveTo>
                    <a:pt x="856805" y="167754"/>
                  </a:moveTo>
                  <a:lnTo>
                    <a:pt x="851585" y="167754"/>
                  </a:lnTo>
                  <a:lnTo>
                    <a:pt x="851585" y="163410"/>
                  </a:lnTo>
                  <a:lnTo>
                    <a:pt x="856272" y="163410"/>
                  </a:lnTo>
                  <a:lnTo>
                    <a:pt x="856272" y="162128"/>
                  </a:lnTo>
                  <a:lnTo>
                    <a:pt x="851585" y="162128"/>
                  </a:lnTo>
                  <a:lnTo>
                    <a:pt x="851585" y="158318"/>
                  </a:lnTo>
                  <a:lnTo>
                    <a:pt x="856538" y="158318"/>
                  </a:lnTo>
                  <a:lnTo>
                    <a:pt x="856538" y="157022"/>
                  </a:lnTo>
                  <a:lnTo>
                    <a:pt x="850036" y="157022"/>
                  </a:lnTo>
                  <a:lnTo>
                    <a:pt x="850036" y="169049"/>
                  </a:lnTo>
                  <a:lnTo>
                    <a:pt x="856805" y="169049"/>
                  </a:lnTo>
                  <a:lnTo>
                    <a:pt x="856805" y="167754"/>
                  </a:lnTo>
                  <a:close/>
                </a:path>
                <a:path w="909955" h="210820" extrusionOk="0">
                  <a:moveTo>
                    <a:pt x="869124" y="169049"/>
                  </a:moveTo>
                  <a:lnTo>
                    <a:pt x="864438" y="162128"/>
                  </a:lnTo>
                  <a:lnTo>
                    <a:pt x="868794" y="157022"/>
                  </a:lnTo>
                  <a:lnTo>
                    <a:pt x="866863" y="157022"/>
                  </a:lnTo>
                  <a:lnTo>
                    <a:pt x="863193" y="161544"/>
                  </a:lnTo>
                  <a:lnTo>
                    <a:pt x="862558" y="162356"/>
                  </a:lnTo>
                  <a:lnTo>
                    <a:pt x="862241" y="162814"/>
                  </a:lnTo>
                  <a:lnTo>
                    <a:pt x="862177" y="157022"/>
                  </a:lnTo>
                  <a:lnTo>
                    <a:pt x="860628" y="157022"/>
                  </a:lnTo>
                  <a:lnTo>
                    <a:pt x="860628" y="169049"/>
                  </a:lnTo>
                  <a:lnTo>
                    <a:pt x="862177" y="169049"/>
                  </a:lnTo>
                  <a:lnTo>
                    <a:pt x="862177" y="164465"/>
                  </a:lnTo>
                  <a:lnTo>
                    <a:pt x="863333" y="163144"/>
                  </a:lnTo>
                  <a:lnTo>
                    <a:pt x="867295" y="169049"/>
                  </a:lnTo>
                  <a:lnTo>
                    <a:pt x="869124" y="169049"/>
                  </a:lnTo>
                  <a:close/>
                </a:path>
                <a:path w="909955" h="210820" extrusionOk="0">
                  <a:moveTo>
                    <a:pt x="884923" y="162902"/>
                  </a:moveTo>
                  <a:lnTo>
                    <a:pt x="884618" y="162598"/>
                  </a:lnTo>
                  <a:lnTo>
                    <a:pt x="883488" y="161417"/>
                  </a:lnTo>
                  <a:lnTo>
                    <a:pt x="883323" y="161417"/>
                  </a:lnTo>
                  <a:lnTo>
                    <a:pt x="883323" y="163588"/>
                  </a:lnTo>
                  <a:lnTo>
                    <a:pt x="883323" y="166916"/>
                  </a:lnTo>
                  <a:lnTo>
                    <a:pt x="882421" y="168033"/>
                  </a:lnTo>
                  <a:lnTo>
                    <a:pt x="879424" y="168033"/>
                  </a:lnTo>
                  <a:lnTo>
                    <a:pt x="878547" y="166624"/>
                  </a:lnTo>
                  <a:lnTo>
                    <a:pt x="878586" y="164198"/>
                  </a:lnTo>
                  <a:lnTo>
                    <a:pt x="879119" y="163182"/>
                  </a:lnTo>
                  <a:lnTo>
                    <a:pt x="879767" y="162750"/>
                  </a:lnTo>
                  <a:lnTo>
                    <a:pt x="879995" y="162598"/>
                  </a:lnTo>
                  <a:lnTo>
                    <a:pt x="882383" y="162598"/>
                  </a:lnTo>
                  <a:lnTo>
                    <a:pt x="883323" y="163588"/>
                  </a:lnTo>
                  <a:lnTo>
                    <a:pt x="883323" y="161417"/>
                  </a:lnTo>
                  <a:lnTo>
                    <a:pt x="880135" y="161417"/>
                  </a:lnTo>
                  <a:lnTo>
                    <a:pt x="879170" y="162013"/>
                  </a:lnTo>
                  <a:lnTo>
                    <a:pt x="878624" y="162750"/>
                  </a:lnTo>
                  <a:lnTo>
                    <a:pt x="878852" y="160832"/>
                  </a:lnTo>
                  <a:lnTo>
                    <a:pt x="880135" y="159042"/>
                  </a:lnTo>
                  <a:lnTo>
                    <a:pt x="883056" y="158559"/>
                  </a:lnTo>
                  <a:lnTo>
                    <a:pt x="883462" y="158546"/>
                  </a:lnTo>
                  <a:lnTo>
                    <a:pt x="883780" y="158559"/>
                  </a:lnTo>
                  <a:lnTo>
                    <a:pt x="883780" y="157276"/>
                  </a:lnTo>
                  <a:lnTo>
                    <a:pt x="883107" y="157289"/>
                  </a:lnTo>
                  <a:lnTo>
                    <a:pt x="881176" y="157543"/>
                  </a:lnTo>
                  <a:lnTo>
                    <a:pt x="879894" y="158127"/>
                  </a:lnTo>
                  <a:lnTo>
                    <a:pt x="877785" y="160223"/>
                  </a:lnTo>
                  <a:lnTo>
                    <a:pt x="876973" y="162013"/>
                  </a:lnTo>
                  <a:lnTo>
                    <a:pt x="876973" y="167322"/>
                  </a:lnTo>
                  <a:lnTo>
                    <a:pt x="878586" y="169252"/>
                  </a:lnTo>
                  <a:lnTo>
                    <a:pt x="883488" y="169252"/>
                  </a:lnTo>
                  <a:lnTo>
                    <a:pt x="884377" y="168033"/>
                  </a:lnTo>
                  <a:lnTo>
                    <a:pt x="884885" y="167322"/>
                  </a:lnTo>
                  <a:lnTo>
                    <a:pt x="884923" y="162902"/>
                  </a:lnTo>
                  <a:close/>
                </a:path>
                <a:path w="909955" h="210820" extrusionOk="0">
                  <a:moveTo>
                    <a:pt x="909904" y="54394"/>
                  </a:moveTo>
                  <a:lnTo>
                    <a:pt x="909815" y="47967"/>
                  </a:lnTo>
                  <a:lnTo>
                    <a:pt x="881888" y="27686"/>
                  </a:lnTo>
                  <a:lnTo>
                    <a:pt x="879551" y="27203"/>
                  </a:lnTo>
                  <a:lnTo>
                    <a:pt x="863498" y="23876"/>
                  </a:lnTo>
                  <a:lnTo>
                    <a:pt x="863498" y="20561"/>
                  </a:lnTo>
                  <a:lnTo>
                    <a:pt x="857935" y="15113"/>
                  </a:lnTo>
                  <a:lnTo>
                    <a:pt x="851179" y="15113"/>
                  </a:lnTo>
                  <a:lnTo>
                    <a:pt x="844524" y="15113"/>
                  </a:lnTo>
                  <a:lnTo>
                    <a:pt x="838949" y="20561"/>
                  </a:lnTo>
                  <a:lnTo>
                    <a:pt x="838949" y="21463"/>
                  </a:lnTo>
                  <a:lnTo>
                    <a:pt x="811669" y="23152"/>
                  </a:lnTo>
                  <a:lnTo>
                    <a:pt x="726846" y="37795"/>
                  </a:lnTo>
                  <a:lnTo>
                    <a:pt x="696366" y="40195"/>
                  </a:lnTo>
                  <a:lnTo>
                    <a:pt x="691603" y="35521"/>
                  </a:lnTo>
                  <a:lnTo>
                    <a:pt x="684847" y="35521"/>
                  </a:lnTo>
                  <a:lnTo>
                    <a:pt x="678192" y="35521"/>
                  </a:lnTo>
                  <a:lnTo>
                    <a:pt x="672896" y="40690"/>
                  </a:lnTo>
                  <a:lnTo>
                    <a:pt x="632612" y="36804"/>
                  </a:lnTo>
                  <a:lnTo>
                    <a:pt x="583590" y="19570"/>
                  </a:lnTo>
                  <a:lnTo>
                    <a:pt x="559828" y="12458"/>
                  </a:lnTo>
                  <a:lnTo>
                    <a:pt x="545693" y="8229"/>
                  </a:lnTo>
                  <a:lnTo>
                    <a:pt x="545693" y="5448"/>
                  </a:lnTo>
                  <a:lnTo>
                    <a:pt x="540143" y="0"/>
                  </a:lnTo>
                  <a:lnTo>
                    <a:pt x="533387" y="0"/>
                  </a:lnTo>
                  <a:lnTo>
                    <a:pt x="526719" y="0"/>
                  </a:lnTo>
                  <a:lnTo>
                    <a:pt x="521157" y="5448"/>
                  </a:lnTo>
                  <a:lnTo>
                    <a:pt x="521157" y="8051"/>
                  </a:lnTo>
                  <a:lnTo>
                    <a:pt x="496125" y="10833"/>
                  </a:lnTo>
                  <a:lnTo>
                    <a:pt x="457187" y="26492"/>
                  </a:lnTo>
                  <a:lnTo>
                    <a:pt x="422846" y="45808"/>
                  </a:lnTo>
                  <a:lnTo>
                    <a:pt x="394106" y="61518"/>
                  </a:lnTo>
                  <a:lnTo>
                    <a:pt x="387807" y="61404"/>
                  </a:lnTo>
                  <a:lnTo>
                    <a:pt x="385102" y="58699"/>
                  </a:lnTo>
                  <a:lnTo>
                    <a:pt x="378333" y="58699"/>
                  </a:lnTo>
                  <a:lnTo>
                    <a:pt x="371563" y="58699"/>
                  </a:lnTo>
                  <a:lnTo>
                    <a:pt x="369252" y="61061"/>
                  </a:lnTo>
                  <a:lnTo>
                    <a:pt x="354368" y="60769"/>
                  </a:lnTo>
                  <a:lnTo>
                    <a:pt x="262966" y="25933"/>
                  </a:lnTo>
                  <a:lnTo>
                    <a:pt x="252310" y="21907"/>
                  </a:lnTo>
                  <a:lnTo>
                    <a:pt x="233603" y="20980"/>
                  </a:lnTo>
                  <a:lnTo>
                    <a:pt x="233603" y="15252"/>
                  </a:lnTo>
                  <a:lnTo>
                    <a:pt x="228168" y="9817"/>
                  </a:lnTo>
                  <a:lnTo>
                    <a:pt x="221399" y="9817"/>
                  </a:lnTo>
                  <a:lnTo>
                    <a:pt x="214630" y="9817"/>
                  </a:lnTo>
                  <a:lnTo>
                    <a:pt x="209194" y="15252"/>
                  </a:lnTo>
                  <a:lnTo>
                    <a:pt x="209194" y="19773"/>
                  </a:lnTo>
                  <a:lnTo>
                    <a:pt x="205219" y="19570"/>
                  </a:lnTo>
                  <a:lnTo>
                    <a:pt x="168275" y="37363"/>
                  </a:lnTo>
                  <a:lnTo>
                    <a:pt x="135902" y="39979"/>
                  </a:lnTo>
                  <a:lnTo>
                    <a:pt x="106883" y="33756"/>
                  </a:lnTo>
                  <a:lnTo>
                    <a:pt x="84975" y="26695"/>
                  </a:lnTo>
                  <a:lnTo>
                    <a:pt x="80010" y="25082"/>
                  </a:lnTo>
                  <a:lnTo>
                    <a:pt x="62001" y="21793"/>
                  </a:lnTo>
                  <a:lnTo>
                    <a:pt x="62001" y="20015"/>
                  </a:lnTo>
                  <a:lnTo>
                    <a:pt x="56578" y="14452"/>
                  </a:lnTo>
                  <a:lnTo>
                    <a:pt x="49809" y="14452"/>
                  </a:lnTo>
                  <a:lnTo>
                    <a:pt x="43040" y="14452"/>
                  </a:lnTo>
                  <a:lnTo>
                    <a:pt x="37592" y="20015"/>
                  </a:lnTo>
                  <a:lnTo>
                    <a:pt x="37592" y="23799"/>
                  </a:lnTo>
                  <a:lnTo>
                    <a:pt x="27787" y="25857"/>
                  </a:lnTo>
                  <a:lnTo>
                    <a:pt x="76" y="47967"/>
                  </a:lnTo>
                  <a:lnTo>
                    <a:pt x="0" y="54394"/>
                  </a:lnTo>
                  <a:lnTo>
                    <a:pt x="27787" y="32219"/>
                  </a:lnTo>
                  <a:lnTo>
                    <a:pt x="37592" y="30162"/>
                  </a:lnTo>
                  <a:lnTo>
                    <a:pt x="37592" y="33553"/>
                  </a:lnTo>
                  <a:lnTo>
                    <a:pt x="43040" y="38989"/>
                  </a:lnTo>
                  <a:lnTo>
                    <a:pt x="48094" y="38989"/>
                  </a:lnTo>
                  <a:lnTo>
                    <a:pt x="48094" y="98044"/>
                  </a:lnTo>
                  <a:lnTo>
                    <a:pt x="49796" y="98044"/>
                  </a:lnTo>
                  <a:lnTo>
                    <a:pt x="49796" y="38989"/>
                  </a:lnTo>
                  <a:lnTo>
                    <a:pt x="56578" y="38989"/>
                  </a:lnTo>
                  <a:lnTo>
                    <a:pt x="62001" y="33553"/>
                  </a:lnTo>
                  <a:lnTo>
                    <a:pt x="62001" y="28155"/>
                  </a:lnTo>
                  <a:lnTo>
                    <a:pt x="80010" y="31445"/>
                  </a:lnTo>
                  <a:lnTo>
                    <a:pt x="106883" y="40119"/>
                  </a:lnTo>
                  <a:lnTo>
                    <a:pt x="135902" y="46329"/>
                  </a:lnTo>
                  <a:lnTo>
                    <a:pt x="168275" y="43726"/>
                  </a:lnTo>
                  <a:lnTo>
                    <a:pt x="176060" y="39979"/>
                  </a:lnTo>
                  <a:lnTo>
                    <a:pt x="205219" y="25933"/>
                  </a:lnTo>
                  <a:lnTo>
                    <a:pt x="209194" y="26136"/>
                  </a:lnTo>
                  <a:lnTo>
                    <a:pt x="209194" y="28790"/>
                  </a:lnTo>
                  <a:lnTo>
                    <a:pt x="214630" y="34226"/>
                  </a:lnTo>
                  <a:lnTo>
                    <a:pt x="220497" y="34226"/>
                  </a:lnTo>
                  <a:lnTo>
                    <a:pt x="220497" y="138696"/>
                  </a:lnTo>
                  <a:lnTo>
                    <a:pt x="222199" y="138696"/>
                  </a:lnTo>
                  <a:lnTo>
                    <a:pt x="222199" y="34226"/>
                  </a:lnTo>
                  <a:lnTo>
                    <a:pt x="228168" y="34226"/>
                  </a:lnTo>
                  <a:lnTo>
                    <a:pt x="233603" y="28790"/>
                  </a:lnTo>
                  <a:lnTo>
                    <a:pt x="233603" y="27355"/>
                  </a:lnTo>
                  <a:lnTo>
                    <a:pt x="252310" y="28270"/>
                  </a:lnTo>
                  <a:lnTo>
                    <a:pt x="354368" y="67132"/>
                  </a:lnTo>
                  <a:lnTo>
                    <a:pt x="366128" y="67360"/>
                  </a:lnTo>
                  <a:lnTo>
                    <a:pt x="366128" y="77673"/>
                  </a:lnTo>
                  <a:lnTo>
                    <a:pt x="371563" y="83235"/>
                  </a:lnTo>
                  <a:lnTo>
                    <a:pt x="378066" y="83235"/>
                  </a:lnTo>
                  <a:lnTo>
                    <a:pt x="378066" y="187921"/>
                  </a:lnTo>
                  <a:lnTo>
                    <a:pt x="379768" y="187921"/>
                  </a:lnTo>
                  <a:lnTo>
                    <a:pt x="379768" y="83235"/>
                  </a:lnTo>
                  <a:lnTo>
                    <a:pt x="385102" y="83235"/>
                  </a:lnTo>
                  <a:lnTo>
                    <a:pt x="390677" y="77673"/>
                  </a:lnTo>
                  <a:lnTo>
                    <a:pt x="390677" y="67818"/>
                  </a:lnTo>
                  <a:lnTo>
                    <a:pt x="394106" y="67881"/>
                  </a:lnTo>
                  <a:lnTo>
                    <a:pt x="405739" y="61518"/>
                  </a:lnTo>
                  <a:lnTo>
                    <a:pt x="422846" y="52171"/>
                  </a:lnTo>
                  <a:lnTo>
                    <a:pt x="457187" y="32854"/>
                  </a:lnTo>
                  <a:lnTo>
                    <a:pt x="496125" y="17183"/>
                  </a:lnTo>
                  <a:lnTo>
                    <a:pt x="521157" y="14401"/>
                  </a:lnTo>
                  <a:lnTo>
                    <a:pt x="521157" y="18973"/>
                  </a:lnTo>
                  <a:lnTo>
                    <a:pt x="526719" y="24422"/>
                  </a:lnTo>
                  <a:lnTo>
                    <a:pt x="533463" y="24422"/>
                  </a:lnTo>
                  <a:lnTo>
                    <a:pt x="533463" y="134912"/>
                  </a:lnTo>
                  <a:lnTo>
                    <a:pt x="535165" y="134912"/>
                  </a:lnTo>
                  <a:lnTo>
                    <a:pt x="535165" y="24422"/>
                  </a:lnTo>
                  <a:lnTo>
                    <a:pt x="540143" y="24422"/>
                  </a:lnTo>
                  <a:lnTo>
                    <a:pt x="545693" y="18973"/>
                  </a:lnTo>
                  <a:lnTo>
                    <a:pt x="545693" y="14592"/>
                  </a:lnTo>
                  <a:lnTo>
                    <a:pt x="583590" y="25933"/>
                  </a:lnTo>
                  <a:lnTo>
                    <a:pt x="632612" y="43167"/>
                  </a:lnTo>
                  <a:lnTo>
                    <a:pt x="672617" y="47028"/>
                  </a:lnTo>
                  <a:lnTo>
                    <a:pt x="672617" y="54495"/>
                  </a:lnTo>
                  <a:lnTo>
                    <a:pt x="678192" y="59944"/>
                  </a:lnTo>
                  <a:lnTo>
                    <a:pt x="684911" y="59944"/>
                  </a:lnTo>
                  <a:lnTo>
                    <a:pt x="684911" y="165862"/>
                  </a:lnTo>
                  <a:lnTo>
                    <a:pt x="686612" y="165862"/>
                  </a:lnTo>
                  <a:lnTo>
                    <a:pt x="686612" y="59944"/>
                  </a:lnTo>
                  <a:lnTo>
                    <a:pt x="691603" y="59944"/>
                  </a:lnTo>
                  <a:lnTo>
                    <a:pt x="697166" y="54495"/>
                  </a:lnTo>
                  <a:lnTo>
                    <a:pt x="697166" y="46494"/>
                  </a:lnTo>
                  <a:lnTo>
                    <a:pt x="726846" y="44145"/>
                  </a:lnTo>
                  <a:lnTo>
                    <a:pt x="742683" y="41427"/>
                  </a:lnTo>
                  <a:lnTo>
                    <a:pt x="811669" y="29502"/>
                  </a:lnTo>
                  <a:lnTo>
                    <a:pt x="838949" y="27825"/>
                  </a:lnTo>
                  <a:lnTo>
                    <a:pt x="838949" y="34086"/>
                  </a:lnTo>
                  <a:lnTo>
                    <a:pt x="844524" y="39535"/>
                  </a:lnTo>
                  <a:lnTo>
                    <a:pt x="850226" y="39535"/>
                  </a:lnTo>
                  <a:lnTo>
                    <a:pt x="850226" y="145669"/>
                  </a:lnTo>
                  <a:lnTo>
                    <a:pt x="851941" y="145669"/>
                  </a:lnTo>
                  <a:lnTo>
                    <a:pt x="851941" y="39535"/>
                  </a:lnTo>
                  <a:lnTo>
                    <a:pt x="857935" y="39535"/>
                  </a:lnTo>
                  <a:lnTo>
                    <a:pt x="863498" y="34086"/>
                  </a:lnTo>
                  <a:lnTo>
                    <a:pt x="863498" y="30238"/>
                  </a:lnTo>
                  <a:lnTo>
                    <a:pt x="881888" y="34048"/>
                  </a:lnTo>
                  <a:lnTo>
                    <a:pt x="909904" y="54394"/>
                  </a:lnTo>
                  <a:close/>
                </a:path>
              </a:pathLst>
            </a:custGeom>
            <a:solidFill>
              <a:srgbClr val="FFFFFF">
                <a:alpha val="49803"/>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51" name="Google Shape;384;p26">
              <a:extLst>
                <a:ext uri="{FF2B5EF4-FFF2-40B4-BE49-F238E27FC236}">
                  <a16:creationId xmlns:a16="http://schemas.microsoft.com/office/drawing/2014/main" id="{3D208740-E52C-7862-6F0D-25D7667FD5B4}"/>
                </a:ext>
              </a:extLst>
            </p:cNvPr>
            <p:cNvPicPr preferRelativeResize="0"/>
            <p:nvPr/>
          </p:nvPicPr>
          <p:blipFill rotWithShape="1">
            <a:blip r:embed="rId8">
              <a:alphaModFix/>
            </a:blip>
            <a:srcRect/>
            <a:stretch/>
          </p:blipFill>
          <p:spPr>
            <a:xfrm>
              <a:off x="16642425" y="4026367"/>
              <a:ext cx="282613" cy="282624"/>
            </a:xfrm>
            <a:prstGeom prst="rect">
              <a:avLst/>
            </a:prstGeom>
            <a:noFill/>
            <a:ln>
              <a:noFill/>
            </a:ln>
          </p:spPr>
        </p:pic>
        <p:pic>
          <p:nvPicPr>
            <p:cNvPr id="252" name="Google Shape;385;p26">
              <a:extLst>
                <a:ext uri="{FF2B5EF4-FFF2-40B4-BE49-F238E27FC236}">
                  <a16:creationId xmlns:a16="http://schemas.microsoft.com/office/drawing/2014/main" id="{153485AF-EB42-5601-48D4-028FB175CFF4}"/>
                </a:ext>
              </a:extLst>
            </p:cNvPr>
            <p:cNvPicPr preferRelativeResize="0"/>
            <p:nvPr/>
          </p:nvPicPr>
          <p:blipFill rotWithShape="1">
            <a:blip r:embed="rId9">
              <a:alphaModFix/>
            </a:blip>
            <a:srcRect/>
            <a:stretch/>
          </p:blipFill>
          <p:spPr>
            <a:xfrm>
              <a:off x="16642423" y="4167714"/>
              <a:ext cx="141281" cy="141271"/>
            </a:xfrm>
            <a:prstGeom prst="rect">
              <a:avLst/>
            </a:prstGeom>
            <a:noFill/>
            <a:ln>
              <a:noFill/>
            </a:ln>
          </p:spPr>
        </p:pic>
        <p:pic>
          <p:nvPicPr>
            <p:cNvPr id="253" name="Google Shape;386;p26">
              <a:extLst>
                <a:ext uri="{FF2B5EF4-FFF2-40B4-BE49-F238E27FC236}">
                  <a16:creationId xmlns:a16="http://schemas.microsoft.com/office/drawing/2014/main" id="{04D8E1D3-EEDC-47BC-38AB-A775F5A521CB}"/>
                </a:ext>
              </a:extLst>
            </p:cNvPr>
            <p:cNvPicPr preferRelativeResize="0"/>
            <p:nvPr/>
          </p:nvPicPr>
          <p:blipFill rotWithShape="1">
            <a:blip r:embed="rId10">
              <a:alphaModFix/>
            </a:blip>
            <a:srcRect/>
            <a:stretch/>
          </p:blipFill>
          <p:spPr>
            <a:xfrm>
              <a:off x="16335443" y="4026367"/>
              <a:ext cx="282624" cy="282624"/>
            </a:xfrm>
            <a:prstGeom prst="rect">
              <a:avLst/>
            </a:prstGeom>
            <a:noFill/>
            <a:ln>
              <a:noFill/>
            </a:ln>
          </p:spPr>
        </p:pic>
        <p:sp>
          <p:nvSpPr>
            <p:cNvPr id="254" name="Google Shape;387;p26">
              <a:extLst>
                <a:ext uri="{FF2B5EF4-FFF2-40B4-BE49-F238E27FC236}">
                  <a16:creationId xmlns:a16="http://schemas.microsoft.com/office/drawing/2014/main" id="{A0652D72-17C6-6505-D60E-C2BE5880FED9}"/>
                </a:ext>
              </a:extLst>
            </p:cNvPr>
            <p:cNvSpPr/>
            <p:nvPr/>
          </p:nvSpPr>
          <p:spPr>
            <a:xfrm>
              <a:off x="16335443" y="4026370"/>
              <a:ext cx="141605" cy="283210"/>
            </a:xfrm>
            <a:custGeom>
              <a:avLst/>
              <a:gdLst/>
              <a:ahLst/>
              <a:cxnLst/>
              <a:rect l="l" t="t" r="r" b="b"/>
              <a:pathLst>
                <a:path w="141605" h="283210" extrusionOk="0">
                  <a:moveTo>
                    <a:pt x="141281" y="0"/>
                  </a:moveTo>
                  <a:lnTo>
                    <a:pt x="96612" y="7206"/>
                  </a:lnTo>
                  <a:lnTo>
                    <a:pt x="57827" y="27274"/>
                  </a:lnTo>
                  <a:lnTo>
                    <a:pt x="27249" y="57872"/>
                  </a:lnTo>
                  <a:lnTo>
                    <a:pt x="7199" y="96671"/>
                  </a:lnTo>
                  <a:lnTo>
                    <a:pt x="0" y="141342"/>
                  </a:lnTo>
                  <a:lnTo>
                    <a:pt x="7199" y="186007"/>
                  </a:lnTo>
                  <a:lnTo>
                    <a:pt x="27249" y="224791"/>
                  </a:lnTo>
                  <a:lnTo>
                    <a:pt x="57827" y="255371"/>
                  </a:lnTo>
                  <a:lnTo>
                    <a:pt x="96612" y="275423"/>
                  </a:lnTo>
                  <a:lnTo>
                    <a:pt x="141281" y="282624"/>
                  </a:lnTo>
                  <a:lnTo>
                    <a:pt x="141281" y="257147"/>
                  </a:lnTo>
                  <a:lnTo>
                    <a:pt x="96212" y="248044"/>
                  </a:lnTo>
                  <a:lnTo>
                    <a:pt x="59402" y="223221"/>
                  </a:lnTo>
                  <a:lnTo>
                    <a:pt x="34579" y="186411"/>
                  </a:lnTo>
                  <a:lnTo>
                    <a:pt x="25476" y="141342"/>
                  </a:lnTo>
                  <a:lnTo>
                    <a:pt x="34579" y="96238"/>
                  </a:lnTo>
                  <a:lnTo>
                    <a:pt x="59402" y="59409"/>
                  </a:lnTo>
                  <a:lnTo>
                    <a:pt x="96212" y="34580"/>
                  </a:lnTo>
                  <a:lnTo>
                    <a:pt x="141281" y="25476"/>
                  </a:lnTo>
                  <a:lnTo>
                    <a:pt x="141281" y="0"/>
                  </a:lnTo>
                  <a:close/>
                </a:path>
              </a:pathLst>
            </a:custGeom>
            <a:solidFill>
              <a:srgbClr val="FFFFFF">
                <a:alpha val="49803"/>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 name="Google Shape;388;p26">
              <a:extLst>
                <a:ext uri="{FF2B5EF4-FFF2-40B4-BE49-F238E27FC236}">
                  <a16:creationId xmlns:a16="http://schemas.microsoft.com/office/drawing/2014/main" id="{774A2257-EA9B-47E9-E732-079695D79BDD}"/>
                </a:ext>
              </a:extLst>
            </p:cNvPr>
            <p:cNvSpPr/>
            <p:nvPr/>
          </p:nvSpPr>
          <p:spPr>
            <a:xfrm>
              <a:off x="16028465" y="4026370"/>
              <a:ext cx="283210" cy="283210"/>
            </a:xfrm>
            <a:custGeom>
              <a:avLst/>
              <a:gdLst/>
              <a:ahLst/>
              <a:cxnLst/>
              <a:rect l="l" t="t" r="r" b="b"/>
              <a:pathLst>
                <a:path w="283209" h="283210" extrusionOk="0">
                  <a:moveTo>
                    <a:pt x="141281" y="0"/>
                  </a:moveTo>
                  <a:lnTo>
                    <a:pt x="96612" y="7206"/>
                  </a:lnTo>
                  <a:lnTo>
                    <a:pt x="57827" y="27274"/>
                  </a:lnTo>
                  <a:lnTo>
                    <a:pt x="27249" y="57872"/>
                  </a:lnTo>
                  <a:lnTo>
                    <a:pt x="7199" y="96671"/>
                  </a:lnTo>
                  <a:lnTo>
                    <a:pt x="0" y="141342"/>
                  </a:lnTo>
                  <a:lnTo>
                    <a:pt x="7195" y="186007"/>
                  </a:lnTo>
                  <a:lnTo>
                    <a:pt x="27244" y="224791"/>
                  </a:lnTo>
                  <a:lnTo>
                    <a:pt x="57824" y="255371"/>
                  </a:lnTo>
                  <a:lnTo>
                    <a:pt x="96611" y="275423"/>
                  </a:lnTo>
                  <a:lnTo>
                    <a:pt x="141281" y="282624"/>
                  </a:lnTo>
                  <a:lnTo>
                    <a:pt x="185952" y="275423"/>
                  </a:lnTo>
                  <a:lnTo>
                    <a:pt x="221316" y="257147"/>
                  </a:lnTo>
                  <a:lnTo>
                    <a:pt x="141281" y="257147"/>
                  </a:lnTo>
                  <a:lnTo>
                    <a:pt x="96207" y="248044"/>
                  </a:lnTo>
                  <a:lnTo>
                    <a:pt x="59393" y="223221"/>
                  </a:lnTo>
                  <a:lnTo>
                    <a:pt x="34569" y="186411"/>
                  </a:lnTo>
                  <a:lnTo>
                    <a:pt x="25466" y="141342"/>
                  </a:lnTo>
                  <a:lnTo>
                    <a:pt x="34569" y="96238"/>
                  </a:lnTo>
                  <a:lnTo>
                    <a:pt x="59393" y="59409"/>
                  </a:lnTo>
                  <a:lnTo>
                    <a:pt x="96207" y="34580"/>
                  </a:lnTo>
                  <a:lnTo>
                    <a:pt x="141281" y="25476"/>
                  </a:lnTo>
                  <a:lnTo>
                    <a:pt x="221277" y="25476"/>
                  </a:lnTo>
                  <a:lnTo>
                    <a:pt x="185952" y="7206"/>
                  </a:lnTo>
                  <a:lnTo>
                    <a:pt x="141281" y="0"/>
                  </a:lnTo>
                  <a:close/>
                </a:path>
                <a:path w="283209" h="283210" extrusionOk="0">
                  <a:moveTo>
                    <a:pt x="221277" y="25476"/>
                  </a:moveTo>
                  <a:lnTo>
                    <a:pt x="141281" y="25476"/>
                  </a:lnTo>
                  <a:lnTo>
                    <a:pt x="186385" y="34580"/>
                  </a:lnTo>
                  <a:lnTo>
                    <a:pt x="223214" y="59409"/>
                  </a:lnTo>
                  <a:lnTo>
                    <a:pt x="248043" y="96238"/>
                  </a:lnTo>
                  <a:lnTo>
                    <a:pt x="257147" y="141342"/>
                  </a:lnTo>
                  <a:lnTo>
                    <a:pt x="248043" y="186411"/>
                  </a:lnTo>
                  <a:lnTo>
                    <a:pt x="223214" y="223221"/>
                  </a:lnTo>
                  <a:lnTo>
                    <a:pt x="186385" y="248044"/>
                  </a:lnTo>
                  <a:lnTo>
                    <a:pt x="141281" y="257147"/>
                  </a:lnTo>
                  <a:lnTo>
                    <a:pt x="221316" y="257147"/>
                  </a:lnTo>
                  <a:lnTo>
                    <a:pt x="224751" y="255371"/>
                  </a:lnTo>
                  <a:lnTo>
                    <a:pt x="255350" y="224791"/>
                  </a:lnTo>
                  <a:lnTo>
                    <a:pt x="275417" y="186007"/>
                  </a:lnTo>
                  <a:lnTo>
                    <a:pt x="282624" y="141342"/>
                  </a:lnTo>
                  <a:lnTo>
                    <a:pt x="275417" y="96671"/>
                  </a:lnTo>
                  <a:lnTo>
                    <a:pt x="255350" y="57872"/>
                  </a:lnTo>
                  <a:lnTo>
                    <a:pt x="224751" y="27274"/>
                  </a:lnTo>
                  <a:lnTo>
                    <a:pt x="221277" y="25476"/>
                  </a:lnTo>
                  <a:close/>
                </a:path>
              </a:pathLst>
            </a:custGeom>
            <a:solidFill>
              <a:srgbClr val="FFFFFF">
                <a:alpha val="24705"/>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56" name="Google Shape;389;p26">
              <a:extLst>
                <a:ext uri="{FF2B5EF4-FFF2-40B4-BE49-F238E27FC236}">
                  <a16:creationId xmlns:a16="http://schemas.microsoft.com/office/drawing/2014/main" id="{2B1DC772-9666-3A09-C034-010A4B059F1B}"/>
                </a:ext>
              </a:extLst>
            </p:cNvPr>
            <p:cNvPicPr preferRelativeResize="0"/>
            <p:nvPr/>
          </p:nvPicPr>
          <p:blipFill rotWithShape="1">
            <a:blip r:embed="rId11">
              <a:alphaModFix/>
            </a:blip>
            <a:srcRect/>
            <a:stretch/>
          </p:blipFill>
          <p:spPr>
            <a:xfrm>
              <a:off x="16169739" y="4167710"/>
              <a:ext cx="141342" cy="141281"/>
            </a:xfrm>
            <a:prstGeom prst="rect">
              <a:avLst/>
            </a:prstGeom>
            <a:noFill/>
            <a:ln>
              <a:noFill/>
            </a:ln>
          </p:spPr>
        </p:pic>
        <p:sp>
          <p:nvSpPr>
            <p:cNvPr id="257" name="Google Shape;390;p26">
              <a:extLst>
                <a:ext uri="{FF2B5EF4-FFF2-40B4-BE49-F238E27FC236}">
                  <a16:creationId xmlns:a16="http://schemas.microsoft.com/office/drawing/2014/main" id="{54BB5142-A303-68C9-4C4B-8279A366E152}"/>
                </a:ext>
              </a:extLst>
            </p:cNvPr>
            <p:cNvSpPr/>
            <p:nvPr/>
          </p:nvSpPr>
          <p:spPr>
            <a:xfrm>
              <a:off x="14888792" y="3129189"/>
              <a:ext cx="732155" cy="796290"/>
            </a:xfrm>
            <a:custGeom>
              <a:avLst/>
              <a:gdLst/>
              <a:ahLst/>
              <a:cxnLst/>
              <a:rect l="l" t="t" r="r" b="b"/>
              <a:pathLst>
                <a:path w="732155" h="796289" extrusionOk="0">
                  <a:moveTo>
                    <a:pt x="585928" y="507999"/>
                  </a:moveTo>
                  <a:lnTo>
                    <a:pt x="540848" y="507999"/>
                  </a:lnTo>
                  <a:lnTo>
                    <a:pt x="582704" y="525779"/>
                  </a:lnTo>
                  <a:lnTo>
                    <a:pt x="582704" y="796289"/>
                  </a:lnTo>
                  <a:lnTo>
                    <a:pt x="599032" y="795019"/>
                  </a:lnTo>
                  <a:lnTo>
                    <a:pt x="599092" y="556259"/>
                  </a:lnTo>
                  <a:lnTo>
                    <a:pt x="600007" y="532129"/>
                  </a:lnTo>
                  <a:lnTo>
                    <a:pt x="635379" y="532129"/>
                  </a:lnTo>
                  <a:lnTo>
                    <a:pt x="619391" y="523239"/>
                  </a:lnTo>
                  <a:lnTo>
                    <a:pt x="592107" y="510539"/>
                  </a:lnTo>
                  <a:lnTo>
                    <a:pt x="585928" y="507999"/>
                  </a:lnTo>
                  <a:close/>
                </a:path>
                <a:path w="732155" h="796289" extrusionOk="0">
                  <a:moveTo>
                    <a:pt x="320788" y="0"/>
                  </a:moveTo>
                  <a:lnTo>
                    <a:pt x="273721" y="8889"/>
                  </a:lnTo>
                  <a:lnTo>
                    <a:pt x="231516" y="31749"/>
                  </a:lnTo>
                  <a:lnTo>
                    <a:pt x="182106" y="83819"/>
                  </a:lnTo>
                  <a:lnTo>
                    <a:pt x="156142" y="151129"/>
                  </a:lnTo>
                  <a:lnTo>
                    <a:pt x="149525" y="191769"/>
                  </a:lnTo>
                  <a:lnTo>
                    <a:pt x="147596" y="231139"/>
                  </a:lnTo>
                  <a:lnTo>
                    <a:pt x="147519" y="234949"/>
                  </a:lnTo>
                  <a:lnTo>
                    <a:pt x="149036" y="275589"/>
                  </a:lnTo>
                  <a:lnTo>
                    <a:pt x="153392" y="317499"/>
                  </a:lnTo>
                  <a:lnTo>
                    <a:pt x="156055" y="345439"/>
                  </a:lnTo>
                  <a:lnTo>
                    <a:pt x="156182" y="373379"/>
                  </a:lnTo>
                  <a:lnTo>
                    <a:pt x="152438" y="401319"/>
                  </a:lnTo>
                  <a:lnTo>
                    <a:pt x="143609" y="429259"/>
                  </a:lnTo>
                  <a:lnTo>
                    <a:pt x="140532" y="443229"/>
                  </a:lnTo>
                  <a:lnTo>
                    <a:pt x="190175" y="472439"/>
                  </a:lnTo>
                  <a:lnTo>
                    <a:pt x="217752" y="474979"/>
                  </a:lnTo>
                  <a:lnTo>
                    <a:pt x="186358" y="487679"/>
                  </a:lnTo>
                  <a:lnTo>
                    <a:pt x="111314" y="523239"/>
                  </a:lnTo>
                  <a:lnTo>
                    <a:pt x="67743" y="549909"/>
                  </a:lnTo>
                  <a:lnTo>
                    <a:pt x="38504" y="577849"/>
                  </a:lnTo>
                  <a:lnTo>
                    <a:pt x="24728" y="617219"/>
                  </a:lnTo>
                  <a:lnTo>
                    <a:pt x="22631" y="633729"/>
                  </a:lnTo>
                  <a:lnTo>
                    <a:pt x="19683" y="651509"/>
                  </a:lnTo>
                  <a:lnTo>
                    <a:pt x="10084" y="709929"/>
                  </a:lnTo>
                  <a:lnTo>
                    <a:pt x="3569" y="758189"/>
                  </a:lnTo>
                  <a:lnTo>
                    <a:pt x="0" y="786129"/>
                  </a:lnTo>
                  <a:lnTo>
                    <a:pt x="1989" y="789939"/>
                  </a:lnTo>
                  <a:lnTo>
                    <a:pt x="2841" y="793749"/>
                  </a:lnTo>
                  <a:lnTo>
                    <a:pt x="6994" y="795019"/>
                  </a:lnTo>
                  <a:lnTo>
                    <a:pt x="9753" y="789939"/>
                  </a:lnTo>
                  <a:lnTo>
                    <a:pt x="13825" y="786129"/>
                  </a:lnTo>
                  <a:lnTo>
                    <a:pt x="15015" y="781049"/>
                  </a:lnTo>
                  <a:lnTo>
                    <a:pt x="16977" y="770889"/>
                  </a:lnTo>
                  <a:lnTo>
                    <a:pt x="18617" y="761999"/>
                  </a:lnTo>
                  <a:lnTo>
                    <a:pt x="21589" y="742949"/>
                  </a:lnTo>
                  <a:lnTo>
                    <a:pt x="26066" y="715009"/>
                  </a:lnTo>
                  <a:lnTo>
                    <a:pt x="30594" y="688339"/>
                  </a:lnTo>
                  <a:lnTo>
                    <a:pt x="34907" y="661669"/>
                  </a:lnTo>
                  <a:lnTo>
                    <a:pt x="38738" y="634999"/>
                  </a:lnTo>
                  <a:lnTo>
                    <a:pt x="48547" y="600709"/>
                  </a:lnTo>
                  <a:lnTo>
                    <a:pt x="68035" y="572769"/>
                  </a:lnTo>
                  <a:lnTo>
                    <a:pt x="95608" y="549909"/>
                  </a:lnTo>
                  <a:lnTo>
                    <a:pt x="129671" y="535939"/>
                  </a:lnTo>
                  <a:lnTo>
                    <a:pt x="148155" y="535939"/>
                  </a:lnTo>
                  <a:lnTo>
                    <a:pt x="148624" y="523239"/>
                  </a:lnTo>
                  <a:lnTo>
                    <a:pt x="186891" y="507999"/>
                  </a:lnTo>
                  <a:lnTo>
                    <a:pt x="203639" y="507999"/>
                  </a:lnTo>
                  <a:lnTo>
                    <a:pt x="203639" y="501649"/>
                  </a:lnTo>
                  <a:lnTo>
                    <a:pt x="262767" y="477519"/>
                  </a:lnTo>
                  <a:lnTo>
                    <a:pt x="287088" y="477519"/>
                  </a:lnTo>
                  <a:lnTo>
                    <a:pt x="280121" y="469899"/>
                  </a:lnTo>
                  <a:lnTo>
                    <a:pt x="281413" y="466089"/>
                  </a:lnTo>
                  <a:lnTo>
                    <a:pt x="282121" y="462279"/>
                  </a:lnTo>
                  <a:lnTo>
                    <a:pt x="284675" y="458469"/>
                  </a:lnTo>
                  <a:lnTo>
                    <a:pt x="286665" y="455929"/>
                  </a:lnTo>
                  <a:lnTo>
                    <a:pt x="288224" y="454659"/>
                  </a:lnTo>
                  <a:lnTo>
                    <a:pt x="182747" y="454659"/>
                  </a:lnTo>
                  <a:lnTo>
                    <a:pt x="174881" y="453389"/>
                  </a:lnTo>
                  <a:lnTo>
                    <a:pt x="167168" y="449579"/>
                  </a:lnTo>
                  <a:lnTo>
                    <a:pt x="158922" y="445769"/>
                  </a:lnTo>
                  <a:lnTo>
                    <a:pt x="161117" y="436879"/>
                  </a:lnTo>
                  <a:lnTo>
                    <a:pt x="161322" y="429259"/>
                  </a:lnTo>
                  <a:lnTo>
                    <a:pt x="164224" y="422909"/>
                  </a:lnTo>
                  <a:lnTo>
                    <a:pt x="173032" y="397509"/>
                  </a:lnTo>
                  <a:lnTo>
                    <a:pt x="176338" y="372109"/>
                  </a:lnTo>
                  <a:lnTo>
                    <a:pt x="175655" y="346709"/>
                  </a:lnTo>
                  <a:lnTo>
                    <a:pt x="172491" y="321309"/>
                  </a:lnTo>
                  <a:lnTo>
                    <a:pt x="167271" y="278129"/>
                  </a:lnTo>
                  <a:lnTo>
                    <a:pt x="165444" y="233679"/>
                  </a:lnTo>
                  <a:lnTo>
                    <a:pt x="167822" y="191769"/>
                  </a:lnTo>
                  <a:lnTo>
                    <a:pt x="175219" y="148589"/>
                  </a:lnTo>
                  <a:lnTo>
                    <a:pt x="190650" y="105409"/>
                  </a:lnTo>
                  <a:lnTo>
                    <a:pt x="214407" y="69849"/>
                  </a:lnTo>
                  <a:lnTo>
                    <a:pt x="245383" y="43179"/>
                  </a:lnTo>
                  <a:lnTo>
                    <a:pt x="282468" y="25399"/>
                  </a:lnTo>
                  <a:lnTo>
                    <a:pt x="324554" y="17779"/>
                  </a:lnTo>
                  <a:lnTo>
                    <a:pt x="487132" y="17779"/>
                  </a:lnTo>
                  <a:lnTo>
                    <a:pt x="450543" y="5079"/>
                  </a:lnTo>
                  <a:lnTo>
                    <a:pt x="387187" y="5079"/>
                  </a:lnTo>
                  <a:lnTo>
                    <a:pt x="382828" y="3809"/>
                  </a:lnTo>
                  <a:lnTo>
                    <a:pt x="367318" y="3809"/>
                  </a:lnTo>
                  <a:lnTo>
                    <a:pt x="320788" y="0"/>
                  </a:lnTo>
                  <a:close/>
                </a:path>
                <a:path w="732155" h="796289" extrusionOk="0">
                  <a:moveTo>
                    <a:pt x="148155" y="535939"/>
                  </a:moveTo>
                  <a:lnTo>
                    <a:pt x="129671" y="535939"/>
                  </a:lnTo>
                  <a:lnTo>
                    <a:pt x="129671" y="793749"/>
                  </a:lnTo>
                  <a:lnTo>
                    <a:pt x="143794" y="795019"/>
                  </a:lnTo>
                  <a:lnTo>
                    <a:pt x="143696" y="758189"/>
                  </a:lnTo>
                  <a:lnTo>
                    <a:pt x="143774" y="679449"/>
                  </a:lnTo>
                  <a:lnTo>
                    <a:pt x="143968" y="661669"/>
                  </a:lnTo>
                  <a:lnTo>
                    <a:pt x="144804" y="627379"/>
                  </a:lnTo>
                  <a:lnTo>
                    <a:pt x="145977" y="593089"/>
                  </a:lnTo>
                  <a:lnTo>
                    <a:pt x="148155" y="535939"/>
                  </a:lnTo>
                  <a:close/>
                </a:path>
                <a:path w="732155" h="796289" extrusionOk="0">
                  <a:moveTo>
                    <a:pt x="635379" y="532129"/>
                  </a:moveTo>
                  <a:lnTo>
                    <a:pt x="600007" y="532129"/>
                  </a:lnTo>
                  <a:lnTo>
                    <a:pt x="612260" y="539749"/>
                  </a:lnTo>
                  <a:lnTo>
                    <a:pt x="623508" y="546099"/>
                  </a:lnTo>
                  <a:lnTo>
                    <a:pt x="633931" y="552449"/>
                  </a:lnTo>
                  <a:lnTo>
                    <a:pt x="668687" y="580389"/>
                  </a:lnTo>
                  <a:lnTo>
                    <a:pt x="687758" y="628649"/>
                  </a:lnTo>
                  <a:lnTo>
                    <a:pt x="693786" y="669289"/>
                  </a:lnTo>
                  <a:lnTo>
                    <a:pt x="696857" y="689609"/>
                  </a:lnTo>
                  <a:lnTo>
                    <a:pt x="701316" y="716279"/>
                  </a:lnTo>
                  <a:lnTo>
                    <a:pt x="705866" y="742949"/>
                  </a:lnTo>
                  <a:lnTo>
                    <a:pt x="715083" y="795019"/>
                  </a:lnTo>
                  <a:lnTo>
                    <a:pt x="731955" y="795019"/>
                  </a:lnTo>
                  <a:lnTo>
                    <a:pt x="731231" y="787399"/>
                  </a:lnTo>
                  <a:lnTo>
                    <a:pt x="730585" y="781049"/>
                  </a:lnTo>
                  <a:lnTo>
                    <a:pt x="729863" y="773429"/>
                  </a:lnTo>
                  <a:lnTo>
                    <a:pt x="723649" y="734059"/>
                  </a:lnTo>
                  <a:lnTo>
                    <a:pt x="704469" y="621029"/>
                  </a:lnTo>
                  <a:lnTo>
                    <a:pt x="685052" y="572769"/>
                  </a:lnTo>
                  <a:lnTo>
                    <a:pt x="654826" y="544829"/>
                  </a:lnTo>
                  <a:lnTo>
                    <a:pt x="637663" y="533399"/>
                  </a:lnTo>
                  <a:lnTo>
                    <a:pt x="635379" y="532129"/>
                  </a:lnTo>
                  <a:close/>
                </a:path>
                <a:path w="732155" h="796289" extrusionOk="0">
                  <a:moveTo>
                    <a:pt x="203639" y="507999"/>
                  </a:moveTo>
                  <a:lnTo>
                    <a:pt x="186891" y="507999"/>
                  </a:lnTo>
                  <a:lnTo>
                    <a:pt x="186891" y="693419"/>
                  </a:lnTo>
                  <a:lnTo>
                    <a:pt x="209993" y="695959"/>
                  </a:lnTo>
                  <a:lnTo>
                    <a:pt x="259701" y="697229"/>
                  </a:lnTo>
                  <a:lnTo>
                    <a:pt x="325546" y="697229"/>
                  </a:lnTo>
                  <a:lnTo>
                    <a:pt x="397054" y="698499"/>
                  </a:lnTo>
                  <a:lnTo>
                    <a:pt x="515177" y="695959"/>
                  </a:lnTo>
                  <a:lnTo>
                    <a:pt x="540848" y="694689"/>
                  </a:lnTo>
                  <a:lnTo>
                    <a:pt x="540848" y="680719"/>
                  </a:lnTo>
                  <a:lnTo>
                    <a:pt x="203639" y="680719"/>
                  </a:lnTo>
                  <a:lnTo>
                    <a:pt x="203639" y="507999"/>
                  </a:lnTo>
                  <a:close/>
                </a:path>
                <a:path w="732155" h="796289" extrusionOk="0">
                  <a:moveTo>
                    <a:pt x="516771" y="477519"/>
                  </a:moveTo>
                  <a:lnTo>
                    <a:pt x="463884" y="477519"/>
                  </a:lnTo>
                  <a:lnTo>
                    <a:pt x="521463" y="500379"/>
                  </a:lnTo>
                  <a:lnTo>
                    <a:pt x="521463" y="679449"/>
                  </a:lnTo>
                  <a:lnTo>
                    <a:pt x="513258" y="680719"/>
                  </a:lnTo>
                  <a:lnTo>
                    <a:pt x="540848" y="680719"/>
                  </a:lnTo>
                  <a:lnTo>
                    <a:pt x="540848" y="507999"/>
                  </a:lnTo>
                  <a:lnTo>
                    <a:pt x="585928" y="507999"/>
                  </a:lnTo>
                  <a:lnTo>
                    <a:pt x="564298" y="499109"/>
                  </a:lnTo>
                  <a:lnTo>
                    <a:pt x="535679" y="486409"/>
                  </a:lnTo>
                  <a:lnTo>
                    <a:pt x="516771" y="477519"/>
                  </a:lnTo>
                  <a:close/>
                </a:path>
                <a:path w="732155" h="796289" extrusionOk="0">
                  <a:moveTo>
                    <a:pt x="287088" y="477519"/>
                  </a:moveTo>
                  <a:lnTo>
                    <a:pt x="262767" y="477519"/>
                  </a:lnTo>
                  <a:lnTo>
                    <a:pt x="363895" y="588009"/>
                  </a:lnTo>
                  <a:lnTo>
                    <a:pt x="388030" y="561339"/>
                  </a:lnTo>
                  <a:lnTo>
                    <a:pt x="363721" y="561339"/>
                  </a:lnTo>
                  <a:lnTo>
                    <a:pt x="287088" y="477519"/>
                  </a:lnTo>
                  <a:close/>
                </a:path>
                <a:path w="732155" h="796289" extrusionOk="0">
                  <a:moveTo>
                    <a:pt x="459642" y="450849"/>
                  </a:moveTo>
                  <a:lnTo>
                    <a:pt x="438438" y="450849"/>
                  </a:lnTo>
                  <a:lnTo>
                    <a:pt x="448551" y="467359"/>
                  </a:lnTo>
                  <a:lnTo>
                    <a:pt x="363721" y="561339"/>
                  </a:lnTo>
                  <a:lnTo>
                    <a:pt x="388030" y="561339"/>
                  </a:lnTo>
                  <a:lnTo>
                    <a:pt x="463884" y="477519"/>
                  </a:lnTo>
                  <a:lnTo>
                    <a:pt x="516771" y="477519"/>
                  </a:lnTo>
                  <a:lnTo>
                    <a:pt x="505966" y="472439"/>
                  </a:lnTo>
                  <a:lnTo>
                    <a:pt x="537802" y="472439"/>
                  </a:lnTo>
                  <a:lnTo>
                    <a:pt x="544820" y="471169"/>
                  </a:lnTo>
                  <a:lnTo>
                    <a:pt x="551813" y="471169"/>
                  </a:lnTo>
                  <a:lnTo>
                    <a:pt x="558786" y="469899"/>
                  </a:lnTo>
                  <a:lnTo>
                    <a:pt x="565740" y="467359"/>
                  </a:lnTo>
                  <a:lnTo>
                    <a:pt x="584247" y="462279"/>
                  </a:lnTo>
                  <a:lnTo>
                    <a:pt x="591030" y="455929"/>
                  </a:lnTo>
                  <a:lnTo>
                    <a:pt x="461771" y="455929"/>
                  </a:lnTo>
                  <a:lnTo>
                    <a:pt x="459642" y="450849"/>
                  </a:lnTo>
                  <a:close/>
                </a:path>
                <a:path w="732155" h="796289" extrusionOk="0">
                  <a:moveTo>
                    <a:pt x="449810" y="165099"/>
                  </a:moveTo>
                  <a:lnTo>
                    <a:pt x="436516" y="167639"/>
                  </a:lnTo>
                  <a:lnTo>
                    <a:pt x="424059" y="177799"/>
                  </a:lnTo>
                  <a:lnTo>
                    <a:pt x="409708" y="191769"/>
                  </a:lnTo>
                  <a:lnTo>
                    <a:pt x="394235" y="203199"/>
                  </a:lnTo>
                  <a:lnTo>
                    <a:pt x="377471" y="213359"/>
                  </a:lnTo>
                  <a:lnTo>
                    <a:pt x="359249" y="220979"/>
                  </a:lnTo>
                  <a:lnTo>
                    <a:pt x="344029" y="226059"/>
                  </a:lnTo>
                  <a:lnTo>
                    <a:pt x="328686" y="229869"/>
                  </a:lnTo>
                  <a:lnTo>
                    <a:pt x="298070" y="240029"/>
                  </a:lnTo>
                  <a:lnTo>
                    <a:pt x="259565" y="252729"/>
                  </a:lnTo>
                  <a:lnTo>
                    <a:pt x="226414" y="279399"/>
                  </a:lnTo>
                  <a:lnTo>
                    <a:pt x="219578" y="309879"/>
                  </a:lnTo>
                  <a:lnTo>
                    <a:pt x="222015" y="340359"/>
                  </a:lnTo>
                  <a:lnTo>
                    <a:pt x="242394" y="397509"/>
                  </a:lnTo>
                  <a:lnTo>
                    <a:pt x="266521" y="431799"/>
                  </a:lnTo>
                  <a:lnTo>
                    <a:pt x="270367" y="436879"/>
                  </a:lnTo>
                  <a:lnTo>
                    <a:pt x="270501" y="438149"/>
                  </a:lnTo>
                  <a:lnTo>
                    <a:pt x="271537" y="440689"/>
                  </a:lnTo>
                  <a:lnTo>
                    <a:pt x="264921" y="454659"/>
                  </a:lnTo>
                  <a:lnTo>
                    <a:pt x="292788" y="454659"/>
                  </a:lnTo>
                  <a:lnTo>
                    <a:pt x="294224" y="455929"/>
                  </a:lnTo>
                  <a:lnTo>
                    <a:pt x="301280" y="461009"/>
                  </a:lnTo>
                  <a:lnTo>
                    <a:pt x="315309" y="469899"/>
                  </a:lnTo>
                  <a:lnTo>
                    <a:pt x="322336" y="474979"/>
                  </a:lnTo>
                  <a:lnTo>
                    <a:pt x="342704" y="485139"/>
                  </a:lnTo>
                  <a:lnTo>
                    <a:pt x="362932" y="487679"/>
                  </a:lnTo>
                  <a:lnTo>
                    <a:pt x="383047" y="483869"/>
                  </a:lnTo>
                  <a:lnTo>
                    <a:pt x="403074" y="473709"/>
                  </a:lnTo>
                  <a:lnTo>
                    <a:pt x="411584" y="467359"/>
                  </a:lnTo>
                  <a:lnTo>
                    <a:pt x="360055" y="467359"/>
                  </a:lnTo>
                  <a:lnTo>
                    <a:pt x="341615" y="463549"/>
                  </a:lnTo>
                  <a:lnTo>
                    <a:pt x="298005" y="436879"/>
                  </a:lnTo>
                  <a:lnTo>
                    <a:pt x="258887" y="391159"/>
                  </a:lnTo>
                  <a:lnTo>
                    <a:pt x="243458" y="353059"/>
                  </a:lnTo>
                  <a:lnTo>
                    <a:pt x="238337" y="321309"/>
                  </a:lnTo>
                  <a:lnTo>
                    <a:pt x="239482" y="299719"/>
                  </a:lnTo>
                  <a:lnTo>
                    <a:pt x="246971" y="283209"/>
                  </a:lnTo>
                  <a:lnTo>
                    <a:pt x="260974" y="270509"/>
                  </a:lnTo>
                  <a:lnTo>
                    <a:pt x="281660" y="262889"/>
                  </a:lnTo>
                  <a:lnTo>
                    <a:pt x="308127" y="256539"/>
                  </a:lnTo>
                  <a:lnTo>
                    <a:pt x="360364" y="241299"/>
                  </a:lnTo>
                  <a:lnTo>
                    <a:pt x="384910" y="228599"/>
                  </a:lnTo>
                  <a:lnTo>
                    <a:pt x="398096" y="219709"/>
                  </a:lnTo>
                  <a:lnTo>
                    <a:pt x="410811" y="210819"/>
                  </a:lnTo>
                  <a:lnTo>
                    <a:pt x="435874" y="190499"/>
                  </a:lnTo>
                  <a:lnTo>
                    <a:pt x="439279" y="187959"/>
                  </a:lnTo>
                  <a:lnTo>
                    <a:pt x="442469" y="185419"/>
                  </a:lnTo>
                  <a:lnTo>
                    <a:pt x="447936" y="181609"/>
                  </a:lnTo>
                  <a:lnTo>
                    <a:pt x="468166" y="181609"/>
                  </a:lnTo>
                  <a:lnTo>
                    <a:pt x="462023" y="171449"/>
                  </a:lnTo>
                  <a:lnTo>
                    <a:pt x="449810" y="165099"/>
                  </a:lnTo>
                  <a:close/>
                </a:path>
                <a:path w="732155" h="796289" extrusionOk="0">
                  <a:moveTo>
                    <a:pt x="519952" y="243839"/>
                  </a:moveTo>
                  <a:lnTo>
                    <a:pt x="504684" y="243839"/>
                  </a:lnTo>
                  <a:lnTo>
                    <a:pt x="497282" y="295909"/>
                  </a:lnTo>
                  <a:lnTo>
                    <a:pt x="494992" y="312419"/>
                  </a:lnTo>
                  <a:lnTo>
                    <a:pt x="493531" y="321309"/>
                  </a:lnTo>
                  <a:lnTo>
                    <a:pt x="491150" y="331469"/>
                  </a:lnTo>
                  <a:lnTo>
                    <a:pt x="486859" y="339089"/>
                  </a:lnTo>
                  <a:lnTo>
                    <a:pt x="479669" y="346709"/>
                  </a:lnTo>
                  <a:lnTo>
                    <a:pt x="475741" y="349249"/>
                  </a:lnTo>
                  <a:lnTo>
                    <a:pt x="473751" y="356869"/>
                  </a:lnTo>
                  <a:lnTo>
                    <a:pt x="445333" y="416559"/>
                  </a:lnTo>
                  <a:lnTo>
                    <a:pt x="397987" y="455929"/>
                  </a:lnTo>
                  <a:lnTo>
                    <a:pt x="360055" y="467359"/>
                  </a:lnTo>
                  <a:lnTo>
                    <a:pt x="411584" y="467359"/>
                  </a:lnTo>
                  <a:lnTo>
                    <a:pt x="420291" y="462279"/>
                  </a:lnTo>
                  <a:lnTo>
                    <a:pt x="429230" y="455929"/>
                  </a:lnTo>
                  <a:lnTo>
                    <a:pt x="438438" y="450849"/>
                  </a:lnTo>
                  <a:lnTo>
                    <a:pt x="459642" y="450849"/>
                  </a:lnTo>
                  <a:lnTo>
                    <a:pt x="455382" y="440689"/>
                  </a:lnTo>
                  <a:lnTo>
                    <a:pt x="464209" y="424179"/>
                  </a:lnTo>
                  <a:lnTo>
                    <a:pt x="472675" y="408939"/>
                  </a:lnTo>
                  <a:lnTo>
                    <a:pt x="480597" y="394969"/>
                  </a:lnTo>
                  <a:lnTo>
                    <a:pt x="487792" y="379729"/>
                  </a:lnTo>
                  <a:lnTo>
                    <a:pt x="492745" y="367029"/>
                  </a:lnTo>
                  <a:lnTo>
                    <a:pt x="496897" y="354329"/>
                  </a:lnTo>
                  <a:lnTo>
                    <a:pt x="501122" y="341629"/>
                  </a:lnTo>
                  <a:lnTo>
                    <a:pt x="517735" y="287019"/>
                  </a:lnTo>
                  <a:lnTo>
                    <a:pt x="519917" y="247649"/>
                  </a:lnTo>
                  <a:lnTo>
                    <a:pt x="519952" y="243839"/>
                  </a:lnTo>
                  <a:close/>
                </a:path>
                <a:path w="732155" h="796289" extrusionOk="0">
                  <a:moveTo>
                    <a:pt x="487132" y="17779"/>
                  </a:moveTo>
                  <a:lnTo>
                    <a:pt x="324554" y="17779"/>
                  </a:lnTo>
                  <a:lnTo>
                    <a:pt x="370531" y="20319"/>
                  </a:lnTo>
                  <a:lnTo>
                    <a:pt x="385515" y="22859"/>
                  </a:lnTo>
                  <a:lnTo>
                    <a:pt x="400315" y="22859"/>
                  </a:lnTo>
                  <a:lnTo>
                    <a:pt x="452316" y="24129"/>
                  </a:lnTo>
                  <a:lnTo>
                    <a:pt x="498835" y="45719"/>
                  </a:lnTo>
                  <a:lnTo>
                    <a:pt x="536151" y="80009"/>
                  </a:lnTo>
                  <a:lnTo>
                    <a:pt x="560540" y="121919"/>
                  </a:lnTo>
                  <a:lnTo>
                    <a:pt x="573274" y="163829"/>
                  </a:lnTo>
                  <a:lnTo>
                    <a:pt x="579145" y="207009"/>
                  </a:lnTo>
                  <a:lnTo>
                    <a:pt x="578854" y="250189"/>
                  </a:lnTo>
                  <a:lnTo>
                    <a:pt x="573104" y="294639"/>
                  </a:lnTo>
                  <a:lnTo>
                    <a:pt x="570666" y="306069"/>
                  </a:lnTo>
                  <a:lnTo>
                    <a:pt x="568141" y="317499"/>
                  </a:lnTo>
                  <a:lnTo>
                    <a:pt x="566235" y="328929"/>
                  </a:lnTo>
                  <a:lnTo>
                    <a:pt x="565778" y="337819"/>
                  </a:lnTo>
                  <a:lnTo>
                    <a:pt x="565736" y="349249"/>
                  </a:lnTo>
                  <a:lnTo>
                    <a:pt x="565863" y="361949"/>
                  </a:lnTo>
                  <a:lnTo>
                    <a:pt x="566508" y="386079"/>
                  </a:lnTo>
                  <a:lnTo>
                    <a:pt x="569223" y="407669"/>
                  </a:lnTo>
                  <a:lnTo>
                    <a:pt x="575699" y="429259"/>
                  </a:lnTo>
                  <a:lnTo>
                    <a:pt x="577104" y="433069"/>
                  </a:lnTo>
                  <a:lnTo>
                    <a:pt x="577545" y="436879"/>
                  </a:lnTo>
                  <a:lnTo>
                    <a:pt x="579145" y="443229"/>
                  </a:lnTo>
                  <a:lnTo>
                    <a:pt x="550656" y="453389"/>
                  </a:lnTo>
                  <a:lnTo>
                    <a:pt x="521324" y="454659"/>
                  </a:lnTo>
                  <a:lnTo>
                    <a:pt x="491559" y="454659"/>
                  </a:lnTo>
                  <a:lnTo>
                    <a:pt x="461771" y="455929"/>
                  </a:lnTo>
                  <a:lnTo>
                    <a:pt x="591030" y="455929"/>
                  </a:lnTo>
                  <a:lnTo>
                    <a:pt x="595100" y="452119"/>
                  </a:lnTo>
                  <a:lnTo>
                    <a:pt x="598064" y="438149"/>
                  </a:lnTo>
                  <a:lnTo>
                    <a:pt x="592899" y="420369"/>
                  </a:lnTo>
                  <a:lnTo>
                    <a:pt x="585811" y="400049"/>
                  </a:lnTo>
                  <a:lnTo>
                    <a:pt x="582632" y="378459"/>
                  </a:lnTo>
                  <a:lnTo>
                    <a:pt x="582800" y="358139"/>
                  </a:lnTo>
                  <a:lnTo>
                    <a:pt x="585750" y="337819"/>
                  </a:lnTo>
                  <a:lnTo>
                    <a:pt x="590259" y="313689"/>
                  </a:lnTo>
                  <a:lnTo>
                    <a:pt x="593440" y="288289"/>
                  </a:lnTo>
                  <a:lnTo>
                    <a:pt x="595541" y="262889"/>
                  </a:lnTo>
                  <a:lnTo>
                    <a:pt x="596680" y="240029"/>
                  </a:lnTo>
                  <a:lnTo>
                    <a:pt x="596560" y="210819"/>
                  </a:lnTo>
                  <a:lnTo>
                    <a:pt x="591293" y="157479"/>
                  </a:lnTo>
                  <a:lnTo>
                    <a:pt x="579829" y="119379"/>
                  </a:lnTo>
                  <a:lnTo>
                    <a:pt x="560479" y="83819"/>
                  </a:lnTo>
                  <a:lnTo>
                    <a:pt x="528410" y="45719"/>
                  </a:lnTo>
                  <a:lnTo>
                    <a:pt x="490791" y="19049"/>
                  </a:lnTo>
                  <a:lnTo>
                    <a:pt x="487132" y="17779"/>
                  </a:lnTo>
                  <a:close/>
                </a:path>
                <a:path w="732155" h="796289" extrusionOk="0">
                  <a:moveTo>
                    <a:pt x="468166" y="181609"/>
                  </a:moveTo>
                  <a:lnTo>
                    <a:pt x="447936" y="181609"/>
                  </a:lnTo>
                  <a:lnTo>
                    <a:pt x="451638" y="187959"/>
                  </a:lnTo>
                  <a:lnTo>
                    <a:pt x="455546" y="193039"/>
                  </a:lnTo>
                  <a:lnTo>
                    <a:pt x="457525" y="199389"/>
                  </a:lnTo>
                  <a:lnTo>
                    <a:pt x="460620" y="209549"/>
                  </a:lnTo>
                  <a:lnTo>
                    <a:pt x="463443" y="220979"/>
                  </a:lnTo>
                  <a:lnTo>
                    <a:pt x="466367" y="231139"/>
                  </a:lnTo>
                  <a:lnTo>
                    <a:pt x="469761" y="241299"/>
                  </a:lnTo>
                  <a:lnTo>
                    <a:pt x="472059" y="247649"/>
                  </a:lnTo>
                  <a:lnTo>
                    <a:pt x="478028" y="252729"/>
                  </a:lnTo>
                  <a:lnTo>
                    <a:pt x="483238" y="259079"/>
                  </a:lnTo>
                  <a:lnTo>
                    <a:pt x="504684" y="243839"/>
                  </a:lnTo>
                  <a:lnTo>
                    <a:pt x="519952" y="243839"/>
                  </a:lnTo>
                  <a:lnTo>
                    <a:pt x="519675" y="237489"/>
                  </a:lnTo>
                  <a:lnTo>
                    <a:pt x="518517" y="231139"/>
                  </a:lnTo>
                  <a:lnTo>
                    <a:pt x="517627" y="227329"/>
                  </a:lnTo>
                  <a:lnTo>
                    <a:pt x="485166" y="227329"/>
                  </a:lnTo>
                  <a:lnTo>
                    <a:pt x="478029" y="207009"/>
                  </a:lnTo>
                  <a:lnTo>
                    <a:pt x="474552" y="196849"/>
                  </a:lnTo>
                  <a:lnTo>
                    <a:pt x="471238" y="186689"/>
                  </a:lnTo>
                  <a:lnTo>
                    <a:pt x="468166" y="181609"/>
                  </a:lnTo>
                  <a:close/>
                </a:path>
                <a:path w="732155" h="796289" extrusionOk="0">
                  <a:moveTo>
                    <a:pt x="505568" y="217169"/>
                  </a:moveTo>
                  <a:lnTo>
                    <a:pt x="499001" y="217169"/>
                  </a:lnTo>
                  <a:lnTo>
                    <a:pt x="493155" y="220979"/>
                  </a:lnTo>
                  <a:lnTo>
                    <a:pt x="485166" y="227329"/>
                  </a:lnTo>
                  <a:lnTo>
                    <a:pt x="517627" y="227329"/>
                  </a:lnTo>
                  <a:lnTo>
                    <a:pt x="517033" y="224789"/>
                  </a:lnTo>
                  <a:lnTo>
                    <a:pt x="515720" y="218439"/>
                  </a:lnTo>
                  <a:lnTo>
                    <a:pt x="505568" y="217169"/>
                  </a:lnTo>
                  <a:close/>
                </a:path>
                <a:path w="732155" h="796289" extrusionOk="0">
                  <a:moveTo>
                    <a:pt x="446885" y="3809"/>
                  </a:moveTo>
                  <a:lnTo>
                    <a:pt x="395956" y="3809"/>
                  </a:lnTo>
                  <a:lnTo>
                    <a:pt x="391659" y="5079"/>
                  </a:lnTo>
                  <a:lnTo>
                    <a:pt x="450543" y="5079"/>
                  </a:lnTo>
                  <a:lnTo>
                    <a:pt x="446885" y="3809"/>
                  </a:lnTo>
                  <a:close/>
                </a:path>
              </a:pathLst>
            </a:custGeom>
            <a:solidFill>
              <a:srgbClr val="FFFFFF">
                <a:alpha val="79607"/>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63" name="Google Shape;391;p26">
            <a:extLst>
              <a:ext uri="{FF2B5EF4-FFF2-40B4-BE49-F238E27FC236}">
                <a16:creationId xmlns:a16="http://schemas.microsoft.com/office/drawing/2014/main" id="{21B7815A-3537-46D3-609B-B1C83870E047}"/>
              </a:ext>
            </a:extLst>
          </p:cNvPr>
          <p:cNvGrpSpPr/>
          <p:nvPr/>
        </p:nvGrpSpPr>
        <p:grpSpPr>
          <a:xfrm>
            <a:off x="7946169" y="6549958"/>
            <a:ext cx="779377" cy="888971"/>
            <a:chOff x="16739206" y="7651386"/>
            <a:chExt cx="1574800" cy="1796243"/>
          </a:xfrm>
        </p:grpSpPr>
        <p:sp>
          <p:nvSpPr>
            <p:cNvPr id="230" name="Google Shape;392;p26">
              <a:extLst>
                <a:ext uri="{FF2B5EF4-FFF2-40B4-BE49-F238E27FC236}">
                  <a16:creationId xmlns:a16="http://schemas.microsoft.com/office/drawing/2014/main" id="{33C79B31-90DA-D769-493D-984C5B3E9A78}"/>
                </a:ext>
              </a:extLst>
            </p:cNvPr>
            <p:cNvSpPr/>
            <p:nvPr/>
          </p:nvSpPr>
          <p:spPr>
            <a:xfrm>
              <a:off x="16923716" y="8463277"/>
              <a:ext cx="431165" cy="431165"/>
            </a:xfrm>
            <a:custGeom>
              <a:avLst/>
              <a:gdLst/>
              <a:ahLst/>
              <a:cxnLst/>
              <a:rect l="l" t="t" r="r" b="b"/>
              <a:pathLst>
                <a:path w="431165" h="431165" extrusionOk="0">
                  <a:moveTo>
                    <a:pt x="184518" y="399783"/>
                  </a:moveTo>
                  <a:lnTo>
                    <a:pt x="182105" y="387819"/>
                  </a:lnTo>
                  <a:lnTo>
                    <a:pt x="175514" y="378040"/>
                  </a:lnTo>
                  <a:lnTo>
                    <a:pt x="165735" y="371449"/>
                  </a:lnTo>
                  <a:lnTo>
                    <a:pt x="153771" y="369036"/>
                  </a:lnTo>
                  <a:lnTo>
                    <a:pt x="30759" y="369036"/>
                  </a:lnTo>
                  <a:lnTo>
                    <a:pt x="18783" y="371449"/>
                  </a:lnTo>
                  <a:lnTo>
                    <a:pt x="9017" y="378040"/>
                  </a:lnTo>
                  <a:lnTo>
                    <a:pt x="2425" y="387819"/>
                  </a:lnTo>
                  <a:lnTo>
                    <a:pt x="0" y="399783"/>
                  </a:lnTo>
                  <a:lnTo>
                    <a:pt x="2425" y="411759"/>
                  </a:lnTo>
                  <a:lnTo>
                    <a:pt x="9017" y="421538"/>
                  </a:lnTo>
                  <a:lnTo>
                    <a:pt x="18783" y="428129"/>
                  </a:lnTo>
                  <a:lnTo>
                    <a:pt x="30759" y="430542"/>
                  </a:lnTo>
                  <a:lnTo>
                    <a:pt x="153771" y="430542"/>
                  </a:lnTo>
                  <a:lnTo>
                    <a:pt x="165735" y="428129"/>
                  </a:lnTo>
                  <a:lnTo>
                    <a:pt x="175514" y="421538"/>
                  </a:lnTo>
                  <a:lnTo>
                    <a:pt x="182105" y="411759"/>
                  </a:lnTo>
                  <a:lnTo>
                    <a:pt x="184518" y="399783"/>
                  </a:lnTo>
                  <a:close/>
                </a:path>
                <a:path w="431165" h="431165" extrusionOk="0">
                  <a:moveTo>
                    <a:pt x="184518" y="30759"/>
                  </a:moveTo>
                  <a:lnTo>
                    <a:pt x="182105" y="18783"/>
                  </a:lnTo>
                  <a:lnTo>
                    <a:pt x="175514" y="9004"/>
                  </a:lnTo>
                  <a:lnTo>
                    <a:pt x="165735" y="2425"/>
                  </a:lnTo>
                  <a:lnTo>
                    <a:pt x="153771" y="0"/>
                  </a:lnTo>
                  <a:lnTo>
                    <a:pt x="30759" y="0"/>
                  </a:lnTo>
                  <a:lnTo>
                    <a:pt x="18783" y="2425"/>
                  </a:lnTo>
                  <a:lnTo>
                    <a:pt x="9017" y="9004"/>
                  </a:lnTo>
                  <a:lnTo>
                    <a:pt x="2425" y="18783"/>
                  </a:lnTo>
                  <a:lnTo>
                    <a:pt x="0" y="30759"/>
                  </a:lnTo>
                  <a:lnTo>
                    <a:pt x="2425" y="42722"/>
                  </a:lnTo>
                  <a:lnTo>
                    <a:pt x="9017" y="52501"/>
                  </a:lnTo>
                  <a:lnTo>
                    <a:pt x="18783" y="59093"/>
                  </a:lnTo>
                  <a:lnTo>
                    <a:pt x="30759" y="61518"/>
                  </a:lnTo>
                  <a:lnTo>
                    <a:pt x="153771" y="61518"/>
                  </a:lnTo>
                  <a:lnTo>
                    <a:pt x="165735" y="59093"/>
                  </a:lnTo>
                  <a:lnTo>
                    <a:pt x="175514" y="52501"/>
                  </a:lnTo>
                  <a:lnTo>
                    <a:pt x="182105" y="42722"/>
                  </a:lnTo>
                  <a:lnTo>
                    <a:pt x="184518" y="30759"/>
                  </a:lnTo>
                  <a:close/>
                </a:path>
                <a:path w="431165" h="431165" extrusionOk="0">
                  <a:moveTo>
                    <a:pt x="430542" y="399783"/>
                  </a:moveTo>
                  <a:lnTo>
                    <a:pt x="428129" y="387819"/>
                  </a:lnTo>
                  <a:lnTo>
                    <a:pt x="421538" y="378040"/>
                  </a:lnTo>
                  <a:lnTo>
                    <a:pt x="411759" y="371449"/>
                  </a:lnTo>
                  <a:lnTo>
                    <a:pt x="399796" y="369036"/>
                  </a:lnTo>
                  <a:lnTo>
                    <a:pt x="276771" y="369036"/>
                  </a:lnTo>
                  <a:lnTo>
                    <a:pt x="264807" y="371449"/>
                  </a:lnTo>
                  <a:lnTo>
                    <a:pt x="255041" y="378040"/>
                  </a:lnTo>
                  <a:lnTo>
                    <a:pt x="248450" y="387819"/>
                  </a:lnTo>
                  <a:lnTo>
                    <a:pt x="246024" y="399783"/>
                  </a:lnTo>
                  <a:lnTo>
                    <a:pt x="248450" y="411759"/>
                  </a:lnTo>
                  <a:lnTo>
                    <a:pt x="255041" y="421538"/>
                  </a:lnTo>
                  <a:lnTo>
                    <a:pt x="264807" y="428129"/>
                  </a:lnTo>
                  <a:lnTo>
                    <a:pt x="276771" y="430542"/>
                  </a:lnTo>
                  <a:lnTo>
                    <a:pt x="399796" y="430542"/>
                  </a:lnTo>
                  <a:lnTo>
                    <a:pt x="411759" y="428129"/>
                  </a:lnTo>
                  <a:lnTo>
                    <a:pt x="421538" y="421538"/>
                  </a:lnTo>
                  <a:lnTo>
                    <a:pt x="428129" y="411759"/>
                  </a:lnTo>
                  <a:lnTo>
                    <a:pt x="430542" y="399783"/>
                  </a:lnTo>
                  <a:close/>
                </a:path>
                <a:path w="431165" h="431165" extrusionOk="0">
                  <a:moveTo>
                    <a:pt x="430542" y="30759"/>
                  </a:moveTo>
                  <a:lnTo>
                    <a:pt x="428129" y="18783"/>
                  </a:lnTo>
                  <a:lnTo>
                    <a:pt x="421538" y="9004"/>
                  </a:lnTo>
                  <a:lnTo>
                    <a:pt x="411759" y="2425"/>
                  </a:lnTo>
                  <a:lnTo>
                    <a:pt x="399796" y="0"/>
                  </a:lnTo>
                  <a:lnTo>
                    <a:pt x="276771" y="0"/>
                  </a:lnTo>
                  <a:lnTo>
                    <a:pt x="264807" y="2425"/>
                  </a:lnTo>
                  <a:lnTo>
                    <a:pt x="255041" y="9004"/>
                  </a:lnTo>
                  <a:lnTo>
                    <a:pt x="248450" y="18783"/>
                  </a:lnTo>
                  <a:lnTo>
                    <a:pt x="246024" y="30759"/>
                  </a:lnTo>
                  <a:lnTo>
                    <a:pt x="248450" y="42722"/>
                  </a:lnTo>
                  <a:lnTo>
                    <a:pt x="255041" y="52501"/>
                  </a:lnTo>
                  <a:lnTo>
                    <a:pt x="264807" y="59093"/>
                  </a:lnTo>
                  <a:lnTo>
                    <a:pt x="276771" y="61518"/>
                  </a:lnTo>
                  <a:lnTo>
                    <a:pt x="399796" y="61518"/>
                  </a:lnTo>
                  <a:lnTo>
                    <a:pt x="411759" y="59093"/>
                  </a:lnTo>
                  <a:lnTo>
                    <a:pt x="421538" y="52501"/>
                  </a:lnTo>
                  <a:lnTo>
                    <a:pt x="428129" y="42722"/>
                  </a:lnTo>
                  <a:lnTo>
                    <a:pt x="430542" y="30759"/>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 name="Google Shape;393;p26">
              <a:extLst>
                <a:ext uri="{FF2B5EF4-FFF2-40B4-BE49-F238E27FC236}">
                  <a16:creationId xmlns:a16="http://schemas.microsoft.com/office/drawing/2014/main" id="{E5EE5536-37D3-7C73-B949-FFBA8D0890A5}"/>
                </a:ext>
              </a:extLst>
            </p:cNvPr>
            <p:cNvSpPr/>
            <p:nvPr/>
          </p:nvSpPr>
          <p:spPr>
            <a:xfrm>
              <a:off x="17415773" y="8463277"/>
              <a:ext cx="61594" cy="61594"/>
            </a:xfrm>
            <a:custGeom>
              <a:avLst/>
              <a:gdLst/>
              <a:ahLst/>
              <a:cxnLst/>
              <a:rect l="l" t="t" r="r" b="b"/>
              <a:pathLst>
                <a:path w="61594" h="61595" extrusionOk="0">
                  <a:moveTo>
                    <a:pt x="30748" y="0"/>
                  </a:moveTo>
                  <a:lnTo>
                    <a:pt x="18783" y="2417"/>
                  </a:lnTo>
                  <a:lnTo>
                    <a:pt x="9008" y="9008"/>
                  </a:lnTo>
                  <a:lnTo>
                    <a:pt x="2417" y="18783"/>
                  </a:lnTo>
                  <a:lnTo>
                    <a:pt x="0" y="30748"/>
                  </a:lnTo>
                  <a:lnTo>
                    <a:pt x="2417" y="42719"/>
                  </a:lnTo>
                  <a:lnTo>
                    <a:pt x="9008" y="52497"/>
                  </a:lnTo>
                  <a:lnTo>
                    <a:pt x="18783" y="59089"/>
                  </a:lnTo>
                  <a:lnTo>
                    <a:pt x="30748" y="61507"/>
                  </a:lnTo>
                  <a:lnTo>
                    <a:pt x="42714" y="59089"/>
                  </a:lnTo>
                  <a:lnTo>
                    <a:pt x="52488" y="52497"/>
                  </a:lnTo>
                  <a:lnTo>
                    <a:pt x="59079" y="42719"/>
                  </a:lnTo>
                  <a:lnTo>
                    <a:pt x="61497" y="30748"/>
                  </a:lnTo>
                  <a:lnTo>
                    <a:pt x="59079" y="18783"/>
                  </a:lnTo>
                  <a:lnTo>
                    <a:pt x="52488" y="9008"/>
                  </a:lnTo>
                  <a:lnTo>
                    <a:pt x="42714" y="2417"/>
                  </a:lnTo>
                  <a:lnTo>
                    <a:pt x="30748" y="0"/>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 name="Google Shape;394;p26">
              <a:extLst>
                <a:ext uri="{FF2B5EF4-FFF2-40B4-BE49-F238E27FC236}">
                  <a16:creationId xmlns:a16="http://schemas.microsoft.com/office/drawing/2014/main" id="{556174C9-1B65-ADEC-EB2E-AB8CF4404E3E}"/>
                </a:ext>
              </a:extLst>
            </p:cNvPr>
            <p:cNvSpPr/>
            <p:nvPr/>
          </p:nvSpPr>
          <p:spPr>
            <a:xfrm>
              <a:off x="17415764" y="8832314"/>
              <a:ext cx="61594" cy="431165"/>
            </a:xfrm>
            <a:custGeom>
              <a:avLst/>
              <a:gdLst/>
              <a:ahLst/>
              <a:cxnLst/>
              <a:rect l="l" t="t" r="r" b="b"/>
              <a:pathLst>
                <a:path w="61594" h="431165" extrusionOk="0">
                  <a:moveTo>
                    <a:pt x="61506" y="399783"/>
                  </a:moveTo>
                  <a:lnTo>
                    <a:pt x="59080" y="387819"/>
                  </a:lnTo>
                  <a:lnTo>
                    <a:pt x="52489" y="378040"/>
                  </a:lnTo>
                  <a:lnTo>
                    <a:pt x="42722" y="371449"/>
                  </a:lnTo>
                  <a:lnTo>
                    <a:pt x="30746" y="369036"/>
                  </a:lnTo>
                  <a:lnTo>
                    <a:pt x="18783" y="371449"/>
                  </a:lnTo>
                  <a:lnTo>
                    <a:pt x="9017" y="378040"/>
                  </a:lnTo>
                  <a:lnTo>
                    <a:pt x="2425" y="387819"/>
                  </a:lnTo>
                  <a:lnTo>
                    <a:pt x="0" y="399783"/>
                  </a:lnTo>
                  <a:lnTo>
                    <a:pt x="2425" y="411759"/>
                  </a:lnTo>
                  <a:lnTo>
                    <a:pt x="9017" y="421525"/>
                  </a:lnTo>
                  <a:lnTo>
                    <a:pt x="18783" y="428129"/>
                  </a:lnTo>
                  <a:lnTo>
                    <a:pt x="30746" y="430542"/>
                  </a:lnTo>
                  <a:lnTo>
                    <a:pt x="42722" y="428129"/>
                  </a:lnTo>
                  <a:lnTo>
                    <a:pt x="52489" y="421525"/>
                  </a:lnTo>
                  <a:lnTo>
                    <a:pt x="59080" y="411759"/>
                  </a:lnTo>
                  <a:lnTo>
                    <a:pt x="61506" y="399783"/>
                  </a:lnTo>
                  <a:close/>
                </a:path>
                <a:path w="61594" h="431165" extrusionOk="0">
                  <a:moveTo>
                    <a:pt x="61506" y="30746"/>
                  </a:moveTo>
                  <a:lnTo>
                    <a:pt x="59080" y="18783"/>
                  </a:lnTo>
                  <a:lnTo>
                    <a:pt x="52489" y="9017"/>
                  </a:lnTo>
                  <a:lnTo>
                    <a:pt x="42722" y="2413"/>
                  </a:lnTo>
                  <a:lnTo>
                    <a:pt x="30746" y="0"/>
                  </a:lnTo>
                  <a:lnTo>
                    <a:pt x="18783" y="2413"/>
                  </a:lnTo>
                  <a:lnTo>
                    <a:pt x="9017" y="9017"/>
                  </a:lnTo>
                  <a:lnTo>
                    <a:pt x="2425" y="18783"/>
                  </a:lnTo>
                  <a:lnTo>
                    <a:pt x="0" y="30746"/>
                  </a:lnTo>
                  <a:lnTo>
                    <a:pt x="2425" y="42722"/>
                  </a:lnTo>
                  <a:lnTo>
                    <a:pt x="9017" y="52501"/>
                  </a:lnTo>
                  <a:lnTo>
                    <a:pt x="18783" y="59093"/>
                  </a:lnTo>
                  <a:lnTo>
                    <a:pt x="30746" y="61506"/>
                  </a:lnTo>
                  <a:lnTo>
                    <a:pt x="42722" y="59093"/>
                  </a:lnTo>
                  <a:lnTo>
                    <a:pt x="52489" y="52501"/>
                  </a:lnTo>
                  <a:lnTo>
                    <a:pt x="59080" y="42722"/>
                  </a:lnTo>
                  <a:lnTo>
                    <a:pt x="61506" y="30746"/>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33" name="Google Shape;395;p26">
              <a:extLst>
                <a:ext uri="{FF2B5EF4-FFF2-40B4-BE49-F238E27FC236}">
                  <a16:creationId xmlns:a16="http://schemas.microsoft.com/office/drawing/2014/main" id="{6B10EBAC-D46A-2FFC-4EEE-D010C6F96587}"/>
                </a:ext>
              </a:extLst>
            </p:cNvPr>
            <p:cNvPicPr preferRelativeResize="0"/>
            <p:nvPr/>
          </p:nvPicPr>
          <p:blipFill rotWithShape="1">
            <a:blip r:embed="rId12">
              <a:alphaModFix/>
            </a:blip>
            <a:srcRect/>
            <a:stretch/>
          </p:blipFill>
          <p:spPr>
            <a:xfrm>
              <a:off x="17944719" y="8401768"/>
              <a:ext cx="184511" cy="184522"/>
            </a:xfrm>
            <a:prstGeom prst="rect">
              <a:avLst/>
            </a:prstGeom>
            <a:noFill/>
            <a:ln>
              <a:noFill/>
            </a:ln>
          </p:spPr>
        </p:pic>
        <p:pic>
          <p:nvPicPr>
            <p:cNvPr id="234" name="Google Shape;396;p26">
              <a:extLst>
                <a:ext uri="{FF2B5EF4-FFF2-40B4-BE49-F238E27FC236}">
                  <a16:creationId xmlns:a16="http://schemas.microsoft.com/office/drawing/2014/main" id="{89545941-E108-FD08-E838-8B98D069AD05}"/>
                </a:ext>
              </a:extLst>
            </p:cNvPr>
            <p:cNvPicPr preferRelativeResize="0"/>
            <p:nvPr/>
          </p:nvPicPr>
          <p:blipFill rotWithShape="1">
            <a:blip r:embed="rId12">
              <a:alphaModFix/>
            </a:blip>
            <a:srcRect/>
            <a:stretch/>
          </p:blipFill>
          <p:spPr>
            <a:xfrm>
              <a:off x="17944719" y="8770801"/>
              <a:ext cx="184511" cy="184522"/>
            </a:xfrm>
            <a:prstGeom prst="rect">
              <a:avLst/>
            </a:prstGeom>
            <a:noFill/>
            <a:ln>
              <a:noFill/>
            </a:ln>
          </p:spPr>
        </p:pic>
        <p:pic>
          <p:nvPicPr>
            <p:cNvPr id="235" name="Google Shape;397;p26">
              <a:extLst>
                <a:ext uri="{FF2B5EF4-FFF2-40B4-BE49-F238E27FC236}">
                  <a16:creationId xmlns:a16="http://schemas.microsoft.com/office/drawing/2014/main" id="{2AB4DC9E-BC0C-69FD-07E3-C52A5E46B247}"/>
                </a:ext>
              </a:extLst>
            </p:cNvPr>
            <p:cNvPicPr preferRelativeResize="0"/>
            <p:nvPr/>
          </p:nvPicPr>
          <p:blipFill rotWithShape="1">
            <a:blip r:embed="rId12">
              <a:alphaModFix/>
            </a:blip>
            <a:srcRect/>
            <a:stretch/>
          </p:blipFill>
          <p:spPr>
            <a:xfrm>
              <a:off x="17944719" y="9139833"/>
              <a:ext cx="184511" cy="184522"/>
            </a:xfrm>
            <a:prstGeom prst="rect">
              <a:avLst/>
            </a:prstGeom>
            <a:noFill/>
            <a:ln>
              <a:noFill/>
            </a:ln>
          </p:spPr>
        </p:pic>
        <p:sp>
          <p:nvSpPr>
            <p:cNvPr id="236" name="Google Shape;398;p26">
              <a:extLst>
                <a:ext uri="{FF2B5EF4-FFF2-40B4-BE49-F238E27FC236}">
                  <a16:creationId xmlns:a16="http://schemas.microsoft.com/office/drawing/2014/main" id="{A078DF8E-7795-B70D-F681-846C79A2A5DC}"/>
                </a:ext>
              </a:extLst>
            </p:cNvPr>
            <p:cNvSpPr/>
            <p:nvPr/>
          </p:nvSpPr>
          <p:spPr>
            <a:xfrm>
              <a:off x="16739206" y="7872829"/>
              <a:ext cx="1574800" cy="1574800"/>
            </a:xfrm>
            <a:custGeom>
              <a:avLst/>
              <a:gdLst/>
              <a:ahLst/>
              <a:cxnLst/>
              <a:rect l="l" t="t" r="r" b="b"/>
              <a:pathLst>
                <a:path w="1574800" h="1574800" extrusionOk="0">
                  <a:moveTo>
                    <a:pt x="1321264" y="0"/>
                  </a:moveTo>
                  <a:lnTo>
                    <a:pt x="253280" y="0"/>
                  </a:lnTo>
                  <a:lnTo>
                    <a:pt x="227767" y="3544"/>
                  </a:lnTo>
                  <a:lnTo>
                    <a:pt x="185349" y="29760"/>
                  </a:lnTo>
                  <a:lnTo>
                    <a:pt x="22389" y="384633"/>
                  </a:lnTo>
                  <a:lnTo>
                    <a:pt x="5825" y="430583"/>
                  </a:lnTo>
                  <a:lnTo>
                    <a:pt x="0" y="480233"/>
                  </a:lnTo>
                  <a:lnTo>
                    <a:pt x="0" y="744211"/>
                  </a:lnTo>
                  <a:lnTo>
                    <a:pt x="1624" y="761484"/>
                  </a:lnTo>
                  <a:lnTo>
                    <a:pt x="6296" y="777692"/>
                  </a:lnTo>
                  <a:lnTo>
                    <a:pt x="13711" y="792535"/>
                  </a:lnTo>
                  <a:lnTo>
                    <a:pt x="23569" y="805718"/>
                  </a:lnTo>
                  <a:lnTo>
                    <a:pt x="13711" y="818900"/>
                  </a:lnTo>
                  <a:lnTo>
                    <a:pt x="6296" y="833741"/>
                  </a:lnTo>
                  <a:lnTo>
                    <a:pt x="1624" y="849948"/>
                  </a:lnTo>
                  <a:lnTo>
                    <a:pt x="0" y="867226"/>
                  </a:lnTo>
                  <a:lnTo>
                    <a:pt x="0" y="1113245"/>
                  </a:lnTo>
                  <a:lnTo>
                    <a:pt x="1624" y="1130518"/>
                  </a:lnTo>
                  <a:lnTo>
                    <a:pt x="6296" y="1146726"/>
                  </a:lnTo>
                  <a:lnTo>
                    <a:pt x="13711" y="1161569"/>
                  </a:lnTo>
                  <a:lnTo>
                    <a:pt x="23569" y="1174752"/>
                  </a:lnTo>
                  <a:lnTo>
                    <a:pt x="13711" y="1187930"/>
                  </a:lnTo>
                  <a:lnTo>
                    <a:pt x="6296" y="1202771"/>
                  </a:lnTo>
                  <a:lnTo>
                    <a:pt x="1624" y="1218980"/>
                  </a:lnTo>
                  <a:lnTo>
                    <a:pt x="0" y="1236260"/>
                  </a:lnTo>
                  <a:lnTo>
                    <a:pt x="0" y="1482279"/>
                  </a:lnTo>
                  <a:lnTo>
                    <a:pt x="7262" y="1518155"/>
                  </a:lnTo>
                  <a:lnTo>
                    <a:pt x="27056" y="1547484"/>
                  </a:lnTo>
                  <a:lnTo>
                    <a:pt x="56388" y="1567274"/>
                  </a:lnTo>
                  <a:lnTo>
                    <a:pt x="92266" y="1574535"/>
                  </a:lnTo>
                  <a:lnTo>
                    <a:pt x="1482289" y="1574535"/>
                  </a:lnTo>
                  <a:lnTo>
                    <a:pt x="1518166" y="1567274"/>
                  </a:lnTo>
                  <a:lnTo>
                    <a:pt x="1547494" y="1547484"/>
                  </a:lnTo>
                  <a:lnTo>
                    <a:pt x="1567284" y="1518155"/>
                  </a:lnTo>
                  <a:lnTo>
                    <a:pt x="1568322" y="1513028"/>
                  </a:lnTo>
                  <a:lnTo>
                    <a:pt x="92266" y="1513028"/>
                  </a:lnTo>
                  <a:lnTo>
                    <a:pt x="80303" y="1510607"/>
                  </a:lnTo>
                  <a:lnTo>
                    <a:pt x="70525" y="1504011"/>
                  </a:lnTo>
                  <a:lnTo>
                    <a:pt x="63927" y="1494236"/>
                  </a:lnTo>
                  <a:lnTo>
                    <a:pt x="61507" y="1482279"/>
                  </a:lnTo>
                  <a:lnTo>
                    <a:pt x="61507" y="1236260"/>
                  </a:lnTo>
                  <a:lnTo>
                    <a:pt x="63927" y="1224297"/>
                  </a:lnTo>
                  <a:lnTo>
                    <a:pt x="70525" y="1214519"/>
                  </a:lnTo>
                  <a:lnTo>
                    <a:pt x="80303" y="1207921"/>
                  </a:lnTo>
                  <a:lnTo>
                    <a:pt x="92266" y="1205501"/>
                  </a:lnTo>
                  <a:lnTo>
                    <a:pt x="1569039" y="1205501"/>
                  </a:lnTo>
                  <a:lnTo>
                    <a:pt x="1568253" y="1202771"/>
                  </a:lnTo>
                  <a:lnTo>
                    <a:pt x="1560838" y="1187930"/>
                  </a:lnTo>
                  <a:lnTo>
                    <a:pt x="1550976" y="1174752"/>
                  </a:lnTo>
                  <a:lnTo>
                    <a:pt x="1560833" y="1161569"/>
                  </a:lnTo>
                  <a:lnTo>
                    <a:pt x="1568249" y="1146726"/>
                  </a:lnTo>
                  <a:lnTo>
                    <a:pt x="1569037" y="1143994"/>
                  </a:lnTo>
                  <a:lnTo>
                    <a:pt x="92266" y="1143994"/>
                  </a:lnTo>
                  <a:lnTo>
                    <a:pt x="80303" y="1141573"/>
                  </a:lnTo>
                  <a:lnTo>
                    <a:pt x="70525" y="1134977"/>
                  </a:lnTo>
                  <a:lnTo>
                    <a:pt x="63927" y="1125202"/>
                  </a:lnTo>
                  <a:lnTo>
                    <a:pt x="61507" y="1113245"/>
                  </a:lnTo>
                  <a:lnTo>
                    <a:pt x="61507" y="867226"/>
                  </a:lnTo>
                  <a:lnTo>
                    <a:pt x="63927" y="855263"/>
                  </a:lnTo>
                  <a:lnTo>
                    <a:pt x="70525" y="845485"/>
                  </a:lnTo>
                  <a:lnTo>
                    <a:pt x="80303" y="838887"/>
                  </a:lnTo>
                  <a:lnTo>
                    <a:pt x="92266" y="836467"/>
                  </a:lnTo>
                  <a:lnTo>
                    <a:pt x="1569038" y="836467"/>
                  </a:lnTo>
                  <a:lnTo>
                    <a:pt x="1568253" y="833741"/>
                  </a:lnTo>
                  <a:lnTo>
                    <a:pt x="1560838" y="818900"/>
                  </a:lnTo>
                  <a:lnTo>
                    <a:pt x="1550976" y="805718"/>
                  </a:lnTo>
                  <a:lnTo>
                    <a:pt x="1560833" y="792535"/>
                  </a:lnTo>
                  <a:lnTo>
                    <a:pt x="1568249" y="777692"/>
                  </a:lnTo>
                  <a:lnTo>
                    <a:pt x="1569037" y="774960"/>
                  </a:lnTo>
                  <a:lnTo>
                    <a:pt x="92266" y="774960"/>
                  </a:lnTo>
                  <a:lnTo>
                    <a:pt x="80303" y="772539"/>
                  </a:lnTo>
                  <a:lnTo>
                    <a:pt x="70525" y="765943"/>
                  </a:lnTo>
                  <a:lnTo>
                    <a:pt x="63927" y="756168"/>
                  </a:lnTo>
                  <a:lnTo>
                    <a:pt x="61507" y="744211"/>
                  </a:lnTo>
                  <a:lnTo>
                    <a:pt x="61507" y="475956"/>
                  </a:lnTo>
                  <a:lnTo>
                    <a:pt x="61753" y="471689"/>
                  </a:lnTo>
                  <a:lnTo>
                    <a:pt x="62112" y="467433"/>
                  </a:lnTo>
                  <a:lnTo>
                    <a:pt x="1573816" y="467433"/>
                  </a:lnTo>
                  <a:lnTo>
                    <a:pt x="1573164" y="455974"/>
                  </a:lnTo>
                  <a:lnTo>
                    <a:pt x="1568996" y="431752"/>
                  </a:lnTo>
                  <a:lnTo>
                    <a:pt x="1562006" y="407871"/>
                  </a:lnTo>
                  <a:lnTo>
                    <a:pt x="1561185" y="405936"/>
                  </a:lnTo>
                  <a:lnTo>
                    <a:pt x="80225" y="405936"/>
                  </a:lnTo>
                  <a:lnTo>
                    <a:pt x="226029" y="77999"/>
                  </a:lnTo>
                  <a:lnTo>
                    <a:pt x="230916" y="71120"/>
                  </a:lnTo>
                  <a:lnTo>
                    <a:pt x="237332" y="65925"/>
                  </a:lnTo>
                  <a:lnTo>
                    <a:pt x="244909" y="62641"/>
                  </a:lnTo>
                  <a:lnTo>
                    <a:pt x="253280" y="61497"/>
                  </a:lnTo>
                  <a:lnTo>
                    <a:pt x="1408471" y="61497"/>
                  </a:lnTo>
                  <a:lnTo>
                    <a:pt x="1403992" y="51425"/>
                  </a:lnTo>
                  <a:lnTo>
                    <a:pt x="1403787" y="51004"/>
                  </a:lnTo>
                  <a:lnTo>
                    <a:pt x="1389201" y="29760"/>
                  </a:lnTo>
                  <a:lnTo>
                    <a:pt x="1369814" y="13702"/>
                  </a:lnTo>
                  <a:lnTo>
                    <a:pt x="1346783" y="3544"/>
                  </a:lnTo>
                  <a:lnTo>
                    <a:pt x="1321264" y="0"/>
                  </a:lnTo>
                  <a:close/>
                </a:path>
                <a:path w="1574800" h="1574800" extrusionOk="0">
                  <a:moveTo>
                    <a:pt x="1569039" y="1205501"/>
                  </a:moveTo>
                  <a:lnTo>
                    <a:pt x="1482289" y="1205501"/>
                  </a:lnTo>
                  <a:lnTo>
                    <a:pt x="1494246" y="1207921"/>
                  </a:lnTo>
                  <a:lnTo>
                    <a:pt x="1504021" y="1214519"/>
                  </a:lnTo>
                  <a:lnTo>
                    <a:pt x="1510617" y="1224297"/>
                  </a:lnTo>
                  <a:lnTo>
                    <a:pt x="1513038" y="1236260"/>
                  </a:lnTo>
                  <a:lnTo>
                    <a:pt x="1513038" y="1482279"/>
                  </a:lnTo>
                  <a:lnTo>
                    <a:pt x="1510617" y="1494236"/>
                  </a:lnTo>
                  <a:lnTo>
                    <a:pt x="1504021" y="1504011"/>
                  </a:lnTo>
                  <a:lnTo>
                    <a:pt x="1494246" y="1510607"/>
                  </a:lnTo>
                  <a:lnTo>
                    <a:pt x="1482289" y="1513028"/>
                  </a:lnTo>
                  <a:lnTo>
                    <a:pt x="1568322" y="1513028"/>
                  </a:lnTo>
                  <a:lnTo>
                    <a:pt x="1574545" y="1482279"/>
                  </a:lnTo>
                  <a:lnTo>
                    <a:pt x="1574545" y="1236260"/>
                  </a:lnTo>
                  <a:lnTo>
                    <a:pt x="1572922" y="1218980"/>
                  </a:lnTo>
                  <a:lnTo>
                    <a:pt x="1569039" y="1205501"/>
                  </a:lnTo>
                  <a:close/>
                </a:path>
                <a:path w="1574800" h="1574800" extrusionOk="0">
                  <a:moveTo>
                    <a:pt x="1569038" y="836467"/>
                  </a:moveTo>
                  <a:lnTo>
                    <a:pt x="1482289" y="836467"/>
                  </a:lnTo>
                  <a:lnTo>
                    <a:pt x="1494246" y="838887"/>
                  </a:lnTo>
                  <a:lnTo>
                    <a:pt x="1504021" y="845485"/>
                  </a:lnTo>
                  <a:lnTo>
                    <a:pt x="1510617" y="855263"/>
                  </a:lnTo>
                  <a:lnTo>
                    <a:pt x="1513038" y="867226"/>
                  </a:lnTo>
                  <a:lnTo>
                    <a:pt x="1513038" y="1113245"/>
                  </a:lnTo>
                  <a:lnTo>
                    <a:pt x="1510617" y="1125202"/>
                  </a:lnTo>
                  <a:lnTo>
                    <a:pt x="1504021" y="1134977"/>
                  </a:lnTo>
                  <a:lnTo>
                    <a:pt x="1494246" y="1141573"/>
                  </a:lnTo>
                  <a:lnTo>
                    <a:pt x="1482289" y="1143994"/>
                  </a:lnTo>
                  <a:lnTo>
                    <a:pt x="1569037" y="1143994"/>
                  </a:lnTo>
                  <a:lnTo>
                    <a:pt x="1572921" y="1130518"/>
                  </a:lnTo>
                  <a:lnTo>
                    <a:pt x="1574545" y="1113245"/>
                  </a:lnTo>
                  <a:lnTo>
                    <a:pt x="1574545" y="867226"/>
                  </a:lnTo>
                  <a:lnTo>
                    <a:pt x="1572922" y="849948"/>
                  </a:lnTo>
                  <a:lnTo>
                    <a:pt x="1569038" y="836467"/>
                  </a:lnTo>
                  <a:close/>
                </a:path>
                <a:path w="1574800" h="1574800" extrusionOk="0">
                  <a:moveTo>
                    <a:pt x="1573816" y="467433"/>
                  </a:moveTo>
                  <a:lnTo>
                    <a:pt x="1512443" y="467433"/>
                  </a:lnTo>
                  <a:lnTo>
                    <a:pt x="1512792" y="471689"/>
                  </a:lnTo>
                  <a:lnTo>
                    <a:pt x="1513038" y="475956"/>
                  </a:lnTo>
                  <a:lnTo>
                    <a:pt x="1513038" y="744211"/>
                  </a:lnTo>
                  <a:lnTo>
                    <a:pt x="1510617" y="756168"/>
                  </a:lnTo>
                  <a:lnTo>
                    <a:pt x="1504021" y="765943"/>
                  </a:lnTo>
                  <a:lnTo>
                    <a:pt x="1494246" y="772539"/>
                  </a:lnTo>
                  <a:lnTo>
                    <a:pt x="1482289" y="774960"/>
                  </a:lnTo>
                  <a:lnTo>
                    <a:pt x="1569037" y="774960"/>
                  </a:lnTo>
                  <a:lnTo>
                    <a:pt x="1572921" y="761484"/>
                  </a:lnTo>
                  <a:lnTo>
                    <a:pt x="1574545" y="744211"/>
                  </a:lnTo>
                  <a:lnTo>
                    <a:pt x="1574545" y="480233"/>
                  </a:lnTo>
                  <a:lnTo>
                    <a:pt x="1573816" y="467433"/>
                  </a:lnTo>
                  <a:close/>
                </a:path>
                <a:path w="1574800" h="1574800" extrusionOk="0">
                  <a:moveTo>
                    <a:pt x="1408471" y="61497"/>
                  </a:moveTo>
                  <a:lnTo>
                    <a:pt x="1321264" y="61497"/>
                  </a:lnTo>
                  <a:lnTo>
                    <a:pt x="1329636" y="62641"/>
                  </a:lnTo>
                  <a:lnTo>
                    <a:pt x="1337213" y="65925"/>
                  </a:lnTo>
                  <a:lnTo>
                    <a:pt x="1343629" y="71120"/>
                  </a:lnTo>
                  <a:lnTo>
                    <a:pt x="1348516" y="77999"/>
                  </a:lnTo>
                  <a:lnTo>
                    <a:pt x="1494320" y="405936"/>
                  </a:lnTo>
                  <a:lnTo>
                    <a:pt x="1561185" y="405936"/>
                  </a:lnTo>
                  <a:lnTo>
                    <a:pt x="1552156" y="384633"/>
                  </a:lnTo>
                  <a:lnTo>
                    <a:pt x="1408471" y="61497"/>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 name="Google Shape;399;p26">
              <a:extLst>
                <a:ext uri="{FF2B5EF4-FFF2-40B4-BE49-F238E27FC236}">
                  <a16:creationId xmlns:a16="http://schemas.microsoft.com/office/drawing/2014/main" id="{55BA4362-1354-EB14-9A61-7D80498AD5DB}"/>
                </a:ext>
              </a:extLst>
            </p:cNvPr>
            <p:cNvSpPr/>
            <p:nvPr/>
          </p:nvSpPr>
          <p:spPr>
            <a:xfrm>
              <a:off x="16800714" y="7934326"/>
              <a:ext cx="1451610" cy="1451610"/>
            </a:xfrm>
            <a:custGeom>
              <a:avLst/>
              <a:gdLst/>
              <a:ahLst/>
              <a:cxnLst/>
              <a:rect l="l" t="t" r="r" b="b"/>
              <a:pathLst>
                <a:path w="1451609" h="1451609" extrusionOk="0">
                  <a:moveTo>
                    <a:pt x="1451530" y="682714"/>
                  </a:moveTo>
                  <a:lnTo>
                    <a:pt x="1449110" y="694671"/>
                  </a:lnTo>
                  <a:lnTo>
                    <a:pt x="1442514" y="704446"/>
                  </a:lnTo>
                  <a:lnTo>
                    <a:pt x="1432739" y="711042"/>
                  </a:lnTo>
                  <a:lnTo>
                    <a:pt x="1420782" y="713462"/>
                  </a:lnTo>
                  <a:lnTo>
                    <a:pt x="30758" y="713462"/>
                  </a:lnTo>
                  <a:lnTo>
                    <a:pt x="18796" y="711042"/>
                  </a:lnTo>
                  <a:lnTo>
                    <a:pt x="9017" y="704446"/>
                  </a:lnTo>
                  <a:lnTo>
                    <a:pt x="2420" y="694671"/>
                  </a:lnTo>
                  <a:lnTo>
                    <a:pt x="0" y="682714"/>
                  </a:lnTo>
                  <a:lnTo>
                    <a:pt x="0" y="418736"/>
                  </a:lnTo>
                  <a:lnTo>
                    <a:pt x="0" y="414459"/>
                  </a:lnTo>
                  <a:lnTo>
                    <a:pt x="246" y="410192"/>
                  </a:lnTo>
                  <a:lnTo>
                    <a:pt x="605" y="405936"/>
                  </a:lnTo>
                  <a:lnTo>
                    <a:pt x="1450936" y="405936"/>
                  </a:lnTo>
                  <a:lnTo>
                    <a:pt x="1451284" y="410192"/>
                  </a:lnTo>
                  <a:lnTo>
                    <a:pt x="1451530" y="414459"/>
                  </a:lnTo>
                  <a:lnTo>
                    <a:pt x="1451530" y="418736"/>
                  </a:lnTo>
                  <a:lnTo>
                    <a:pt x="1451530" y="682714"/>
                  </a:lnTo>
                  <a:close/>
                </a:path>
                <a:path w="1451609" h="1451609" extrusionOk="0">
                  <a:moveTo>
                    <a:pt x="1451530" y="1051748"/>
                  </a:moveTo>
                  <a:lnTo>
                    <a:pt x="1449110" y="1063705"/>
                  </a:lnTo>
                  <a:lnTo>
                    <a:pt x="1442514" y="1073480"/>
                  </a:lnTo>
                  <a:lnTo>
                    <a:pt x="1432739" y="1080076"/>
                  </a:lnTo>
                  <a:lnTo>
                    <a:pt x="1420782" y="1082496"/>
                  </a:lnTo>
                  <a:lnTo>
                    <a:pt x="30758" y="1082496"/>
                  </a:lnTo>
                  <a:lnTo>
                    <a:pt x="18796" y="1080076"/>
                  </a:lnTo>
                  <a:lnTo>
                    <a:pt x="9017" y="1073480"/>
                  </a:lnTo>
                  <a:lnTo>
                    <a:pt x="2420" y="1063705"/>
                  </a:lnTo>
                  <a:lnTo>
                    <a:pt x="0" y="1051748"/>
                  </a:lnTo>
                  <a:lnTo>
                    <a:pt x="0" y="805729"/>
                  </a:lnTo>
                  <a:lnTo>
                    <a:pt x="2420" y="793766"/>
                  </a:lnTo>
                  <a:lnTo>
                    <a:pt x="9017" y="783988"/>
                  </a:lnTo>
                  <a:lnTo>
                    <a:pt x="18796" y="777390"/>
                  </a:lnTo>
                  <a:lnTo>
                    <a:pt x="30758" y="774970"/>
                  </a:lnTo>
                  <a:lnTo>
                    <a:pt x="1420782" y="774970"/>
                  </a:lnTo>
                  <a:lnTo>
                    <a:pt x="1432739" y="777390"/>
                  </a:lnTo>
                  <a:lnTo>
                    <a:pt x="1442514" y="783988"/>
                  </a:lnTo>
                  <a:lnTo>
                    <a:pt x="1449110" y="793766"/>
                  </a:lnTo>
                  <a:lnTo>
                    <a:pt x="1451530" y="805729"/>
                  </a:lnTo>
                  <a:lnTo>
                    <a:pt x="1451530" y="1051748"/>
                  </a:lnTo>
                  <a:close/>
                </a:path>
                <a:path w="1451609" h="1451609" extrusionOk="0">
                  <a:moveTo>
                    <a:pt x="1451530" y="1420782"/>
                  </a:moveTo>
                  <a:lnTo>
                    <a:pt x="1449110" y="1432739"/>
                  </a:lnTo>
                  <a:lnTo>
                    <a:pt x="1442514" y="1442514"/>
                  </a:lnTo>
                  <a:lnTo>
                    <a:pt x="1432739" y="1449110"/>
                  </a:lnTo>
                  <a:lnTo>
                    <a:pt x="1420782" y="1451530"/>
                  </a:lnTo>
                  <a:lnTo>
                    <a:pt x="30758" y="1451530"/>
                  </a:lnTo>
                  <a:lnTo>
                    <a:pt x="18796" y="1449110"/>
                  </a:lnTo>
                  <a:lnTo>
                    <a:pt x="9017" y="1442514"/>
                  </a:lnTo>
                  <a:lnTo>
                    <a:pt x="2420" y="1432739"/>
                  </a:lnTo>
                  <a:lnTo>
                    <a:pt x="0" y="1420782"/>
                  </a:lnTo>
                  <a:lnTo>
                    <a:pt x="0" y="1174763"/>
                  </a:lnTo>
                  <a:lnTo>
                    <a:pt x="2420" y="1162800"/>
                  </a:lnTo>
                  <a:lnTo>
                    <a:pt x="9017" y="1153022"/>
                  </a:lnTo>
                  <a:lnTo>
                    <a:pt x="18796" y="1146424"/>
                  </a:lnTo>
                  <a:lnTo>
                    <a:pt x="30758" y="1144004"/>
                  </a:lnTo>
                  <a:lnTo>
                    <a:pt x="1420782" y="1144004"/>
                  </a:lnTo>
                  <a:lnTo>
                    <a:pt x="1432739" y="1146424"/>
                  </a:lnTo>
                  <a:lnTo>
                    <a:pt x="1442514" y="1153022"/>
                  </a:lnTo>
                  <a:lnTo>
                    <a:pt x="1449110" y="1162800"/>
                  </a:lnTo>
                  <a:lnTo>
                    <a:pt x="1451530" y="1174763"/>
                  </a:lnTo>
                  <a:lnTo>
                    <a:pt x="1451530" y="1420782"/>
                  </a:lnTo>
                  <a:close/>
                </a:path>
                <a:path w="1451609" h="1451609" extrusionOk="0">
                  <a:moveTo>
                    <a:pt x="164522" y="16502"/>
                  </a:moveTo>
                  <a:lnTo>
                    <a:pt x="169409" y="9623"/>
                  </a:lnTo>
                  <a:lnTo>
                    <a:pt x="175824" y="4428"/>
                  </a:lnTo>
                  <a:lnTo>
                    <a:pt x="183401" y="1144"/>
                  </a:lnTo>
                  <a:lnTo>
                    <a:pt x="191773" y="0"/>
                  </a:lnTo>
                  <a:lnTo>
                    <a:pt x="1259757" y="0"/>
                  </a:lnTo>
                  <a:lnTo>
                    <a:pt x="1432813" y="344439"/>
                  </a:lnTo>
                  <a:lnTo>
                    <a:pt x="18717" y="344439"/>
                  </a:lnTo>
                  <a:lnTo>
                    <a:pt x="164522" y="16502"/>
                  </a:lnTo>
                  <a:close/>
                </a:path>
              </a:pathLst>
            </a:custGeom>
            <a:noFill/>
            <a:ln w="1025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38" name="Google Shape;400;p26">
              <a:extLst>
                <a:ext uri="{FF2B5EF4-FFF2-40B4-BE49-F238E27FC236}">
                  <a16:creationId xmlns:a16="http://schemas.microsoft.com/office/drawing/2014/main" id="{35E04D64-21E3-20C9-AA8A-887ADCEF17CF}"/>
                </a:ext>
              </a:extLst>
            </p:cNvPr>
            <p:cNvPicPr preferRelativeResize="0"/>
            <p:nvPr/>
          </p:nvPicPr>
          <p:blipFill rotWithShape="1">
            <a:blip r:embed="rId13">
              <a:alphaModFix/>
            </a:blip>
            <a:srcRect/>
            <a:stretch/>
          </p:blipFill>
          <p:spPr>
            <a:xfrm>
              <a:off x="16918599" y="9196215"/>
              <a:ext cx="194768" cy="71763"/>
            </a:xfrm>
            <a:prstGeom prst="rect">
              <a:avLst/>
            </a:prstGeom>
            <a:noFill/>
            <a:ln>
              <a:noFill/>
            </a:ln>
          </p:spPr>
        </p:pic>
        <p:pic>
          <p:nvPicPr>
            <p:cNvPr id="239" name="Google Shape;401;p26">
              <a:extLst>
                <a:ext uri="{FF2B5EF4-FFF2-40B4-BE49-F238E27FC236}">
                  <a16:creationId xmlns:a16="http://schemas.microsoft.com/office/drawing/2014/main" id="{8EFBDAAA-778A-6AB5-93AA-3CBCFE0B1496}"/>
                </a:ext>
              </a:extLst>
            </p:cNvPr>
            <p:cNvPicPr preferRelativeResize="0"/>
            <p:nvPr/>
          </p:nvPicPr>
          <p:blipFill rotWithShape="1">
            <a:blip r:embed="rId13">
              <a:alphaModFix/>
            </a:blip>
            <a:srcRect/>
            <a:stretch/>
          </p:blipFill>
          <p:spPr>
            <a:xfrm>
              <a:off x="17164621" y="9196215"/>
              <a:ext cx="194768" cy="71763"/>
            </a:xfrm>
            <a:prstGeom prst="rect">
              <a:avLst/>
            </a:prstGeom>
            <a:noFill/>
            <a:ln>
              <a:noFill/>
            </a:ln>
          </p:spPr>
        </p:pic>
        <p:sp>
          <p:nvSpPr>
            <p:cNvPr id="240" name="Google Shape;402;p26">
              <a:extLst>
                <a:ext uri="{FF2B5EF4-FFF2-40B4-BE49-F238E27FC236}">
                  <a16:creationId xmlns:a16="http://schemas.microsoft.com/office/drawing/2014/main" id="{2FC5A761-1892-E061-AFA4-FD1F3B3D6C7E}"/>
                </a:ext>
              </a:extLst>
            </p:cNvPr>
            <p:cNvSpPr/>
            <p:nvPr/>
          </p:nvSpPr>
          <p:spPr>
            <a:xfrm>
              <a:off x="17062311" y="7702192"/>
              <a:ext cx="264160" cy="397510"/>
            </a:xfrm>
            <a:custGeom>
              <a:avLst/>
              <a:gdLst/>
              <a:ahLst/>
              <a:cxnLst/>
              <a:rect l="l" t="t" r="r" b="b"/>
              <a:pathLst>
                <a:path w="264159" h="397509" extrusionOk="0">
                  <a:moveTo>
                    <a:pt x="263804" y="372110"/>
                  </a:moveTo>
                  <a:lnTo>
                    <a:pt x="245275" y="372110"/>
                  </a:lnTo>
                  <a:lnTo>
                    <a:pt x="245275" y="322580"/>
                  </a:lnTo>
                  <a:lnTo>
                    <a:pt x="245275" y="297167"/>
                  </a:lnTo>
                  <a:lnTo>
                    <a:pt x="111252" y="297167"/>
                  </a:lnTo>
                  <a:lnTo>
                    <a:pt x="111252" y="271780"/>
                  </a:lnTo>
                  <a:lnTo>
                    <a:pt x="111252" y="259080"/>
                  </a:lnTo>
                  <a:lnTo>
                    <a:pt x="111252" y="233667"/>
                  </a:lnTo>
                  <a:lnTo>
                    <a:pt x="245275" y="233667"/>
                  </a:lnTo>
                  <a:lnTo>
                    <a:pt x="245275" y="208280"/>
                  </a:lnTo>
                  <a:lnTo>
                    <a:pt x="245275" y="161290"/>
                  </a:lnTo>
                  <a:lnTo>
                    <a:pt x="245275" y="135877"/>
                  </a:lnTo>
                  <a:lnTo>
                    <a:pt x="111252" y="135877"/>
                  </a:lnTo>
                  <a:lnTo>
                    <a:pt x="111252" y="110490"/>
                  </a:lnTo>
                  <a:lnTo>
                    <a:pt x="111252" y="100330"/>
                  </a:lnTo>
                  <a:lnTo>
                    <a:pt x="111252" y="74917"/>
                  </a:lnTo>
                  <a:lnTo>
                    <a:pt x="245275" y="74917"/>
                  </a:lnTo>
                  <a:lnTo>
                    <a:pt x="245275" y="48260"/>
                  </a:lnTo>
                  <a:lnTo>
                    <a:pt x="238150" y="48260"/>
                  </a:lnTo>
                  <a:lnTo>
                    <a:pt x="238150" y="0"/>
                  </a:lnTo>
                  <a:lnTo>
                    <a:pt x="0" y="0"/>
                  </a:lnTo>
                  <a:lnTo>
                    <a:pt x="0" y="48260"/>
                  </a:lnTo>
                  <a:lnTo>
                    <a:pt x="0" y="74917"/>
                  </a:lnTo>
                  <a:lnTo>
                    <a:pt x="25641" y="74917"/>
                  </a:lnTo>
                  <a:lnTo>
                    <a:pt x="25641" y="100330"/>
                  </a:lnTo>
                  <a:lnTo>
                    <a:pt x="25641" y="110490"/>
                  </a:lnTo>
                  <a:lnTo>
                    <a:pt x="25641" y="297167"/>
                  </a:lnTo>
                  <a:lnTo>
                    <a:pt x="0" y="297167"/>
                  </a:lnTo>
                  <a:lnTo>
                    <a:pt x="0" y="322580"/>
                  </a:lnTo>
                  <a:lnTo>
                    <a:pt x="0" y="372110"/>
                  </a:lnTo>
                  <a:lnTo>
                    <a:pt x="0" y="397497"/>
                  </a:lnTo>
                  <a:lnTo>
                    <a:pt x="263804" y="397497"/>
                  </a:lnTo>
                  <a:lnTo>
                    <a:pt x="263804" y="372110"/>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1" name="Google Shape;403;p26">
              <a:extLst>
                <a:ext uri="{FF2B5EF4-FFF2-40B4-BE49-F238E27FC236}">
                  <a16:creationId xmlns:a16="http://schemas.microsoft.com/office/drawing/2014/main" id="{E6D2287F-9510-CC47-A190-7AAE725A35DC}"/>
                </a:ext>
              </a:extLst>
            </p:cNvPr>
            <p:cNvSpPr/>
            <p:nvPr/>
          </p:nvSpPr>
          <p:spPr>
            <a:xfrm>
              <a:off x="17036669" y="7702192"/>
              <a:ext cx="315595" cy="422909"/>
            </a:xfrm>
            <a:custGeom>
              <a:avLst/>
              <a:gdLst/>
              <a:ahLst/>
              <a:cxnLst/>
              <a:rect l="l" t="t" r="r" b="b"/>
              <a:pathLst>
                <a:path w="315594" h="422909" extrusionOk="0">
                  <a:moveTo>
                    <a:pt x="315074" y="372110"/>
                  </a:moveTo>
                  <a:lnTo>
                    <a:pt x="296557" y="372110"/>
                  </a:lnTo>
                  <a:lnTo>
                    <a:pt x="296557" y="322580"/>
                  </a:lnTo>
                  <a:lnTo>
                    <a:pt x="296557" y="271780"/>
                  </a:lnTo>
                  <a:lnTo>
                    <a:pt x="162534" y="271780"/>
                  </a:lnTo>
                  <a:lnTo>
                    <a:pt x="162534" y="259080"/>
                  </a:lnTo>
                  <a:lnTo>
                    <a:pt x="299313" y="259080"/>
                  </a:lnTo>
                  <a:lnTo>
                    <a:pt x="299313" y="231127"/>
                  </a:lnTo>
                  <a:lnTo>
                    <a:pt x="296557" y="231127"/>
                  </a:lnTo>
                  <a:lnTo>
                    <a:pt x="296557" y="208280"/>
                  </a:lnTo>
                  <a:lnTo>
                    <a:pt x="296557" y="161290"/>
                  </a:lnTo>
                  <a:lnTo>
                    <a:pt x="299313" y="161290"/>
                  </a:lnTo>
                  <a:lnTo>
                    <a:pt x="299313" y="130797"/>
                  </a:lnTo>
                  <a:lnTo>
                    <a:pt x="296557" y="130797"/>
                  </a:lnTo>
                  <a:lnTo>
                    <a:pt x="296557" y="110490"/>
                  </a:lnTo>
                  <a:lnTo>
                    <a:pt x="162534" y="110490"/>
                  </a:lnTo>
                  <a:lnTo>
                    <a:pt x="162534" y="100330"/>
                  </a:lnTo>
                  <a:lnTo>
                    <a:pt x="296557" y="100330"/>
                  </a:lnTo>
                  <a:lnTo>
                    <a:pt x="296557" y="48260"/>
                  </a:lnTo>
                  <a:lnTo>
                    <a:pt x="111252" y="48260"/>
                  </a:lnTo>
                  <a:lnTo>
                    <a:pt x="111252" y="100330"/>
                  </a:lnTo>
                  <a:lnTo>
                    <a:pt x="111252" y="110490"/>
                  </a:lnTo>
                  <a:lnTo>
                    <a:pt x="111252" y="130797"/>
                  </a:lnTo>
                  <a:lnTo>
                    <a:pt x="111252" y="161290"/>
                  </a:lnTo>
                  <a:lnTo>
                    <a:pt x="248031" y="161290"/>
                  </a:lnTo>
                  <a:lnTo>
                    <a:pt x="248031" y="208280"/>
                  </a:lnTo>
                  <a:lnTo>
                    <a:pt x="111252" y="208280"/>
                  </a:lnTo>
                  <a:lnTo>
                    <a:pt x="111252" y="231127"/>
                  </a:lnTo>
                  <a:lnTo>
                    <a:pt x="111252" y="259080"/>
                  </a:lnTo>
                  <a:lnTo>
                    <a:pt x="111252" y="271780"/>
                  </a:lnTo>
                  <a:lnTo>
                    <a:pt x="111252" y="322580"/>
                  </a:lnTo>
                  <a:lnTo>
                    <a:pt x="263791" y="322580"/>
                  </a:lnTo>
                  <a:lnTo>
                    <a:pt x="263791" y="372110"/>
                  </a:lnTo>
                  <a:lnTo>
                    <a:pt x="51282" y="372110"/>
                  </a:lnTo>
                  <a:lnTo>
                    <a:pt x="51282" y="0"/>
                  </a:lnTo>
                  <a:lnTo>
                    <a:pt x="0" y="0"/>
                  </a:lnTo>
                  <a:lnTo>
                    <a:pt x="0" y="372110"/>
                  </a:lnTo>
                  <a:lnTo>
                    <a:pt x="0" y="397497"/>
                  </a:lnTo>
                  <a:lnTo>
                    <a:pt x="0" y="422910"/>
                  </a:lnTo>
                  <a:lnTo>
                    <a:pt x="315074" y="422910"/>
                  </a:lnTo>
                  <a:lnTo>
                    <a:pt x="315074" y="397497"/>
                  </a:lnTo>
                  <a:lnTo>
                    <a:pt x="315074" y="37211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 name="Google Shape;404;p26">
              <a:extLst>
                <a:ext uri="{FF2B5EF4-FFF2-40B4-BE49-F238E27FC236}">
                  <a16:creationId xmlns:a16="http://schemas.microsoft.com/office/drawing/2014/main" id="{DB84B03E-44B2-50B8-00B4-8EA95DCB2332}"/>
                </a:ext>
              </a:extLst>
            </p:cNvPr>
            <p:cNvSpPr/>
            <p:nvPr/>
          </p:nvSpPr>
          <p:spPr>
            <a:xfrm>
              <a:off x="17333228" y="7702192"/>
              <a:ext cx="346710" cy="397510"/>
            </a:xfrm>
            <a:custGeom>
              <a:avLst/>
              <a:gdLst/>
              <a:ahLst/>
              <a:cxnLst/>
              <a:rect l="l" t="t" r="r" b="b"/>
              <a:pathLst>
                <a:path w="346709" h="397509" extrusionOk="0">
                  <a:moveTo>
                    <a:pt x="346379" y="0"/>
                  </a:moveTo>
                  <a:lnTo>
                    <a:pt x="234607" y="0"/>
                  </a:lnTo>
                  <a:lnTo>
                    <a:pt x="234607" y="482"/>
                  </a:lnTo>
                  <a:lnTo>
                    <a:pt x="260248" y="482"/>
                  </a:lnTo>
                  <a:lnTo>
                    <a:pt x="260248" y="105410"/>
                  </a:lnTo>
                  <a:lnTo>
                    <a:pt x="234607" y="105410"/>
                  </a:lnTo>
                  <a:lnTo>
                    <a:pt x="234607" y="130797"/>
                  </a:lnTo>
                  <a:lnTo>
                    <a:pt x="111252" y="130797"/>
                  </a:lnTo>
                  <a:lnTo>
                    <a:pt x="111252" y="105410"/>
                  </a:lnTo>
                  <a:lnTo>
                    <a:pt x="85610" y="105410"/>
                  </a:lnTo>
                  <a:lnTo>
                    <a:pt x="85610" y="0"/>
                  </a:lnTo>
                  <a:lnTo>
                    <a:pt x="0" y="0"/>
                  </a:lnTo>
                  <a:lnTo>
                    <a:pt x="0" y="105410"/>
                  </a:lnTo>
                  <a:lnTo>
                    <a:pt x="0" y="130797"/>
                  </a:lnTo>
                  <a:lnTo>
                    <a:pt x="25641" y="130797"/>
                  </a:lnTo>
                  <a:lnTo>
                    <a:pt x="25641" y="156210"/>
                  </a:lnTo>
                  <a:lnTo>
                    <a:pt x="25641" y="205740"/>
                  </a:lnTo>
                  <a:lnTo>
                    <a:pt x="25641" y="231127"/>
                  </a:lnTo>
                  <a:lnTo>
                    <a:pt x="0" y="231127"/>
                  </a:lnTo>
                  <a:lnTo>
                    <a:pt x="0" y="256540"/>
                  </a:lnTo>
                  <a:lnTo>
                    <a:pt x="0" y="372110"/>
                  </a:lnTo>
                  <a:lnTo>
                    <a:pt x="0" y="397497"/>
                  </a:lnTo>
                  <a:lnTo>
                    <a:pt x="111252" y="397497"/>
                  </a:lnTo>
                  <a:lnTo>
                    <a:pt x="111252" y="372110"/>
                  </a:lnTo>
                  <a:lnTo>
                    <a:pt x="111252" y="256540"/>
                  </a:lnTo>
                  <a:lnTo>
                    <a:pt x="111252" y="231127"/>
                  </a:lnTo>
                  <a:lnTo>
                    <a:pt x="234607" y="231127"/>
                  </a:lnTo>
                  <a:lnTo>
                    <a:pt x="234607" y="256540"/>
                  </a:lnTo>
                  <a:lnTo>
                    <a:pt x="234607" y="372110"/>
                  </a:lnTo>
                  <a:lnTo>
                    <a:pt x="320738" y="372110"/>
                  </a:lnTo>
                  <a:lnTo>
                    <a:pt x="320738" y="130797"/>
                  </a:lnTo>
                  <a:lnTo>
                    <a:pt x="346379" y="130797"/>
                  </a:lnTo>
                  <a:lnTo>
                    <a:pt x="346379" y="105410"/>
                  </a:lnTo>
                  <a:lnTo>
                    <a:pt x="346379" y="482"/>
                  </a:lnTo>
                  <a:lnTo>
                    <a:pt x="346379" y="0"/>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 name="Google Shape;405;p26">
              <a:extLst>
                <a:ext uri="{FF2B5EF4-FFF2-40B4-BE49-F238E27FC236}">
                  <a16:creationId xmlns:a16="http://schemas.microsoft.com/office/drawing/2014/main" id="{474C4975-4779-0387-E77E-49E2A3AD2902}"/>
                </a:ext>
              </a:extLst>
            </p:cNvPr>
            <p:cNvSpPr/>
            <p:nvPr/>
          </p:nvSpPr>
          <p:spPr>
            <a:xfrm>
              <a:off x="17307586" y="7702192"/>
              <a:ext cx="398145" cy="422909"/>
            </a:xfrm>
            <a:custGeom>
              <a:avLst/>
              <a:gdLst/>
              <a:ahLst/>
              <a:cxnLst/>
              <a:rect l="l" t="t" r="r" b="b"/>
              <a:pathLst>
                <a:path w="398144" h="422909" extrusionOk="0">
                  <a:moveTo>
                    <a:pt x="285889" y="105410"/>
                  </a:moveTo>
                  <a:lnTo>
                    <a:pt x="111252" y="105410"/>
                  </a:lnTo>
                  <a:lnTo>
                    <a:pt x="111252" y="156210"/>
                  </a:lnTo>
                  <a:lnTo>
                    <a:pt x="285889" y="156210"/>
                  </a:lnTo>
                  <a:lnTo>
                    <a:pt x="285889" y="105410"/>
                  </a:lnTo>
                  <a:close/>
                </a:path>
                <a:path w="398144" h="422909" extrusionOk="0">
                  <a:moveTo>
                    <a:pt x="397662" y="372110"/>
                  </a:moveTo>
                  <a:lnTo>
                    <a:pt x="285889" y="372110"/>
                  </a:lnTo>
                  <a:lnTo>
                    <a:pt x="285889" y="256540"/>
                  </a:lnTo>
                  <a:lnTo>
                    <a:pt x="285889" y="205740"/>
                  </a:lnTo>
                  <a:lnTo>
                    <a:pt x="111252" y="205740"/>
                  </a:lnTo>
                  <a:lnTo>
                    <a:pt x="111252" y="256540"/>
                  </a:lnTo>
                  <a:lnTo>
                    <a:pt x="111252" y="372110"/>
                  </a:lnTo>
                  <a:lnTo>
                    <a:pt x="51282" y="372110"/>
                  </a:lnTo>
                  <a:lnTo>
                    <a:pt x="51282" y="0"/>
                  </a:lnTo>
                  <a:lnTo>
                    <a:pt x="0" y="0"/>
                  </a:lnTo>
                  <a:lnTo>
                    <a:pt x="0" y="372110"/>
                  </a:lnTo>
                  <a:lnTo>
                    <a:pt x="0" y="422910"/>
                  </a:lnTo>
                  <a:lnTo>
                    <a:pt x="162521" y="422910"/>
                  </a:lnTo>
                  <a:lnTo>
                    <a:pt x="162521" y="372110"/>
                  </a:lnTo>
                  <a:lnTo>
                    <a:pt x="162521" y="256540"/>
                  </a:lnTo>
                  <a:lnTo>
                    <a:pt x="234607" y="256540"/>
                  </a:lnTo>
                  <a:lnTo>
                    <a:pt x="234607" y="372110"/>
                  </a:lnTo>
                  <a:lnTo>
                    <a:pt x="234607" y="422910"/>
                  </a:lnTo>
                  <a:lnTo>
                    <a:pt x="397662" y="422910"/>
                  </a:lnTo>
                  <a:lnTo>
                    <a:pt x="397662" y="372110"/>
                  </a:lnTo>
                  <a:close/>
                </a:path>
                <a:path w="398144" h="422909" extrusionOk="0">
                  <a:moveTo>
                    <a:pt x="397662" y="482"/>
                  </a:moveTo>
                  <a:lnTo>
                    <a:pt x="346379" y="482"/>
                  </a:lnTo>
                  <a:lnTo>
                    <a:pt x="346379" y="371868"/>
                  </a:lnTo>
                  <a:lnTo>
                    <a:pt x="397662" y="371868"/>
                  </a:lnTo>
                  <a:lnTo>
                    <a:pt x="397662" y="482"/>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 name="Google Shape;406;p26">
              <a:extLst>
                <a:ext uri="{FF2B5EF4-FFF2-40B4-BE49-F238E27FC236}">
                  <a16:creationId xmlns:a16="http://schemas.microsoft.com/office/drawing/2014/main" id="{1E2617D0-4727-89B1-A8F2-125C7E636202}"/>
                </a:ext>
              </a:extLst>
            </p:cNvPr>
            <p:cNvSpPr/>
            <p:nvPr/>
          </p:nvSpPr>
          <p:spPr>
            <a:xfrm>
              <a:off x="17700915" y="7677027"/>
              <a:ext cx="335280" cy="422909"/>
            </a:xfrm>
            <a:custGeom>
              <a:avLst/>
              <a:gdLst/>
              <a:ahLst/>
              <a:cxnLst/>
              <a:rect l="l" t="t" r="r" b="b"/>
              <a:pathLst>
                <a:path w="335280" h="422909" extrusionOk="0">
                  <a:moveTo>
                    <a:pt x="156624" y="0"/>
                  </a:moveTo>
                  <a:lnTo>
                    <a:pt x="0" y="0"/>
                  </a:lnTo>
                  <a:lnTo>
                    <a:pt x="0" y="422664"/>
                  </a:lnTo>
                  <a:lnTo>
                    <a:pt x="111250" y="422664"/>
                  </a:lnTo>
                  <a:lnTo>
                    <a:pt x="111250" y="274316"/>
                  </a:lnTo>
                  <a:lnTo>
                    <a:pt x="239546" y="274316"/>
                  </a:lnTo>
                  <a:lnTo>
                    <a:pt x="231229" y="261414"/>
                  </a:lnTo>
                  <a:lnTo>
                    <a:pt x="245578" y="254810"/>
                  </a:lnTo>
                  <a:lnTo>
                    <a:pt x="258640" y="246898"/>
                  </a:lnTo>
                  <a:lnTo>
                    <a:pt x="294280" y="208517"/>
                  </a:lnTo>
                  <a:lnTo>
                    <a:pt x="305684" y="180429"/>
                  </a:lnTo>
                  <a:lnTo>
                    <a:pt x="111250" y="180429"/>
                  </a:lnTo>
                  <a:lnTo>
                    <a:pt x="111250" y="102840"/>
                  </a:lnTo>
                  <a:lnTo>
                    <a:pt x="307245" y="102840"/>
                  </a:lnTo>
                  <a:lnTo>
                    <a:pt x="301394" y="82571"/>
                  </a:lnTo>
                  <a:lnTo>
                    <a:pt x="270757" y="38040"/>
                  </a:lnTo>
                  <a:lnTo>
                    <a:pt x="222029" y="9551"/>
                  </a:lnTo>
                  <a:lnTo>
                    <a:pt x="191361" y="2392"/>
                  </a:lnTo>
                  <a:lnTo>
                    <a:pt x="156624" y="0"/>
                  </a:lnTo>
                  <a:close/>
                </a:path>
                <a:path w="335280" h="422909" extrusionOk="0">
                  <a:moveTo>
                    <a:pt x="239546" y="274316"/>
                  </a:moveTo>
                  <a:lnTo>
                    <a:pt x="113999" y="274316"/>
                  </a:lnTo>
                  <a:lnTo>
                    <a:pt x="206583" y="422664"/>
                  </a:lnTo>
                  <a:lnTo>
                    <a:pt x="335167" y="422664"/>
                  </a:lnTo>
                  <a:lnTo>
                    <a:pt x="239546" y="274316"/>
                  </a:lnTo>
                  <a:close/>
                </a:path>
                <a:path w="335280" h="422909" extrusionOk="0">
                  <a:moveTo>
                    <a:pt x="307245" y="102840"/>
                  </a:moveTo>
                  <a:lnTo>
                    <a:pt x="151886" y="102840"/>
                  </a:lnTo>
                  <a:lnTo>
                    <a:pt x="164194" y="103474"/>
                  </a:lnTo>
                  <a:lnTo>
                    <a:pt x="174570" y="105350"/>
                  </a:lnTo>
                  <a:lnTo>
                    <a:pt x="198839" y="141896"/>
                  </a:lnTo>
                  <a:lnTo>
                    <a:pt x="197597" y="156142"/>
                  </a:lnTo>
                  <a:lnTo>
                    <a:pt x="191613" y="168474"/>
                  </a:lnTo>
                  <a:lnTo>
                    <a:pt x="177504" y="177150"/>
                  </a:lnTo>
                  <a:lnTo>
                    <a:pt x="151886" y="180429"/>
                  </a:lnTo>
                  <a:lnTo>
                    <a:pt x="305684" y="180429"/>
                  </a:lnTo>
                  <a:lnTo>
                    <a:pt x="309728" y="164213"/>
                  </a:lnTo>
                  <a:lnTo>
                    <a:pt x="311670" y="138747"/>
                  </a:lnTo>
                  <a:lnTo>
                    <a:pt x="309095" y="109247"/>
                  </a:lnTo>
                  <a:lnTo>
                    <a:pt x="307245" y="102840"/>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 name="Google Shape;407;p26">
              <a:extLst>
                <a:ext uri="{FF2B5EF4-FFF2-40B4-BE49-F238E27FC236}">
                  <a16:creationId xmlns:a16="http://schemas.microsoft.com/office/drawing/2014/main" id="{8D191780-4278-53DD-D533-887528ACF7A6}"/>
                </a:ext>
              </a:extLst>
            </p:cNvPr>
            <p:cNvSpPr/>
            <p:nvPr/>
          </p:nvSpPr>
          <p:spPr>
            <a:xfrm>
              <a:off x="17675275" y="7651386"/>
              <a:ext cx="408305" cy="474345"/>
            </a:xfrm>
            <a:custGeom>
              <a:avLst/>
              <a:gdLst/>
              <a:ahLst/>
              <a:cxnLst/>
              <a:rect l="l" t="t" r="r" b="b"/>
              <a:pathLst>
                <a:path w="408305" h="474345" extrusionOk="0">
                  <a:moveTo>
                    <a:pt x="182265" y="0"/>
                  </a:moveTo>
                  <a:lnTo>
                    <a:pt x="0" y="0"/>
                  </a:lnTo>
                  <a:lnTo>
                    <a:pt x="0" y="473946"/>
                  </a:lnTo>
                  <a:lnTo>
                    <a:pt x="162532" y="473946"/>
                  </a:lnTo>
                  <a:lnTo>
                    <a:pt x="162532" y="422664"/>
                  </a:lnTo>
                  <a:lnTo>
                    <a:pt x="51281" y="422664"/>
                  </a:lnTo>
                  <a:lnTo>
                    <a:pt x="51281" y="51281"/>
                  </a:lnTo>
                  <a:lnTo>
                    <a:pt x="319362" y="51281"/>
                  </a:lnTo>
                  <a:lnTo>
                    <a:pt x="314018" y="45045"/>
                  </a:lnTo>
                  <a:lnTo>
                    <a:pt x="287911" y="25394"/>
                  </a:lnTo>
                  <a:lnTo>
                    <a:pt x="257173" y="11311"/>
                  </a:lnTo>
                  <a:lnTo>
                    <a:pt x="221919" y="2834"/>
                  </a:lnTo>
                  <a:lnTo>
                    <a:pt x="182265" y="0"/>
                  </a:lnTo>
                  <a:close/>
                </a:path>
                <a:path w="408305" h="474345" extrusionOk="0">
                  <a:moveTo>
                    <a:pt x="222981" y="385064"/>
                  </a:moveTo>
                  <a:lnTo>
                    <a:pt x="162532" y="385064"/>
                  </a:lnTo>
                  <a:lnTo>
                    <a:pt x="217998" y="473946"/>
                  </a:lnTo>
                  <a:lnTo>
                    <a:pt x="407844" y="473946"/>
                  </a:lnTo>
                  <a:lnTo>
                    <a:pt x="374789" y="422664"/>
                  </a:lnTo>
                  <a:lnTo>
                    <a:pt x="246449" y="422664"/>
                  </a:lnTo>
                  <a:lnTo>
                    <a:pt x="222981" y="385064"/>
                  </a:lnTo>
                  <a:close/>
                </a:path>
                <a:path w="408305" h="474345" extrusionOk="0">
                  <a:moveTo>
                    <a:pt x="153855" y="274316"/>
                  </a:moveTo>
                  <a:lnTo>
                    <a:pt x="111250" y="274316"/>
                  </a:lnTo>
                  <a:lnTo>
                    <a:pt x="111250" y="422664"/>
                  </a:lnTo>
                  <a:lnTo>
                    <a:pt x="162532" y="422664"/>
                  </a:lnTo>
                  <a:lnTo>
                    <a:pt x="162532" y="385064"/>
                  </a:lnTo>
                  <a:lnTo>
                    <a:pt x="222981" y="385064"/>
                  </a:lnTo>
                  <a:lnTo>
                    <a:pt x="153855" y="274316"/>
                  </a:lnTo>
                  <a:close/>
                </a:path>
                <a:path w="408305" h="474345" extrusionOk="0">
                  <a:moveTo>
                    <a:pt x="319362" y="51281"/>
                  </a:moveTo>
                  <a:lnTo>
                    <a:pt x="182265" y="51281"/>
                  </a:lnTo>
                  <a:lnTo>
                    <a:pt x="212165" y="53222"/>
                  </a:lnTo>
                  <a:lnTo>
                    <a:pt x="238220" y="59043"/>
                  </a:lnTo>
                  <a:lnTo>
                    <a:pt x="278798" y="82327"/>
                  </a:lnTo>
                  <a:lnTo>
                    <a:pt x="303449" y="118360"/>
                  </a:lnTo>
                  <a:lnTo>
                    <a:pt x="311670" y="164378"/>
                  </a:lnTo>
                  <a:lnTo>
                    <a:pt x="310141" y="185228"/>
                  </a:lnTo>
                  <a:lnTo>
                    <a:pt x="287198" y="235926"/>
                  </a:lnTo>
                  <a:lnTo>
                    <a:pt x="238235" y="266496"/>
                  </a:lnTo>
                  <a:lnTo>
                    <a:pt x="216460" y="271690"/>
                  </a:lnTo>
                  <a:lnTo>
                    <a:pt x="313772" y="422664"/>
                  </a:lnTo>
                  <a:lnTo>
                    <a:pt x="374789" y="422664"/>
                  </a:lnTo>
                  <a:lnTo>
                    <a:pt x="293793" y="297003"/>
                  </a:lnTo>
                  <a:lnTo>
                    <a:pt x="302561" y="291016"/>
                  </a:lnTo>
                  <a:lnTo>
                    <a:pt x="341975" y="247296"/>
                  </a:lnTo>
                  <a:lnTo>
                    <a:pt x="360609" y="194520"/>
                  </a:lnTo>
                  <a:lnTo>
                    <a:pt x="362951" y="164378"/>
                  </a:lnTo>
                  <a:lnTo>
                    <a:pt x="359809" y="129815"/>
                  </a:lnTo>
                  <a:lnTo>
                    <a:pt x="350493" y="98127"/>
                  </a:lnTo>
                  <a:lnTo>
                    <a:pt x="335173" y="69732"/>
                  </a:lnTo>
                  <a:lnTo>
                    <a:pt x="319362" y="51281"/>
                  </a:lnTo>
                  <a:close/>
                </a:path>
                <a:path w="408305" h="474345" extrusionOk="0">
                  <a:moveTo>
                    <a:pt x="177527" y="102840"/>
                  </a:moveTo>
                  <a:lnTo>
                    <a:pt x="111250" y="102840"/>
                  </a:lnTo>
                  <a:lnTo>
                    <a:pt x="111250" y="231711"/>
                  </a:lnTo>
                  <a:lnTo>
                    <a:pt x="177527" y="231711"/>
                  </a:lnTo>
                  <a:lnTo>
                    <a:pt x="209288" y="227701"/>
                  </a:lnTo>
                  <a:lnTo>
                    <a:pt x="231974" y="215670"/>
                  </a:lnTo>
                  <a:lnTo>
                    <a:pt x="245585" y="195616"/>
                  </a:lnTo>
                  <a:lnTo>
                    <a:pt x="248038" y="180429"/>
                  </a:lnTo>
                  <a:lnTo>
                    <a:pt x="162532" y="180429"/>
                  </a:lnTo>
                  <a:lnTo>
                    <a:pt x="162532" y="154122"/>
                  </a:lnTo>
                  <a:lnTo>
                    <a:pt x="249096" y="154122"/>
                  </a:lnTo>
                  <a:lnTo>
                    <a:pt x="249020" y="153126"/>
                  </a:lnTo>
                  <a:lnTo>
                    <a:pt x="222454" y="112450"/>
                  </a:lnTo>
                  <a:lnTo>
                    <a:pt x="194969" y="103907"/>
                  </a:lnTo>
                  <a:lnTo>
                    <a:pt x="177527" y="102840"/>
                  </a:lnTo>
                  <a:close/>
                </a:path>
                <a:path w="408305" h="474345" extrusionOk="0">
                  <a:moveTo>
                    <a:pt x="249096" y="154122"/>
                  </a:moveTo>
                  <a:lnTo>
                    <a:pt x="189393" y="154122"/>
                  </a:lnTo>
                  <a:lnTo>
                    <a:pt x="195373" y="156070"/>
                  </a:lnTo>
                  <a:lnTo>
                    <a:pt x="197004" y="156973"/>
                  </a:lnTo>
                  <a:lnTo>
                    <a:pt x="197927" y="158183"/>
                  </a:lnTo>
                  <a:lnTo>
                    <a:pt x="198839" y="161824"/>
                  </a:lnTo>
                  <a:lnTo>
                    <a:pt x="198839" y="172963"/>
                  </a:lnTo>
                  <a:lnTo>
                    <a:pt x="198111" y="176142"/>
                  </a:lnTo>
                  <a:lnTo>
                    <a:pt x="197639" y="177424"/>
                  </a:lnTo>
                  <a:lnTo>
                    <a:pt x="196101" y="178193"/>
                  </a:lnTo>
                  <a:lnTo>
                    <a:pt x="190532" y="180429"/>
                  </a:lnTo>
                  <a:lnTo>
                    <a:pt x="248038" y="180429"/>
                  </a:lnTo>
                  <a:lnTo>
                    <a:pt x="250121" y="167537"/>
                  </a:lnTo>
                  <a:lnTo>
                    <a:pt x="249096" y="154122"/>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cxnSp>
        <p:nvCxnSpPr>
          <p:cNvPr id="168" name="Google Shape;412;p26">
            <a:extLst>
              <a:ext uri="{FF2B5EF4-FFF2-40B4-BE49-F238E27FC236}">
                <a16:creationId xmlns:a16="http://schemas.microsoft.com/office/drawing/2014/main" id="{823B95BB-355F-B70C-7B79-2D69CCC133D9}"/>
              </a:ext>
            </a:extLst>
          </p:cNvPr>
          <p:cNvCxnSpPr>
            <a:cxnSpLocks/>
          </p:cNvCxnSpPr>
          <p:nvPr/>
        </p:nvCxnSpPr>
        <p:spPr>
          <a:xfrm flipH="1" flipV="1">
            <a:off x="1580390" y="5035404"/>
            <a:ext cx="1367039" cy="910198"/>
          </a:xfrm>
          <a:prstGeom prst="straightConnector1">
            <a:avLst/>
          </a:prstGeom>
          <a:noFill/>
          <a:ln w="127000" cap="flat" cmpd="sng">
            <a:solidFill>
              <a:srgbClr val="690CEB"/>
            </a:solidFill>
            <a:prstDash val="solid"/>
            <a:round/>
            <a:headEnd type="none" w="sm" len="sm"/>
            <a:tailEnd type="none" w="sm" len="sm"/>
          </a:ln>
        </p:spPr>
      </p:cxnSp>
      <p:cxnSp>
        <p:nvCxnSpPr>
          <p:cNvPr id="169" name="Google Shape;413;p26">
            <a:extLst>
              <a:ext uri="{FF2B5EF4-FFF2-40B4-BE49-F238E27FC236}">
                <a16:creationId xmlns:a16="http://schemas.microsoft.com/office/drawing/2014/main" id="{4CD019D1-8363-F173-3C29-A02614E880A1}"/>
              </a:ext>
            </a:extLst>
          </p:cNvPr>
          <p:cNvCxnSpPr/>
          <p:nvPr/>
        </p:nvCxnSpPr>
        <p:spPr>
          <a:xfrm rot="10800000">
            <a:off x="7502019" y="7099769"/>
            <a:ext cx="441344" cy="0"/>
          </a:xfrm>
          <a:prstGeom prst="straightConnector1">
            <a:avLst/>
          </a:prstGeom>
          <a:noFill/>
          <a:ln w="127000" cap="flat" cmpd="sng">
            <a:solidFill>
              <a:srgbClr val="690CEB"/>
            </a:solidFill>
            <a:prstDash val="solid"/>
            <a:round/>
            <a:headEnd type="none" w="sm" len="sm"/>
            <a:tailEnd type="none" w="sm" len="sm"/>
          </a:ln>
        </p:spPr>
      </p:cxnSp>
      <p:pic>
        <p:nvPicPr>
          <p:cNvPr id="170" name="Google Shape;414;p26">
            <a:extLst>
              <a:ext uri="{FF2B5EF4-FFF2-40B4-BE49-F238E27FC236}">
                <a16:creationId xmlns:a16="http://schemas.microsoft.com/office/drawing/2014/main" id="{90FAD442-6D61-711B-9E63-3EDFAA06C044}"/>
              </a:ext>
            </a:extLst>
          </p:cNvPr>
          <p:cNvPicPr preferRelativeResize="0">
            <a:picLocks noChangeAspect="1"/>
          </p:cNvPicPr>
          <p:nvPr/>
        </p:nvPicPr>
        <p:blipFill rotWithShape="1">
          <a:blip r:embed="rId14">
            <a:alphaModFix/>
          </a:blip>
          <a:srcRect/>
          <a:stretch/>
        </p:blipFill>
        <p:spPr>
          <a:xfrm>
            <a:off x="3534828" y="5900355"/>
            <a:ext cx="2364062" cy="1199414"/>
          </a:xfrm>
          <a:prstGeom prst="rect">
            <a:avLst/>
          </a:prstGeom>
          <a:noFill/>
          <a:ln>
            <a:noFill/>
          </a:ln>
        </p:spPr>
      </p:pic>
      <p:sp>
        <p:nvSpPr>
          <p:cNvPr id="193" name="Google Shape;439;p26">
            <a:extLst>
              <a:ext uri="{FF2B5EF4-FFF2-40B4-BE49-F238E27FC236}">
                <a16:creationId xmlns:a16="http://schemas.microsoft.com/office/drawing/2014/main" id="{CE5BD854-2816-232B-8C4A-2534DCE10D23}"/>
              </a:ext>
            </a:extLst>
          </p:cNvPr>
          <p:cNvSpPr/>
          <p:nvPr/>
        </p:nvSpPr>
        <p:spPr>
          <a:xfrm>
            <a:off x="6270014" y="4083020"/>
            <a:ext cx="2215318" cy="291395"/>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94" name="Google Shape;440;p26">
            <a:extLst>
              <a:ext uri="{FF2B5EF4-FFF2-40B4-BE49-F238E27FC236}">
                <a16:creationId xmlns:a16="http://schemas.microsoft.com/office/drawing/2014/main" id="{123792D5-0CC4-D9A6-A3D4-B66092A2B2E3}"/>
              </a:ext>
            </a:extLst>
          </p:cNvPr>
          <p:cNvSpPr/>
          <p:nvPr/>
        </p:nvSpPr>
        <p:spPr>
          <a:xfrm>
            <a:off x="6546303" y="3544292"/>
            <a:ext cx="1922390" cy="92041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rgbClr val="353535"/>
                </a:solidFill>
                <a:latin typeface="Poppins"/>
                <a:ea typeface="Poppins"/>
                <a:cs typeface="Poppins"/>
                <a:sym typeface="Poppins"/>
              </a:rPr>
              <a:t>Clinician Portal</a:t>
            </a:r>
            <a:endParaRPr dirty="0"/>
          </a:p>
        </p:txBody>
      </p:sp>
      <p:sp>
        <p:nvSpPr>
          <p:cNvPr id="195" name="Google Shape;441;p26">
            <a:extLst>
              <a:ext uri="{FF2B5EF4-FFF2-40B4-BE49-F238E27FC236}">
                <a16:creationId xmlns:a16="http://schemas.microsoft.com/office/drawing/2014/main" id="{C153DB32-2597-4CCA-25FD-81586004D493}"/>
              </a:ext>
            </a:extLst>
          </p:cNvPr>
          <p:cNvSpPr/>
          <p:nvPr/>
        </p:nvSpPr>
        <p:spPr>
          <a:xfrm>
            <a:off x="3552981" y="2705188"/>
            <a:ext cx="2215318" cy="626864"/>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96" name="Google Shape;442;p26">
            <a:extLst>
              <a:ext uri="{FF2B5EF4-FFF2-40B4-BE49-F238E27FC236}">
                <a16:creationId xmlns:a16="http://schemas.microsoft.com/office/drawing/2014/main" id="{9E5C3758-E61A-FB2D-EE3E-F154F8583C6B}"/>
              </a:ext>
            </a:extLst>
          </p:cNvPr>
          <p:cNvSpPr/>
          <p:nvPr/>
        </p:nvSpPr>
        <p:spPr>
          <a:xfrm>
            <a:off x="3681427" y="2485232"/>
            <a:ext cx="1922390" cy="92041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353535"/>
                </a:solidFill>
                <a:latin typeface="Poppins"/>
                <a:ea typeface="Poppins"/>
                <a:cs typeface="Poppins"/>
                <a:sym typeface="Poppins"/>
              </a:rPr>
              <a:t>Manufacturer Portal</a:t>
            </a:r>
            <a:endParaRPr/>
          </a:p>
        </p:txBody>
      </p:sp>
      <p:grpSp>
        <p:nvGrpSpPr>
          <p:cNvPr id="205" name="Google Shape;453;p26">
            <a:extLst>
              <a:ext uri="{FF2B5EF4-FFF2-40B4-BE49-F238E27FC236}">
                <a16:creationId xmlns:a16="http://schemas.microsoft.com/office/drawing/2014/main" id="{0865F902-E7E0-E93C-B073-870B60262135}"/>
              </a:ext>
            </a:extLst>
          </p:cNvPr>
          <p:cNvGrpSpPr/>
          <p:nvPr/>
        </p:nvGrpSpPr>
        <p:grpSpPr>
          <a:xfrm>
            <a:off x="4035755" y="3334719"/>
            <a:ext cx="1253604" cy="1275288"/>
            <a:chOff x="8788895" y="782939"/>
            <a:chExt cx="2533015" cy="2576830"/>
          </a:xfrm>
        </p:grpSpPr>
        <p:sp>
          <p:nvSpPr>
            <p:cNvPr id="210" name="Google Shape;454;p26">
              <a:extLst>
                <a:ext uri="{FF2B5EF4-FFF2-40B4-BE49-F238E27FC236}">
                  <a16:creationId xmlns:a16="http://schemas.microsoft.com/office/drawing/2014/main" id="{5608A567-F788-88BA-EEC7-54E03A8304FB}"/>
                </a:ext>
              </a:extLst>
            </p:cNvPr>
            <p:cNvSpPr/>
            <p:nvPr/>
          </p:nvSpPr>
          <p:spPr>
            <a:xfrm>
              <a:off x="8788895" y="782939"/>
              <a:ext cx="2533015" cy="2576830"/>
            </a:xfrm>
            <a:custGeom>
              <a:avLst/>
              <a:gdLst/>
              <a:ahLst/>
              <a:cxnLst/>
              <a:rect l="l" t="t" r="r" b="b"/>
              <a:pathLst>
                <a:path w="2533015" h="2576829" extrusionOk="0">
                  <a:moveTo>
                    <a:pt x="2532608" y="187248"/>
                  </a:moveTo>
                  <a:lnTo>
                    <a:pt x="2525903" y="137528"/>
                  </a:lnTo>
                  <a:lnTo>
                    <a:pt x="2507005" y="92811"/>
                  </a:lnTo>
                  <a:lnTo>
                    <a:pt x="2478316" y="55702"/>
                  </a:lnTo>
                  <a:lnTo>
                    <a:pt x="2478316" y="188442"/>
                  </a:lnTo>
                  <a:lnTo>
                    <a:pt x="2478316" y="207086"/>
                  </a:lnTo>
                  <a:lnTo>
                    <a:pt x="2478316" y="1637652"/>
                  </a:lnTo>
                  <a:lnTo>
                    <a:pt x="2478316" y="1763395"/>
                  </a:lnTo>
                  <a:lnTo>
                    <a:pt x="2475915" y="1789163"/>
                  </a:lnTo>
                  <a:lnTo>
                    <a:pt x="2456713" y="1836178"/>
                  </a:lnTo>
                  <a:lnTo>
                    <a:pt x="2420416" y="1872843"/>
                  </a:lnTo>
                  <a:lnTo>
                    <a:pt x="2373553" y="1892528"/>
                  </a:lnTo>
                  <a:lnTo>
                    <a:pt x="2347772" y="1895170"/>
                  </a:lnTo>
                  <a:lnTo>
                    <a:pt x="1536534" y="1895170"/>
                  </a:lnTo>
                  <a:lnTo>
                    <a:pt x="1536534" y="1949450"/>
                  </a:lnTo>
                  <a:lnTo>
                    <a:pt x="1536534" y="2396502"/>
                  </a:lnTo>
                  <a:lnTo>
                    <a:pt x="996086" y="2396502"/>
                  </a:lnTo>
                  <a:lnTo>
                    <a:pt x="996086" y="1949450"/>
                  </a:lnTo>
                  <a:lnTo>
                    <a:pt x="1536534" y="1949450"/>
                  </a:lnTo>
                  <a:lnTo>
                    <a:pt x="1536534" y="1895170"/>
                  </a:lnTo>
                  <a:lnTo>
                    <a:pt x="186258" y="1895170"/>
                  </a:lnTo>
                  <a:lnTo>
                    <a:pt x="160223" y="1892693"/>
                  </a:lnTo>
                  <a:lnTo>
                    <a:pt x="113296" y="1873554"/>
                  </a:lnTo>
                  <a:lnTo>
                    <a:pt x="76758" y="1837461"/>
                  </a:lnTo>
                  <a:lnTo>
                    <a:pt x="56984" y="1790649"/>
                  </a:lnTo>
                  <a:lnTo>
                    <a:pt x="54279" y="1764880"/>
                  </a:lnTo>
                  <a:lnTo>
                    <a:pt x="54279" y="1637652"/>
                  </a:lnTo>
                  <a:lnTo>
                    <a:pt x="2478316" y="1637652"/>
                  </a:lnTo>
                  <a:lnTo>
                    <a:pt x="2478316" y="207086"/>
                  </a:lnTo>
                  <a:lnTo>
                    <a:pt x="54279" y="207086"/>
                  </a:lnTo>
                  <a:lnTo>
                    <a:pt x="54279" y="188442"/>
                  </a:lnTo>
                  <a:lnTo>
                    <a:pt x="61023" y="146088"/>
                  </a:lnTo>
                  <a:lnTo>
                    <a:pt x="79781" y="109270"/>
                  </a:lnTo>
                  <a:lnTo>
                    <a:pt x="108369" y="80213"/>
                  </a:lnTo>
                  <a:lnTo>
                    <a:pt x="144589" y="61150"/>
                  </a:lnTo>
                  <a:lnTo>
                    <a:pt x="186258" y="54305"/>
                  </a:lnTo>
                  <a:lnTo>
                    <a:pt x="2346388" y="54305"/>
                  </a:lnTo>
                  <a:lnTo>
                    <a:pt x="2388044" y="61150"/>
                  </a:lnTo>
                  <a:lnTo>
                    <a:pt x="2424252" y="80213"/>
                  </a:lnTo>
                  <a:lnTo>
                    <a:pt x="2452827" y="109270"/>
                  </a:lnTo>
                  <a:lnTo>
                    <a:pt x="2471572" y="146088"/>
                  </a:lnTo>
                  <a:lnTo>
                    <a:pt x="2478316" y="188442"/>
                  </a:lnTo>
                  <a:lnTo>
                    <a:pt x="2478316" y="55702"/>
                  </a:lnTo>
                  <a:lnTo>
                    <a:pt x="2477706" y="54902"/>
                  </a:lnTo>
                  <a:lnTo>
                    <a:pt x="2476931" y="54305"/>
                  </a:lnTo>
                  <a:lnTo>
                    <a:pt x="2439797" y="25590"/>
                  </a:lnTo>
                  <a:lnTo>
                    <a:pt x="2395080" y="6692"/>
                  </a:lnTo>
                  <a:lnTo>
                    <a:pt x="2345372" y="0"/>
                  </a:lnTo>
                  <a:lnTo>
                    <a:pt x="187248" y="0"/>
                  </a:lnTo>
                  <a:lnTo>
                    <a:pt x="137528" y="6692"/>
                  </a:lnTo>
                  <a:lnTo>
                    <a:pt x="92811" y="25590"/>
                  </a:lnTo>
                  <a:lnTo>
                    <a:pt x="54902" y="54902"/>
                  </a:lnTo>
                  <a:lnTo>
                    <a:pt x="25603" y="92811"/>
                  </a:lnTo>
                  <a:lnTo>
                    <a:pt x="6692" y="137528"/>
                  </a:lnTo>
                  <a:lnTo>
                    <a:pt x="0" y="187248"/>
                  </a:lnTo>
                  <a:lnTo>
                    <a:pt x="0" y="1762226"/>
                  </a:lnTo>
                  <a:lnTo>
                    <a:pt x="6692" y="1811947"/>
                  </a:lnTo>
                  <a:lnTo>
                    <a:pt x="25603" y="1856651"/>
                  </a:lnTo>
                  <a:lnTo>
                    <a:pt x="54902" y="1894560"/>
                  </a:lnTo>
                  <a:lnTo>
                    <a:pt x="92811" y="1923859"/>
                  </a:lnTo>
                  <a:lnTo>
                    <a:pt x="137528" y="1942757"/>
                  </a:lnTo>
                  <a:lnTo>
                    <a:pt x="187248" y="1949450"/>
                  </a:lnTo>
                  <a:lnTo>
                    <a:pt x="959358" y="1949450"/>
                  </a:lnTo>
                  <a:lnTo>
                    <a:pt x="959358" y="2396502"/>
                  </a:lnTo>
                  <a:lnTo>
                    <a:pt x="575818" y="2396502"/>
                  </a:lnTo>
                  <a:lnTo>
                    <a:pt x="575818" y="2576334"/>
                  </a:lnTo>
                  <a:lnTo>
                    <a:pt x="1956777" y="2576334"/>
                  </a:lnTo>
                  <a:lnTo>
                    <a:pt x="1956777" y="2539606"/>
                  </a:lnTo>
                  <a:lnTo>
                    <a:pt x="1956777" y="2433231"/>
                  </a:lnTo>
                  <a:lnTo>
                    <a:pt x="1956777" y="2396502"/>
                  </a:lnTo>
                  <a:lnTo>
                    <a:pt x="1920049" y="2396502"/>
                  </a:lnTo>
                  <a:lnTo>
                    <a:pt x="1920049" y="2433231"/>
                  </a:lnTo>
                  <a:lnTo>
                    <a:pt x="1920049" y="2539606"/>
                  </a:lnTo>
                  <a:lnTo>
                    <a:pt x="612546" y="2539606"/>
                  </a:lnTo>
                  <a:lnTo>
                    <a:pt x="612546" y="2433231"/>
                  </a:lnTo>
                  <a:lnTo>
                    <a:pt x="1920049" y="2433231"/>
                  </a:lnTo>
                  <a:lnTo>
                    <a:pt x="1920049" y="2396502"/>
                  </a:lnTo>
                  <a:lnTo>
                    <a:pt x="1573263" y="2396502"/>
                  </a:lnTo>
                  <a:lnTo>
                    <a:pt x="1573263" y="1949450"/>
                  </a:lnTo>
                  <a:lnTo>
                    <a:pt x="2345372" y="1949450"/>
                  </a:lnTo>
                  <a:lnTo>
                    <a:pt x="2395080" y="1942757"/>
                  </a:lnTo>
                  <a:lnTo>
                    <a:pt x="2439797" y="1923859"/>
                  </a:lnTo>
                  <a:lnTo>
                    <a:pt x="2476906" y="1895170"/>
                  </a:lnTo>
                  <a:lnTo>
                    <a:pt x="2477706" y="1894560"/>
                  </a:lnTo>
                  <a:lnTo>
                    <a:pt x="2507005" y="1856651"/>
                  </a:lnTo>
                  <a:lnTo>
                    <a:pt x="2525903" y="1811947"/>
                  </a:lnTo>
                  <a:lnTo>
                    <a:pt x="2532608" y="1762226"/>
                  </a:lnTo>
                  <a:lnTo>
                    <a:pt x="2532608" y="1637652"/>
                  </a:lnTo>
                  <a:lnTo>
                    <a:pt x="2532608" y="1583347"/>
                  </a:lnTo>
                  <a:lnTo>
                    <a:pt x="2532608" y="261391"/>
                  </a:lnTo>
                  <a:lnTo>
                    <a:pt x="2532608" y="207086"/>
                  </a:lnTo>
                  <a:lnTo>
                    <a:pt x="2532608" y="187248"/>
                  </a:lnTo>
                  <a:close/>
                </a:path>
              </a:pathLst>
            </a:custGeom>
            <a:solidFill>
              <a:srgbClr val="4B268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 name="Google Shape;455;p26">
              <a:extLst>
                <a:ext uri="{FF2B5EF4-FFF2-40B4-BE49-F238E27FC236}">
                  <a16:creationId xmlns:a16="http://schemas.microsoft.com/office/drawing/2014/main" id="{ECB2B0AD-98CB-9173-40C2-161E682736FA}"/>
                </a:ext>
              </a:extLst>
            </p:cNvPr>
            <p:cNvSpPr/>
            <p:nvPr/>
          </p:nvSpPr>
          <p:spPr>
            <a:xfrm>
              <a:off x="9032837" y="1169883"/>
              <a:ext cx="804545" cy="753110"/>
            </a:xfrm>
            <a:custGeom>
              <a:avLst/>
              <a:gdLst/>
              <a:ahLst/>
              <a:cxnLst/>
              <a:rect l="l" t="t" r="r" b="b"/>
              <a:pathLst>
                <a:path w="804545" h="753110" extrusionOk="0">
                  <a:moveTo>
                    <a:pt x="705688" y="99314"/>
                  </a:moveTo>
                  <a:lnTo>
                    <a:pt x="700303" y="93916"/>
                  </a:lnTo>
                  <a:lnTo>
                    <a:pt x="681659" y="93916"/>
                  </a:lnTo>
                  <a:lnTo>
                    <a:pt x="681659" y="117944"/>
                  </a:lnTo>
                  <a:lnTo>
                    <a:pt x="681659" y="267169"/>
                  </a:lnTo>
                  <a:lnTo>
                    <a:pt x="681659" y="291198"/>
                  </a:lnTo>
                  <a:lnTo>
                    <a:pt x="681659" y="437184"/>
                  </a:lnTo>
                  <a:lnTo>
                    <a:pt x="122783" y="437184"/>
                  </a:lnTo>
                  <a:lnTo>
                    <a:pt x="122783" y="291198"/>
                  </a:lnTo>
                  <a:lnTo>
                    <a:pt x="213106" y="291198"/>
                  </a:lnTo>
                  <a:lnTo>
                    <a:pt x="217690" y="287896"/>
                  </a:lnTo>
                  <a:lnTo>
                    <a:pt x="224599" y="267169"/>
                  </a:lnTo>
                  <a:lnTo>
                    <a:pt x="236791" y="230581"/>
                  </a:lnTo>
                  <a:lnTo>
                    <a:pt x="348475" y="364617"/>
                  </a:lnTo>
                  <a:lnTo>
                    <a:pt x="353834" y="364223"/>
                  </a:lnTo>
                  <a:lnTo>
                    <a:pt x="357962" y="363435"/>
                  </a:lnTo>
                  <a:lnTo>
                    <a:pt x="363042" y="361873"/>
                  </a:lnTo>
                  <a:lnTo>
                    <a:pt x="374396" y="327787"/>
                  </a:lnTo>
                  <a:lnTo>
                    <a:pt x="386600" y="291198"/>
                  </a:lnTo>
                  <a:lnTo>
                    <a:pt x="431698" y="291198"/>
                  </a:lnTo>
                  <a:lnTo>
                    <a:pt x="436270" y="287896"/>
                  </a:lnTo>
                  <a:lnTo>
                    <a:pt x="455371" y="230581"/>
                  </a:lnTo>
                  <a:lnTo>
                    <a:pt x="567080" y="364617"/>
                  </a:lnTo>
                  <a:lnTo>
                    <a:pt x="572363" y="364223"/>
                  </a:lnTo>
                  <a:lnTo>
                    <a:pt x="576554" y="363435"/>
                  </a:lnTo>
                  <a:lnTo>
                    <a:pt x="581634" y="361873"/>
                  </a:lnTo>
                  <a:lnTo>
                    <a:pt x="592988" y="327787"/>
                  </a:lnTo>
                  <a:lnTo>
                    <a:pt x="605193" y="291198"/>
                  </a:lnTo>
                  <a:lnTo>
                    <a:pt x="681659" y="291198"/>
                  </a:lnTo>
                  <a:lnTo>
                    <a:pt x="681659" y="267169"/>
                  </a:lnTo>
                  <a:lnTo>
                    <a:pt x="591350" y="267169"/>
                  </a:lnTo>
                  <a:lnTo>
                    <a:pt x="586765" y="270471"/>
                  </a:lnTo>
                  <a:lnTo>
                    <a:pt x="567651" y="327787"/>
                  </a:lnTo>
                  <a:lnTo>
                    <a:pt x="486651" y="230581"/>
                  </a:lnTo>
                  <a:lnTo>
                    <a:pt x="455955" y="193751"/>
                  </a:lnTo>
                  <a:lnTo>
                    <a:pt x="450659" y="194144"/>
                  </a:lnTo>
                  <a:lnTo>
                    <a:pt x="446468" y="194932"/>
                  </a:lnTo>
                  <a:lnTo>
                    <a:pt x="441413" y="196494"/>
                  </a:lnTo>
                  <a:lnTo>
                    <a:pt x="417842" y="267169"/>
                  </a:lnTo>
                  <a:lnTo>
                    <a:pt x="372757" y="267169"/>
                  </a:lnTo>
                  <a:lnTo>
                    <a:pt x="368173" y="270471"/>
                  </a:lnTo>
                  <a:lnTo>
                    <a:pt x="349072" y="327787"/>
                  </a:lnTo>
                  <a:lnTo>
                    <a:pt x="268058" y="230581"/>
                  </a:lnTo>
                  <a:lnTo>
                    <a:pt x="237363" y="193751"/>
                  </a:lnTo>
                  <a:lnTo>
                    <a:pt x="232079" y="194144"/>
                  </a:lnTo>
                  <a:lnTo>
                    <a:pt x="227901" y="194932"/>
                  </a:lnTo>
                  <a:lnTo>
                    <a:pt x="222821" y="196494"/>
                  </a:lnTo>
                  <a:lnTo>
                    <a:pt x="199263" y="267169"/>
                  </a:lnTo>
                  <a:lnTo>
                    <a:pt x="122783" y="267169"/>
                  </a:lnTo>
                  <a:lnTo>
                    <a:pt x="122783" y="117944"/>
                  </a:lnTo>
                  <a:lnTo>
                    <a:pt x="681659" y="117944"/>
                  </a:lnTo>
                  <a:lnTo>
                    <a:pt x="681659" y="93916"/>
                  </a:lnTo>
                  <a:lnTo>
                    <a:pt x="104152" y="93916"/>
                  </a:lnTo>
                  <a:lnTo>
                    <a:pt x="98755" y="99314"/>
                  </a:lnTo>
                  <a:lnTo>
                    <a:pt x="98755" y="455815"/>
                  </a:lnTo>
                  <a:lnTo>
                    <a:pt x="104152" y="461200"/>
                  </a:lnTo>
                  <a:lnTo>
                    <a:pt x="700303" y="461200"/>
                  </a:lnTo>
                  <a:lnTo>
                    <a:pt x="705688" y="455815"/>
                  </a:lnTo>
                  <a:lnTo>
                    <a:pt x="705688" y="437184"/>
                  </a:lnTo>
                  <a:lnTo>
                    <a:pt x="705688" y="291198"/>
                  </a:lnTo>
                  <a:lnTo>
                    <a:pt x="705688" y="117944"/>
                  </a:lnTo>
                  <a:lnTo>
                    <a:pt x="705688" y="99314"/>
                  </a:lnTo>
                  <a:close/>
                </a:path>
                <a:path w="804545" h="753110" extrusionOk="0">
                  <a:moveTo>
                    <a:pt x="804456" y="92976"/>
                  </a:moveTo>
                  <a:lnTo>
                    <a:pt x="797140" y="56819"/>
                  </a:lnTo>
                  <a:lnTo>
                    <a:pt x="780427" y="32054"/>
                  </a:lnTo>
                  <a:lnTo>
                    <a:pt x="780427" y="92976"/>
                  </a:lnTo>
                  <a:lnTo>
                    <a:pt x="780427" y="659688"/>
                  </a:lnTo>
                  <a:lnTo>
                    <a:pt x="775004" y="686498"/>
                  </a:lnTo>
                  <a:lnTo>
                    <a:pt x="760209" y="708418"/>
                  </a:lnTo>
                  <a:lnTo>
                    <a:pt x="738301" y="723201"/>
                  </a:lnTo>
                  <a:lnTo>
                    <a:pt x="711492" y="728637"/>
                  </a:lnTo>
                  <a:lnTo>
                    <a:pt x="92964" y="728637"/>
                  </a:lnTo>
                  <a:lnTo>
                    <a:pt x="66154" y="723201"/>
                  </a:lnTo>
                  <a:lnTo>
                    <a:pt x="44234" y="708418"/>
                  </a:lnTo>
                  <a:lnTo>
                    <a:pt x="29438" y="686498"/>
                  </a:lnTo>
                  <a:lnTo>
                    <a:pt x="24015" y="659688"/>
                  </a:lnTo>
                  <a:lnTo>
                    <a:pt x="24015" y="92976"/>
                  </a:lnTo>
                  <a:lnTo>
                    <a:pt x="29438" y="66167"/>
                  </a:lnTo>
                  <a:lnTo>
                    <a:pt x="44234" y="44246"/>
                  </a:lnTo>
                  <a:lnTo>
                    <a:pt x="66154" y="29464"/>
                  </a:lnTo>
                  <a:lnTo>
                    <a:pt x="92964" y="24028"/>
                  </a:lnTo>
                  <a:lnTo>
                    <a:pt x="711492" y="24028"/>
                  </a:lnTo>
                  <a:lnTo>
                    <a:pt x="738301" y="29464"/>
                  </a:lnTo>
                  <a:lnTo>
                    <a:pt x="760209" y="44246"/>
                  </a:lnTo>
                  <a:lnTo>
                    <a:pt x="775004" y="66167"/>
                  </a:lnTo>
                  <a:lnTo>
                    <a:pt x="780427" y="92976"/>
                  </a:lnTo>
                  <a:lnTo>
                    <a:pt x="780427" y="32054"/>
                  </a:lnTo>
                  <a:lnTo>
                    <a:pt x="777201" y="27266"/>
                  </a:lnTo>
                  <a:lnTo>
                    <a:pt x="772401" y="24028"/>
                  </a:lnTo>
                  <a:lnTo>
                    <a:pt x="747636" y="7315"/>
                  </a:lnTo>
                  <a:lnTo>
                    <a:pt x="711492" y="0"/>
                  </a:lnTo>
                  <a:lnTo>
                    <a:pt x="92964" y="0"/>
                  </a:lnTo>
                  <a:lnTo>
                    <a:pt x="56807" y="7315"/>
                  </a:lnTo>
                  <a:lnTo>
                    <a:pt x="27254" y="27266"/>
                  </a:lnTo>
                  <a:lnTo>
                    <a:pt x="7315" y="56819"/>
                  </a:lnTo>
                  <a:lnTo>
                    <a:pt x="0" y="92976"/>
                  </a:lnTo>
                  <a:lnTo>
                    <a:pt x="0" y="659688"/>
                  </a:lnTo>
                  <a:lnTo>
                    <a:pt x="7315" y="695845"/>
                  </a:lnTo>
                  <a:lnTo>
                    <a:pt x="27254" y="725398"/>
                  </a:lnTo>
                  <a:lnTo>
                    <a:pt x="56807" y="745350"/>
                  </a:lnTo>
                  <a:lnTo>
                    <a:pt x="92964" y="752665"/>
                  </a:lnTo>
                  <a:lnTo>
                    <a:pt x="711492" y="752665"/>
                  </a:lnTo>
                  <a:lnTo>
                    <a:pt x="747636" y="745350"/>
                  </a:lnTo>
                  <a:lnTo>
                    <a:pt x="772401" y="728637"/>
                  </a:lnTo>
                  <a:lnTo>
                    <a:pt x="777201" y="725398"/>
                  </a:lnTo>
                  <a:lnTo>
                    <a:pt x="797140" y="695845"/>
                  </a:lnTo>
                  <a:lnTo>
                    <a:pt x="804456" y="659688"/>
                  </a:lnTo>
                  <a:lnTo>
                    <a:pt x="804456" y="92976"/>
                  </a:lnTo>
                  <a:close/>
                </a:path>
              </a:pathLst>
            </a:custGeom>
            <a:solidFill>
              <a:srgbClr val="FFFFFF">
                <a:alpha val="79607"/>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12" name="Google Shape;456;p26">
              <a:extLst>
                <a:ext uri="{FF2B5EF4-FFF2-40B4-BE49-F238E27FC236}">
                  <a16:creationId xmlns:a16="http://schemas.microsoft.com/office/drawing/2014/main" id="{30515542-66AC-1E22-AA11-0FBF3159CF7F}"/>
                </a:ext>
              </a:extLst>
            </p:cNvPr>
            <p:cNvPicPr preferRelativeResize="0"/>
            <p:nvPr/>
          </p:nvPicPr>
          <p:blipFill rotWithShape="1">
            <a:blip r:embed="rId15">
              <a:alphaModFix/>
            </a:blip>
            <a:srcRect/>
            <a:stretch/>
          </p:blipFill>
          <p:spPr>
            <a:xfrm>
              <a:off x="9374473" y="1704211"/>
              <a:ext cx="121189" cy="121178"/>
            </a:xfrm>
            <a:prstGeom prst="rect">
              <a:avLst/>
            </a:prstGeom>
            <a:noFill/>
            <a:ln>
              <a:noFill/>
            </a:ln>
          </p:spPr>
        </p:pic>
        <p:sp>
          <p:nvSpPr>
            <p:cNvPr id="213" name="Google Shape;457;p26">
              <a:extLst>
                <a:ext uri="{FF2B5EF4-FFF2-40B4-BE49-F238E27FC236}">
                  <a16:creationId xmlns:a16="http://schemas.microsoft.com/office/drawing/2014/main" id="{5E2C4D93-7309-8C5C-4D7D-474996D235DA}"/>
                </a:ext>
              </a:extLst>
            </p:cNvPr>
            <p:cNvSpPr/>
            <p:nvPr/>
          </p:nvSpPr>
          <p:spPr>
            <a:xfrm>
              <a:off x="9277325" y="1752788"/>
              <a:ext cx="315595" cy="24130"/>
            </a:xfrm>
            <a:custGeom>
              <a:avLst/>
              <a:gdLst/>
              <a:ahLst/>
              <a:cxnLst/>
              <a:rect l="l" t="t" r="r" b="b"/>
              <a:pathLst>
                <a:path w="315595" h="24130" extrusionOk="0">
                  <a:moveTo>
                    <a:pt x="24028" y="5384"/>
                  </a:moveTo>
                  <a:lnTo>
                    <a:pt x="18630" y="0"/>
                  </a:lnTo>
                  <a:lnTo>
                    <a:pt x="12014" y="0"/>
                  </a:lnTo>
                  <a:lnTo>
                    <a:pt x="5384" y="0"/>
                  </a:lnTo>
                  <a:lnTo>
                    <a:pt x="0" y="5384"/>
                  </a:lnTo>
                  <a:lnTo>
                    <a:pt x="0" y="18643"/>
                  </a:lnTo>
                  <a:lnTo>
                    <a:pt x="5384" y="24028"/>
                  </a:lnTo>
                  <a:lnTo>
                    <a:pt x="18630" y="24028"/>
                  </a:lnTo>
                  <a:lnTo>
                    <a:pt x="24028" y="18643"/>
                  </a:lnTo>
                  <a:lnTo>
                    <a:pt x="24028" y="5384"/>
                  </a:lnTo>
                  <a:close/>
                </a:path>
                <a:path w="315595" h="24130" extrusionOk="0">
                  <a:moveTo>
                    <a:pt x="315480" y="5384"/>
                  </a:moveTo>
                  <a:lnTo>
                    <a:pt x="310083" y="0"/>
                  </a:lnTo>
                  <a:lnTo>
                    <a:pt x="303453" y="0"/>
                  </a:lnTo>
                  <a:lnTo>
                    <a:pt x="296837" y="0"/>
                  </a:lnTo>
                  <a:lnTo>
                    <a:pt x="291452" y="5384"/>
                  </a:lnTo>
                  <a:lnTo>
                    <a:pt x="291452" y="18643"/>
                  </a:lnTo>
                  <a:lnTo>
                    <a:pt x="296837" y="24028"/>
                  </a:lnTo>
                  <a:lnTo>
                    <a:pt x="310083" y="24028"/>
                  </a:lnTo>
                  <a:lnTo>
                    <a:pt x="315480" y="18643"/>
                  </a:lnTo>
                  <a:lnTo>
                    <a:pt x="315480" y="5384"/>
                  </a:lnTo>
                  <a:close/>
                </a:path>
              </a:pathLst>
            </a:custGeom>
            <a:solidFill>
              <a:srgbClr val="FFFFFF">
                <a:alpha val="79607"/>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 name="Google Shape;458;p26">
              <a:extLst>
                <a:ext uri="{FF2B5EF4-FFF2-40B4-BE49-F238E27FC236}">
                  <a16:creationId xmlns:a16="http://schemas.microsoft.com/office/drawing/2014/main" id="{44F45CA7-D225-659E-6A32-977F96099BD1}"/>
                </a:ext>
              </a:extLst>
            </p:cNvPr>
            <p:cNvSpPr/>
            <p:nvPr/>
          </p:nvSpPr>
          <p:spPr>
            <a:xfrm>
              <a:off x="10055201" y="1103878"/>
              <a:ext cx="0" cy="1223010"/>
            </a:xfrm>
            <a:custGeom>
              <a:avLst/>
              <a:gdLst/>
              <a:ahLst/>
              <a:cxnLst/>
              <a:rect l="l" t="t" r="r" b="b"/>
              <a:pathLst>
                <a:path w="120000" h="1223010" extrusionOk="0">
                  <a:moveTo>
                    <a:pt x="0" y="0"/>
                  </a:moveTo>
                  <a:lnTo>
                    <a:pt x="0" y="1222783"/>
                  </a:lnTo>
                </a:path>
              </a:pathLst>
            </a:custGeom>
            <a:noFill/>
            <a:ln w="205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 name="Google Shape;459;p26">
              <a:extLst>
                <a:ext uri="{FF2B5EF4-FFF2-40B4-BE49-F238E27FC236}">
                  <a16:creationId xmlns:a16="http://schemas.microsoft.com/office/drawing/2014/main" id="{E8FCD8D5-0B28-99D5-CD12-543823ABD496}"/>
                </a:ext>
              </a:extLst>
            </p:cNvPr>
            <p:cNvSpPr/>
            <p:nvPr/>
          </p:nvSpPr>
          <p:spPr>
            <a:xfrm>
              <a:off x="9032824" y="1106142"/>
              <a:ext cx="2099945" cy="1172845"/>
            </a:xfrm>
            <a:custGeom>
              <a:avLst/>
              <a:gdLst/>
              <a:ahLst/>
              <a:cxnLst/>
              <a:rect l="l" t="t" r="r" b="b"/>
              <a:pathLst>
                <a:path w="2099945" h="1172845" extrusionOk="0">
                  <a:moveTo>
                    <a:pt x="502145" y="1125867"/>
                  </a:moveTo>
                  <a:lnTo>
                    <a:pt x="498652" y="1108595"/>
                  </a:lnTo>
                  <a:lnTo>
                    <a:pt x="489140" y="1094498"/>
                  </a:lnTo>
                  <a:lnTo>
                    <a:pt x="475043" y="1084986"/>
                  </a:lnTo>
                  <a:lnTo>
                    <a:pt x="457771" y="1081493"/>
                  </a:lnTo>
                  <a:lnTo>
                    <a:pt x="44373" y="1081493"/>
                  </a:lnTo>
                  <a:lnTo>
                    <a:pt x="27101" y="1084986"/>
                  </a:lnTo>
                  <a:lnTo>
                    <a:pt x="12992" y="1094498"/>
                  </a:lnTo>
                  <a:lnTo>
                    <a:pt x="3492" y="1108595"/>
                  </a:lnTo>
                  <a:lnTo>
                    <a:pt x="0" y="1125867"/>
                  </a:lnTo>
                  <a:lnTo>
                    <a:pt x="0" y="1128293"/>
                  </a:lnTo>
                  <a:lnTo>
                    <a:pt x="3492" y="1145565"/>
                  </a:lnTo>
                  <a:lnTo>
                    <a:pt x="12992" y="1159675"/>
                  </a:lnTo>
                  <a:lnTo>
                    <a:pt x="27101" y="1169174"/>
                  </a:lnTo>
                  <a:lnTo>
                    <a:pt x="44373" y="1172667"/>
                  </a:lnTo>
                  <a:lnTo>
                    <a:pt x="457771" y="1172667"/>
                  </a:lnTo>
                  <a:lnTo>
                    <a:pt x="475043" y="1169174"/>
                  </a:lnTo>
                  <a:lnTo>
                    <a:pt x="489140" y="1159675"/>
                  </a:lnTo>
                  <a:lnTo>
                    <a:pt x="498652" y="1145565"/>
                  </a:lnTo>
                  <a:lnTo>
                    <a:pt x="502145" y="1128293"/>
                  </a:lnTo>
                  <a:lnTo>
                    <a:pt x="502145" y="1125867"/>
                  </a:lnTo>
                  <a:close/>
                </a:path>
                <a:path w="2099945" h="1172845" extrusionOk="0">
                  <a:moveTo>
                    <a:pt x="804468" y="997115"/>
                  </a:moveTo>
                  <a:lnTo>
                    <a:pt x="801077" y="980274"/>
                  </a:lnTo>
                  <a:lnTo>
                    <a:pt x="791806" y="966533"/>
                  </a:lnTo>
                  <a:lnTo>
                    <a:pt x="778052" y="957262"/>
                  </a:lnTo>
                  <a:lnTo>
                    <a:pt x="761225" y="953858"/>
                  </a:lnTo>
                  <a:lnTo>
                    <a:pt x="43256" y="953858"/>
                  </a:lnTo>
                  <a:lnTo>
                    <a:pt x="26416" y="957262"/>
                  </a:lnTo>
                  <a:lnTo>
                    <a:pt x="12674" y="966533"/>
                  </a:lnTo>
                  <a:lnTo>
                    <a:pt x="3403" y="980274"/>
                  </a:lnTo>
                  <a:lnTo>
                    <a:pt x="0" y="997115"/>
                  </a:lnTo>
                  <a:lnTo>
                    <a:pt x="0" y="1001776"/>
                  </a:lnTo>
                  <a:lnTo>
                    <a:pt x="3403" y="1018616"/>
                  </a:lnTo>
                  <a:lnTo>
                    <a:pt x="12674" y="1032357"/>
                  </a:lnTo>
                  <a:lnTo>
                    <a:pt x="26416" y="1041628"/>
                  </a:lnTo>
                  <a:lnTo>
                    <a:pt x="43256" y="1045032"/>
                  </a:lnTo>
                  <a:lnTo>
                    <a:pt x="761225" y="1045032"/>
                  </a:lnTo>
                  <a:lnTo>
                    <a:pt x="778052" y="1041628"/>
                  </a:lnTo>
                  <a:lnTo>
                    <a:pt x="791806" y="1032357"/>
                  </a:lnTo>
                  <a:lnTo>
                    <a:pt x="801077" y="1018616"/>
                  </a:lnTo>
                  <a:lnTo>
                    <a:pt x="804468" y="1001776"/>
                  </a:lnTo>
                  <a:lnTo>
                    <a:pt x="804468" y="997115"/>
                  </a:lnTo>
                  <a:close/>
                </a:path>
                <a:path w="2099945" h="1172845" extrusionOk="0">
                  <a:moveTo>
                    <a:pt x="1226667" y="0"/>
                  </a:moveTo>
                  <a:lnTo>
                    <a:pt x="1194320" y="0"/>
                  </a:lnTo>
                  <a:lnTo>
                    <a:pt x="1194320" y="330784"/>
                  </a:lnTo>
                  <a:lnTo>
                    <a:pt x="1226667" y="330784"/>
                  </a:lnTo>
                  <a:lnTo>
                    <a:pt x="1226667" y="0"/>
                  </a:lnTo>
                  <a:close/>
                </a:path>
                <a:path w="2099945" h="1172845" extrusionOk="0">
                  <a:moveTo>
                    <a:pt x="1264412" y="190398"/>
                  </a:moveTo>
                  <a:lnTo>
                    <a:pt x="1232065" y="190398"/>
                  </a:lnTo>
                  <a:lnTo>
                    <a:pt x="1232065" y="330784"/>
                  </a:lnTo>
                  <a:lnTo>
                    <a:pt x="1264412" y="330784"/>
                  </a:lnTo>
                  <a:lnTo>
                    <a:pt x="1264412" y="190398"/>
                  </a:lnTo>
                  <a:close/>
                </a:path>
                <a:path w="2099945" h="1172845" extrusionOk="0">
                  <a:moveTo>
                    <a:pt x="1351724" y="99377"/>
                  </a:moveTo>
                  <a:lnTo>
                    <a:pt x="1319390" y="99377"/>
                  </a:lnTo>
                  <a:lnTo>
                    <a:pt x="1319390" y="330784"/>
                  </a:lnTo>
                  <a:lnTo>
                    <a:pt x="1351724" y="330784"/>
                  </a:lnTo>
                  <a:lnTo>
                    <a:pt x="1351724" y="99377"/>
                  </a:lnTo>
                  <a:close/>
                </a:path>
                <a:path w="2099945" h="1172845" extrusionOk="0">
                  <a:moveTo>
                    <a:pt x="1389456" y="49593"/>
                  </a:moveTo>
                  <a:lnTo>
                    <a:pt x="1357122" y="49593"/>
                  </a:lnTo>
                  <a:lnTo>
                    <a:pt x="1357122" y="330784"/>
                  </a:lnTo>
                  <a:lnTo>
                    <a:pt x="1389456" y="330784"/>
                  </a:lnTo>
                  <a:lnTo>
                    <a:pt x="1389456" y="49593"/>
                  </a:lnTo>
                  <a:close/>
                </a:path>
                <a:path w="2099945" h="1172845" extrusionOk="0">
                  <a:moveTo>
                    <a:pt x="1469605" y="99377"/>
                  </a:moveTo>
                  <a:lnTo>
                    <a:pt x="1437284" y="99377"/>
                  </a:lnTo>
                  <a:lnTo>
                    <a:pt x="1437284" y="330784"/>
                  </a:lnTo>
                  <a:lnTo>
                    <a:pt x="1469605" y="330784"/>
                  </a:lnTo>
                  <a:lnTo>
                    <a:pt x="1469605" y="99377"/>
                  </a:lnTo>
                  <a:close/>
                </a:path>
                <a:path w="2099945" h="1172845" extrusionOk="0">
                  <a:moveTo>
                    <a:pt x="1507350" y="44856"/>
                  </a:moveTo>
                  <a:lnTo>
                    <a:pt x="1475016" y="44856"/>
                  </a:lnTo>
                  <a:lnTo>
                    <a:pt x="1475016" y="330784"/>
                  </a:lnTo>
                  <a:lnTo>
                    <a:pt x="1507350" y="330784"/>
                  </a:lnTo>
                  <a:lnTo>
                    <a:pt x="1507350" y="44856"/>
                  </a:lnTo>
                  <a:close/>
                </a:path>
                <a:path w="2099945" h="1172845" extrusionOk="0">
                  <a:moveTo>
                    <a:pt x="1584693" y="99377"/>
                  </a:moveTo>
                  <a:lnTo>
                    <a:pt x="1552359" y="99377"/>
                  </a:lnTo>
                  <a:lnTo>
                    <a:pt x="1552359" y="330784"/>
                  </a:lnTo>
                  <a:lnTo>
                    <a:pt x="1584693" y="330784"/>
                  </a:lnTo>
                  <a:lnTo>
                    <a:pt x="1584693" y="99377"/>
                  </a:lnTo>
                  <a:close/>
                </a:path>
                <a:path w="2099945" h="1172845" extrusionOk="0">
                  <a:moveTo>
                    <a:pt x="1622437" y="238125"/>
                  </a:moveTo>
                  <a:lnTo>
                    <a:pt x="1590103" y="238125"/>
                  </a:lnTo>
                  <a:lnTo>
                    <a:pt x="1590103" y="330784"/>
                  </a:lnTo>
                  <a:lnTo>
                    <a:pt x="1622437" y="330784"/>
                  </a:lnTo>
                  <a:lnTo>
                    <a:pt x="1622437" y="238125"/>
                  </a:lnTo>
                  <a:close/>
                </a:path>
                <a:path w="2099945" h="1172845" extrusionOk="0">
                  <a:moveTo>
                    <a:pt x="1703781" y="16611"/>
                  </a:moveTo>
                  <a:lnTo>
                    <a:pt x="1671447" y="16611"/>
                  </a:lnTo>
                  <a:lnTo>
                    <a:pt x="1671447" y="330796"/>
                  </a:lnTo>
                  <a:lnTo>
                    <a:pt x="1703781" y="330796"/>
                  </a:lnTo>
                  <a:lnTo>
                    <a:pt x="1703781" y="16611"/>
                  </a:lnTo>
                  <a:close/>
                </a:path>
                <a:path w="2099945" h="1172845" extrusionOk="0">
                  <a:moveTo>
                    <a:pt x="1741538" y="217284"/>
                  </a:moveTo>
                  <a:lnTo>
                    <a:pt x="1709191" y="217284"/>
                  </a:lnTo>
                  <a:lnTo>
                    <a:pt x="1709191" y="330784"/>
                  </a:lnTo>
                  <a:lnTo>
                    <a:pt x="1741538" y="330784"/>
                  </a:lnTo>
                  <a:lnTo>
                    <a:pt x="1741538" y="217284"/>
                  </a:lnTo>
                  <a:close/>
                </a:path>
                <a:path w="2099945" h="1172845" extrusionOk="0">
                  <a:moveTo>
                    <a:pt x="1828850" y="50736"/>
                  </a:moveTo>
                  <a:lnTo>
                    <a:pt x="1796516" y="50736"/>
                  </a:lnTo>
                  <a:lnTo>
                    <a:pt x="1796516" y="330796"/>
                  </a:lnTo>
                  <a:lnTo>
                    <a:pt x="1828850" y="330796"/>
                  </a:lnTo>
                  <a:lnTo>
                    <a:pt x="1828850" y="50736"/>
                  </a:lnTo>
                  <a:close/>
                </a:path>
                <a:path w="2099945" h="1172845" extrusionOk="0">
                  <a:moveTo>
                    <a:pt x="1866582" y="103441"/>
                  </a:moveTo>
                  <a:lnTo>
                    <a:pt x="1834248" y="103441"/>
                  </a:lnTo>
                  <a:lnTo>
                    <a:pt x="1834248" y="330784"/>
                  </a:lnTo>
                  <a:lnTo>
                    <a:pt x="1866582" y="330784"/>
                  </a:lnTo>
                  <a:lnTo>
                    <a:pt x="1866582" y="103441"/>
                  </a:lnTo>
                  <a:close/>
                </a:path>
                <a:path w="2099945" h="1172845" extrusionOk="0">
                  <a:moveTo>
                    <a:pt x="1946719" y="143687"/>
                  </a:moveTo>
                  <a:lnTo>
                    <a:pt x="1914398" y="143687"/>
                  </a:lnTo>
                  <a:lnTo>
                    <a:pt x="1914398" y="330784"/>
                  </a:lnTo>
                  <a:lnTo>
                    <a:pt x="1946719" y="330784"/>
                  </a:lnTo>
                  <a:lnTo>
                    <a:pt x="1946719" y="143687"/>
                  </a:lnTo>
                  <a:close/>
                </a:path>
                <a:path w="2099945" h="1172845" extrusionOk="0">
                  <a:moveTo>
                    <a:pt x="1984463" y="51917"/>
                  </a:moveTo>
                  <a:lnTo>
                    <a:pt x="1952129" y="51917"/>
                  </a:lnTo>
                  <a:lnTo>
                    <a:pt x="1952129" y="330796"/>
                  </a:lnTo>
                  <a:lnTo>
                    <a:pt x="1984463" y="330796"/>
                  </a:lnTo>
                  <a:lnTo>
                    <a:pt x="1984463" y="51917"/>
                  </a:lnTo>
                  <a:close/>
                </a:path>
                <a:path w="2099945" h="1172845" extrusionOk="0">
                  <a:moveTo>
                    <a:pt x="2061806" y="272021"/>
                  </a:moveTo>
                  <a:lnTo>
                    <a:pt x="2029485" y="272021"/>
                  </a:lnTo>
                  <a:lnTo>
                    <a:pt x="2029485" y="330784"/>
                  </a:lnTo>
                  <a:lnTo>
                    <a:pt x="2061806" y="330784"/>
                  </a:lnTo>
                  <a:lnTo>
                    <a:pt x="2061806" y="272021"/>
                  </a:lnTo>
                  <a:close/>
                </a:path>
                <a:path w="2099945" h="1172845" extrusionOk="0">
                  <a:moveTo>
                    <a:pt x="2099551" y="255879"/>
                  </a:moveTo>
                  <a:lnTo>
                    <a:pt x="2067229" y="255879"/>
                  </a:lnTo>
                  <a:lnTo>
                    <a:pt x="2067229" y="330796"/>
                  </a:lnTo>
                  <a:lnTo>
                    <a:pt x="2099551" y="330796"/>
                  </a:lnTo>
                  <a:lnTo>
                    <a:pt x="2099551" y="255879"/>
                  </a:lnTo>
                  <a:close/>
                </a:path>
              </a:pathLst>
            </a:custGeom>
            <a:solidFill>
              <a:srgbClr val="FFFFFF">
                <a:alpha val="49803"/>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 name="Google Shape;460;p26">
              <a:extLst>
                <a:ext uri="{FF2B5EF4-FFF2-40B4-BE49-F238E27FC236}">
                  <a16:creationId xmlns:a16="http://schemas.microsoft.com/office/drawing/2014/main" id="{1B25D35F-04B0-6EB9-DAF1-1B8BCD6AB770}"/>
                </a:ext>
              </a:extLst>
            </p:cNvPr>
            <p:cNvSpPr/>
            <p:nvPr/>
          </p:nvSpPr>
          <p:spPr>
            <a:xfrm>
              <a:off x="10222486" y="1950802"/>
              <a:ext cx="909955" cy="338455"/>
            </a:xfrm>
            <a:custGeom>
              <a:avLst/>
              <a:gdLst/>
              <a:ahLst/>
              <a:cxnLst/>
              <a:rect l="l" t="t" r="r" b="b"/>
              <a:pathLst>
                <a:path w="909954" h="338455" extrusionOk="0">
                  <a:moveTo>
                    <a:pt x="538597" y="0"/>
                  </a:moveTo>
                  <a:lnTo>
                    <a:pt x="496121" y="4730"/>
                  </a:lnTo>
                  <a:lnTo>
                    <a:pt x="457192" y="20392"/>
                  </a:lnTo>
                  <a:lnTo>
                    <a:pt x="422844" y="39712"/>
                  </a:lnTo>
                  <a:lnTo>
                    <a:pt x="394110" y="55420"/>
                  </a:lnTo>
                  <a:lnTo>
                    <a:pt x="354366" y="54676"/>
                  </a:lnTo>
                  <a:lnTo>
                    <a:pt x="304561" y="35511"/>
                  </a:lnTo>
                  <a:lnTo>
                    <a:pt x="252308" y="15813"/>
                  </a:lnTo>
                  <a:lnTo>
                    <a:pt x="205219" y="13471"/>
                  </a:lnTo>
                  <a:lnTo>
                    <a:pt x="168273" y="31269"/>
                  </a:lnTo>
                  <a:lnTo>
                    <a:pt x="135902" y="33876"/>
                  </a:lnTo>
                  <a:lnTo>
                    <a:pt x="106886" y="27659"/>
                  </a:lnTo>
                  <a:lnTo>
                    <a:pt x="80007" y="18988"/>
                  </a:lnTo>
                  <a:lnTo>
                    <a:pt x="54045" y="14231"/>
                  </a:lnTo>
                  <a:lnTo>
                    <a:pt x="27782" y="19757"/>
                  </a:lnTo>
                  <a:lnTo>
                    <a:pt x="0" y="41932"/>
                  </a:lnTo>
                  <a:lnTo>
                    <a:pt x="0" y="338064"/>
                  </a:lnTo>
                  <a:lnTo>
                    <a:pt x="909902" y="338064"/>
                  </a:lnTo>
                  <a:lnTo>
                    <a:pt x="909902" y="41932"/>
                  </a:lnTo>
                  <a:lnTo>
                    <a:pt x="881884" y="21588"/>
                  </a:lnTo>
                  <a:lnTo>
                    <a:pt x="848922" y="14743"/>
                  </a:lnTo>
                  <a:lnTo>
                    <a:pt x="811663" y="17047"/>
                  </a:lnTo>
                  <a:lnTo>
                    <a:pt x="726847" y="31693"/>
                  </a:lnTo>
                  <a:lnTo>
                    <a:pt x="680584" y="35330"/>
                  </a:lnTo>
                  <a:lnTo>
                    <a:pt x="632615" y="30706"/>
                  </a:lnTo>
                  <a:lnTo>
                    <a:pt x="583586" y="13471"/>
                  </a:lnTo>
                  <a:lnTo>
                    <a:pt x="538597" y="0"/>
                  </a:lnTo>
                  <a:close/>
                </a:path>
              </a:pathLst>
            </a:custGeom>
            <a:solidFill>
              <a:srgbClr val="FFFFFF">
                <a:alpha val="24705"/>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 name="Google Shape;461;p26">
              <a:extLst>
                <a:ext uri="{FF2B5EF4-FFF2-40B4-BE49-F238E27FC236}">
                  <a16:creationId xmlns:a16="http://schemas.microsoft.com/office/drawing/2014/main" id="{13E411CD-E30F-45FB-C8DA-A3C06A8A377B}"/>
                </a:ext>
              </a:extLst>
            </p:cNvPr>
            <p:cNvSpPr/>
            <p:nvPr/>
          </p:nvSpPr>
          <p:spPr>
            <a:xfrm>
              <a:off x="10222484" y="1939236"/>
              <a:ext cx="909955" cy="210820"/>
            </a:xfrm>
            <a:custGeom>
              <a:avLst/>
              <a:gdLst/>
              <a:ahLst/>
              <a:cxnLst/>
              <a:rect l="l" t="t" r="r" b="b"/>
              <a:pathLst>
                <a:path w="909954" h="210819" extrusionOk="0">
                  <a:moveTo>
                    <a:pt x="28790" y="105321"/>
                  </a:moveTo>
                  <a:lnTo>
                    <a:pt x="27190" y="105321"/>
                  </a:lnTo>
                  <a:lnTo>
                    <a:pt x="25615" y="111379"/>
                  </a:lnTo>
                  <a:lnTo>
                    <a:pt x="24904" y="114223"/>
                  </a:lnTo>
                  <a:lnTo>
                    <a:pt x="24638" y="115531"/>
                  </a:lnTo>
                  <a:lnTo>
                    <a:pt x="24434" y="114274"/>
                  </a:lnTo>
                  <a:lnTo>
                    <a:pt x="24117" y="112852"/>
                  </a:lnTo>
                  <a:lnTo>
                    <a:pt x="22313" y="105321"/>
                  </a:lnTo>
                  <a:lnTo>
                    <a:pt x="20688" y="105321"/>
                  </a:lnTo>
                  <a:lnTo>
                    <a:pt x="18288" y="114350"/>
                  </a:lnTo>
                  <a:lnTo>
                    <a:pt x="18110" y="115557"/>
                  </a:lnTo>
                  <a:lnTo>
                    <a:pt x="17856" y="114388"/>
                  </a:lnTo>
                  <a:lnTo>
                    <a:pt x="17538" y="112903"/>
                  </a:lnTo>
                  <a:lnTo>
                    <a:pt x="15748" y="105321"/>
                  </a:lnTo>
                  <a:lnTo>
                    <a:pt x="14109" y="105321"/>
                  </a:lnTo>
                  <a:lnTo>
                    <a:pt x="17157" y="117335"/>
                  </a:lnTo>
                  <a:lnTo>
                    <a:pt x="18770" y="117335"/>
                  </a:lnTo>
                  <a:lnTo>
                    <a:pt x="20485" y="111086"/>
                  </a:lnTo>
                  <a:lnTo>
                    <a:pt x="20942" y="109524"/>
                  </a:lnTo>
                  <a:lnTo>
                    <a:pt x="21221" y="108343"/>
                  </a:lnTo>
                  <a:lnTo>
                    <a:pt x="21424" y="107149"/>
                  </a:lnTo>
                  <a:lnTo>
                    <a:pt x="21628" y="108369"/>
                  </a:lnTo>
                  <a:lnTo>
                    <a:pt x="21869" y="109537"/>
                  </a:lnTo>
                  <a:lnTo>
                    <a:pt x="23761" y="117335"/>
                  </a:lnTo>
                  <a:lnTo>
                    <a:pt x="25387" y="117335"/>
                  </a:lnTo>
                  <a:lnTo>
                    <a:pt x="28790" y="105321"/>
                  </a:lnTo>
                  <a:close/>
                </a:path>
                <a:path w="909954" h="210819" extrusionOk="0">
                  <a:moveTo>
                    <a:pt x="38887" y="116039"/>
                  </a:moveTo>
                  <a:lnTo>
                    <a:pt x="33680" y="116039"/>
                  </a:lnTo>
                  <a:lnTo>
                    <a:pt x="33680" y="111696"/>
                  </a:lnTo>
                  <a:lnTo>
                    <a:pt x="38354" y="111696"/>
                  </a:lnTo>
                  <a:lnTo>
                    <a:pt x="38354" y="110413"/>
                  </a:lnTo>
                  <a:lnTo>
                    <a:pt x="33680" y="110413"/>
                  </a:lnTo>
                  <a:lnTo>
                    <a:pt x="33680" y="106616"/>
                  </a:lnTo>
                  <a:lnTo>
                    <a:pt x="38620" y="106616"/>
                  </a:lnTo>
                  <a:lnTo>
                    <a:pt x="38620" y="105308"/>
                  </a:lnTo>
                  <a:lnTo>
                    <a:pt x="32131" y="105308"/>
                  </a:lnTo>
                  <a:lnTo>
                    <a:pt x="32131" y="117335"/>
                  </a:lnTo>
                  <a:lnTo>
                    <a:pt x="38887" y="117335"/>
                  </a:lnTo>
                  <a:lnTo>
                    <a:pt x="38887" y="116039"/>
                  </a:lnTo>
                  <a:close/>
                </a:path>
                <a:path w="909954" h="210819" extrusionOk="0">
                  <a:moveTo>
                    <a:pt x="49491" y="116039"/>
                  </a:moveTo>
                  <a:lnTo>
                    <a:pt x="44284" y="116039"/>
                  </a:lnTo>
                  <a:lnTo>
                    <a:pt x="44284" y="111696"/>
                  </a:lnTo>
                  <a:lnTo>
                    <a:pt x="48958" y="111696"/>
                  </a:lnTo>
                  <a:lnTo>
                    <a:pt x="48958" y="110413"/>
                  </a:lnTo>
                  <a:lnTo>
                    <a:pt x="44284" y="110413"/>
                  </a:lnTo>
                  <a:lnTo>
                    <a:pt x="44284" y="106616"/>
                  </a:lnTo>
                  <a:lnTo>
                    <a:pt x="49225" y="106616"/>
                  </a:lnTo>
                  <a:lnTo>
                    <a:pt x="49225" y="105308"/>
                  </a:lnTo>
                  <a:lnTo>
                    <a:pt x="42735" y="105308"/>
                  </a:lnTo>
                  <a:lnTo>
                    <a:pt x="42735" y="117335"/>
                  </a:lnTo>
                  <a:lnTo>
                    <a:pt x="49491" y="117335"/>
                  </a:lnTo>
                  <a:lnTo>
                    <a:pt x="49491" y="116039"/>
                  </a:lnTo>
                  <a:close/>
                </a:path>
                <a:path w="909954" h="210819" extrusionOk="0">
                  <a:moveTo>
                    <a:pt x="61810" y="117335"/>
                  </a:moveTo>
                  <a:lnTo>
                    <a:pt x="57124" y="110426"/>
                  </a:lnTo>
                  <a:lnTo>
                    <a:pt x="61480" y="105308"/>
                  </a:lnTo>
                  <a:lnTo>
                    <a:pt x="59550" y="105308"/>
                  </a:lnTo>
                  <a:lnTo>
                    <a:pt x="55880" y="109829"/>
                  </a:lnTo>
                  <a:lnTo>
                    <a:pt x="55245" y="110642"/>
                  </a:lnTo>
                  <a:lnTo>
                    <a:pt x="54927" y="111112"/>
                  </a:lnTo>
                  <a:lnTo>
                    <a:pt x="54876" y="105308"/>
                  </a:lnTo>
                  <a:lnTo>
                    <a:pt x="53327" y="105308"/>
                  </a:lnTo>
                  <a:lnTo>
                    <a:pt x="53327" y="117335"/>
                  </a:lnTo>
                  <a:lnTo>
                    <a:pt x="54876" y="117335"/>
                  </a:lnTo>
                  <a:lnTo>
                    <a:pt x="54876" y="112750"/>
                  </a:lnTo>
                  <a:lnTo>
                    <a:pt x="56019" y="111442"/>
                  </a:lnTo>
                  <a:lnTo>
                    <a:pt x="59982" y="117335"/>
                  </a:lnTo>
                  <a:lnTo>
                    <a:pt x="61810" y="117335"/>
                  </a:lnTo>
                  <a:close/>
                </a:path>
                <a:path w="909954" h="210819" extrusionOk="0">
                  <a:moveTo>
                    <a:pt x="74777" y="105740"/>
                  </a:moveTo>
                  <a:lnTo>
                    <a:pt x="73444" y="105740"/>
                  </a:lnTo>
                  <a:lnTo>
                    <a:pt x="70904" y="107099"/>
                  </a:lnTo>
                  <a:lnTo>
                    <a:pt x="71208" y="108292"/>
                  </a:lnTo>
                  <a:lnTo>
                    <a:pt x="73228" y="107200"/>
                  </a:lnTo>
                  <a:lnTo>
                    <a:pt x="73253" y="117335"/>
                  </a:lnTo>
                  <a:lnTo>
                    <a:pt x="74777" y="117335"/>
                  </a:lnTo>
                  <a:lnTo>
                    <a:pt x="74777" y="105740"/>
                  </a:lnTo>
                  <a:close/>
                </a:path>
                <a:path w="909954" h="210819" extrusionOk="0">
                  <a:moveTo>
                    <a:pt x="204089" y="146126"/>
                  </a:moveTo>
                  <a:lnTo>
                    <a:pt x="202488" y="146126"/>
                  </a:lnTo>
                  <a:lnTo>
                    <a:pt x="200901" y="152184"/>
                  </a:lnTo>
                  <a:lnTo>
                    <a:pt x="200190" y="155028"/>
                  </a:lnTo>
                  <a:lnTo>
                    <a:pt x="199936" y="156337"/>
                  </a:lnTo>
                  <a:lnTo>
                    <a:pt x="199732" y="155079"/>
                  </a:lnTo>
                  <a:lnTo>
                    <a:pt x="199402" y="153657"/>
                  </a:lnTo>
                  <a:lnTo>
                    <a:pt x="197599" y="146126"/>
                  </a:lnTo>
                  <a:lnTo>
                    <a:pt x="195986" y="146126"/>
                  </a:lnTo>
                  <a:lnTo>
                    <a:pt x="193586" y="155155"/>
                  </a:lnTo>
                  <a:lnTo>
                    <a:pt x="193395" y="156362"/>
                  </a:lnTo>
                  <a:lnTo>
                    <a:pt x="193141" y="155206"/>
                  </a:lnTo>
                  <a:lnTo>
                    <a:pt x="192824" y="153708"/>
                  </a:lnTo>
                  <a:lnTo>
                    <a:pt x="191033" y="146126"/>
                  </a:lnTo>
                  <a:lnTo>
                    <a:pt x="189395" y="146126"/>
                  </a:lnTo>
                  <a:lnTo>
                    <a:pt x="192443" y="158140"/>
                  </a:lnTo>
                  <a:lnTo>
                    <a:pt x="194068" y="158140"/>
                  </a:lnTo>
                  <a:lnTo>
                    <a:pt x="195783" y="151892"/>
                  </a:lnTo>
                  <a:lnTo>
                    <a:pt x="196227" y="150329"/>
                  </a:lnTo>
                  <a:lnTo>
                    <a:pt x="196507" y="149148"/>
                  </a:lnTo>
                  <a:lnTo>
                    <a:pt x="196710" y="147955"/>
                  </a:lnTo>
                  <a:lnTo>
                    <a:pt x="196913" y="149174"/>
                  </a:lnTo>
                  <a:lnTo>
                    <a:pt x="197167" y="150355"/>
                  </a:lnTo>
                  <a:lnTo>
                    <a:pt x="199047" y="158140"/>
                  </a:lnTo>
                  <a:lnTo>
                    <a:pt x="200672" y="158140"/>
                  </a:lnTo>
                  <a:lnTo>
                    <a:pt x="204089" y="146126"/>
                  </a:lnTo>
                  <a:close/>
                </a:path>
                <a:path w="909954" h="210819" extrusionOk="0">
                  <a:moveTo>
                    <a:pt x="214185" y="156845"/>
                  </a:moveTo>
                  <a:lnTo>
                    <a:pt x="208965" y="156845"/>
                  </a:lnTo>
                  <a:lnTo>
                    <a:pt x="208965" y="152501"/>
                  </a:lnTo>
                  <a:lnTo>
                    <a:pt x="213652" y="152501"/>
                  </a:lnTo>
                  <a:lnTo>
                    <a:pt x="213652" y="151218"/>
                  </a:lnTo>
                  <a:lnTo>
                    <a:pt x="208965" y="151218"/>
                  </a:lnTo>
                  <a:lnTo>
                    <a:pt x="208965" y="147421"/>
                  </a:lnTo>
                  <a:lnTo>
                    <a:pt x="213918" y="147421"/>
                  </a:lnTo>
                  <a:lnTo>
                    <a:pt x="213918" y="146113"/>
                  </a:lnTo>
                  <a:lnTo>
                    <a:pt x="207429" y="146113"/>
                  </a:lnTo>
                  <a:lnTo>
                    <a:pt x="207429" y="158140"/>
                  </a:lnTo>
                  <a:lnTo>
                    <a:pt x="214185" y="158140"/>
                  </a:lnTo>
                  <a:lnTo>
                    <a:pt x="214185" y="156845"/>
                  </a:lnTo>
                  <a:close/>
                </a:path>
                <a:path w="909954" h="210819" extrusionOk="0">
                  <a:moveTo>
                    <a:pt x="224777" y="156845"/>
                  </a:moveTo>
                  <a:lnTo>
                    <a:pt x="219570" y="156845"/>
                  </a:lnTo>
                  <a:lnTo>
                    <a:pt x="219570" y="152501"/>
                  </a:lnTo>
                  <a:lnTo>
                    <a:pt x="224243" y="152501"/>
                  </a:lnTo>
                  <a:lnTo>
                    <a:pt x="224243" y="151218"/>
                  </a:lnTo>
                  <a:lnTo>
                    <a:pt x="219570" y="151218"/>
                  </a:lnTo>
                  <a:lnTo>
                    <a:pt x="219570" y="147421"/>
                  </a:lnTo>
                  <a:lnTo>
                    <a:pt x="224510" y="147421"/>
                  </a:lnTo>
                  <a:lnTo>
                    <a:pt x="224510" y="146113"/>
                  </a:lnTo>
                  <a:lnTo>
                    <a:pt x="218020" y="146113"/>
                  </a:lnTo>
                  <a:lnTo>
                    <a:pt x="218020" y="158140"/>
                  </a:lnTo>
                  <a:lnTo>
                    <a:pt x="224777" y="158140"/>
                  </a:lnTo>
                  <a:lnTo>
                    <a:pt x="224777" y="156845"/>
                  </a:lnTo>
                  <a:close/>
                </a:path>
                <a:path w="909954" h="210819" extrusionOk="0">
                  <a:moveTo>
                    <a:pt x="237109" y="158140"/>
                  </a:moveTo>
                  <a:lnTo>
                    <a:pt x="232422" y="151231"/>
                  </a:lnTo>
                  <a:lnTo>
                    <a:pt x="236766" y="146113"/>
                  </a:lnTo>
                  <a:lnTo>
                    <a:pt x="234835" y="146113"/>
                  </a:lnTo>
                  <a:lnTo>
                    <a:pt x="231165" y="150634"/>
                  </a:lnTo>
                  <a:lnTo>
                    <a:pt x="230543" y="151447"/>
                  </a:lnTo>
                  <a:lnTo>
                    <a:pt x="230225" y="151917"/>
                  </a:lnTo>
                  <a:lnTo>
                    <a:pt x="230162" y="146113"/>
                  </a:lnTo>
                  <a:lnTo>
                    <a:pt x="228612" y="146113"/>
                  </a:lnTo>
                  <a:lnTo>
                    <a:pt x="228612" y="158140"/>
                  </a:lnTo>
                  <a:lnTo>
                    <a:pt x="230162" y="158140"/>
                  </a:lnTo>
                  <a:lnTo>
                    <a:pt x="230162" y="153555"/>
                  </a:lnTo>
                  <a:lnTo>
                    <a:pt x="231305" y="152247"/>
                  </a:lnTo>
                  <a:lnTo>
                    <a:pt x="235267" y="158140"/>
                  </a:lnTo>
                  <a:lnTo>
                    <a:pt x="237109" y="158140"/>
                  </a:lnTo>
                  <a:close/>
                </a:path>
                <a:path w="909954" h="210819" extrusionOk="0">
                  <a:moveTo>
                    <a:pt x="252539" y="156845"/>
                  </a:moveTo>
                  <a:lnTo>
                    <a:pt x="247332" y="156845"/>
                  </a:lnTo>
                  <a:lnTo>
                    <a:pt x="248272" y="155943"/>
                  </a:lnTo>
                  <a:lnTo>
                    <a:pt x="250710" y="153606"/>
                  </a:lnTo>
                  <a:lnTo>
                    <a:pt x="252260" y="151866"/>
                  </a:lnTo>
                  <a:lnTo>
                    <a:pt x="252260" y="148056"/>
                  </a:lnTo>
                  <a:lnTo>
                    <a:pt x="251206" y="146354"/>
                  </a:lnTo>
                  <a:lnTo>
                    <a:pt x="247370" y="146354"/>
                  </a:lnTo>
                  <a:lnTo>
                    <a:pt x="246227" y="146850"/>
                  </a:lnTo>
                  <a:lnTo>
                    <a:pt x="245427" y="147523"/>
                  </a:lnTo>
                  <a:lnTo>
                    <a:pt x="245922" y="148640"/>
                  </a:lnTo>
                  <a:lnTo>
                    <a:pt x="246456" y="148183"/>
                  </a:lnTo>
                  <a:lnTo>
                    <a:pt x="247332" y="147650"/>
                  </a:lnTo>
                  <a:lnTo>
                    <a:pt x="250113" y="147650"/>
                  </a:lnTo>
                  <a:lnTo>
                    <a:pt x="250685" y="148742"/>
                  </a:lnTo>
                  <a:lnTo>
                    <a:pt x="250672" y="151676"/>
                  </a:lnTo>
                  <a:lnTo>
                    <a:pt x="249339" y="153174"/>
                  </a:lnTo>
                  <a:lnTo>
                    <a:pt x="245135" y="157175"/>
                  </a:lnTo>
                  <a:lnTo>
                    <a:pt x="245135" y="158140"/>
                  </a:lnTo>
                  <a:lnTo>
                    <a:pt x="252539" y="158140"/>
                  </a:lnTo>
                  <a:lnTo>
                    <a:pt x="252539" y="156845"/>
                  </a:lnTo>
                  <a:close/>
                </a:path>
                <a:path w="909954" h="210819" extrusionOk="0">
                  <a:moveTo>
                    <a:pt x="364756" y="198145"/>
                  </a:moveTo>
                  <a:lnTo>
                    <a:pt x="363156" y="198145"/>
                  </a:lnTo>
                  <a:lnTo>
                    <a:pt x="361581" y="204216"/>
                  </a:lnTo>
                  <a:lnTo>
                    <a:pt x="360857" y="207048"/>
                  </a:lnTo>
                  <a:lnTo>
                    <a:pt x="360603" y="208368"/>
                  </a:lnTo>
                  <a:lnTo>
                    <a:pt x="360400" y="207098"/>
                  </a:lnTo>
                  <a:lnTo>
                    <a:pt x="360083" y="205676"/>
                  </a:lnTo>
                  <a:lnTo>
                    <a:pt x="358279" y="198145"/>
                  </a:lnTo>
                  <a:lnTo>
                    <a:pt x="356654" y="198145"/>
                  </a:lnTo>
                  <a:lnTo>
                    <a:pt x="354253" y="207187"/>
                  </a:lnTo>
                  <a:lnTo>
                    <a:pt x="354076" y="208381"/>
                  </a:lnTo>
                  <a:lnTo>
                    <a:pt x="353822" y="207225"/>
                  </a:lnTo>
                  <a:lnTo>
                    <a:pt x="353504" y="205727"/>
                  </a:lnTo>
                  <a:lnTo>
                    <a:pt x="351713" y="198145"/>
                  </a:lnTo>
                  <a:lnTo>
                    <a:pt x="350075" y="198145"/>
                  </a:lnTo>
                  <a:lnTo>
                    <a:pt x="353123" y="210172"/>
                  </a:lnTo>
                  <a:lnTo>
                    <a:pt x="354736" y="210172"/>
                  </a:lnTo>
                  <a:lnTo>
                    <a:pt x="356450" y="203911"/>
                  </a:lnTo>
                  <a:lnTo>
                    <a:pt x="356908" y="202361"/>
                  </a:lnTo>
                  <a:lnTo>
                    <a:pt x="357187" y="201193"/>
                  </a:lnTo>
                  <a:lnTo>
                    <a:pt x="357390" y="199986"/>
                  </a:lnTo>
                  <a:lnTo>
                    <a:pt x="357593" y="201193"/>
                  </a:lnTo>
                  <a:lnTo>
                    <a:pt x="357835" y="202374"/>
                  </a:lnTo>
                  <a:lnTo>
                    <a:pt x="359727" y="210172"/>
                  </a:lnTo>
                  <a:lnTo>
                    <a:pt x="361340" y="210172"/>
                  </a:lnTo>
                  <a:lnTo>
                    <a:pt x="364756" y="198145"/>
                  </a:lnTo>
                  <a:close/>
                </a:path>
                <a:path w="909954" h="210819" extrusionOk="0">
                  <a:moveTo>
                    <a:pt x="374853" y="208876"/>
                  </a:moveTo>
                  <a:lnTo>
                    <a:pt x="369646" y="208876"/>
                  </a:lnTo>
                  <a:lnTo>
                    <a:pt x="369646" y="204533"/>
                  </a:lnTo>
                  <a:lnTo>
                    <a:pt x="374319" y="204533"/>
                  </a:lnTo>
                  <a:lnTo>
                    <a:pt x="374319" y="203250"/>
                  </a:lnTo>
                  <a:lnTo>
                    <a:pt x="369646" y="203250"/>
                  </a:lnTo>
                  <a:lnTo>
                    <a:pt x="369646" y="199440"/>
                  </a:lnTo>
                  <a:lnTo>
                    <a:pt x="374586" y="199440"/>
                  </a:lnTo>
                  <a:lnTo>
                    <a:pt x="374586" y="198145"/>
                  </a:lnTo>
                  <a:lnTo>
                    <a:pt x="368096" y="198145"/>
                  </a:lnTo>
                  <a:lnTo>
                    <a:pt x="368096" y="210172"/>
                  </a:lnTo>
                  <a:lnTo>
                    <a:pt x="374853" y="210172"/>
                  </a:lnTo>
                  <a:lnTo>
                    <a:pt x="374853" y="208876"/>
                  </a:lnTo>
                  <a:close/>
                </a:path>
                <a:path w="909954" h="210819" extrusionOk="0">
                  <a:moveTo>
                    <a:pt x="385457" y="208876"/>
                  </a:moveTo>
                  <a:lnTo>
                    <a:pt x="380238" y="208876"/>
                  </a:lnTo>
                  <a:lnTo>
                    <a:pt x="380238" y="204533"/>
                  </a:lnTo>
                  <a:lnTo>
                    <a:pt x="384924" y="204533"/>
                  </a:lnTo>
                  <a:lnTo>
                    <a:pt x="384924" y="203250"/>
                  </a:lnTo>
                  <a:lnTo>
                    <a:pt x="380238" y="203250"/>
                  </a:lnTo>
                  <a:lnTo>
                    <a:pt x="380238" y="199440"/>
                  </a:lnTo>
                  <a:lnTo>
                    <a:pt x="385191" y="199440"/>
                  </a:lnTo>
                  <a:lnTo>
                    <a:pt x="385191" y="198145"/>
                  </a:lnTo>
                  <a:lnTo>
                    <a:pt x="378701" y="198145"/>
                  </a:lnTo>
                  <a:lnTo>
                    <a:pt x="378701" y="210172"/>
                  </a:lnTo>
                  <a:lnTo>
                    <a:pt x="385457" y="210172"/>
                  </a:lnTo>
                  <a:lnTo>
                    <a:pt x="385457" y="208876"/>
                  </a:lnTo>
                  <a:close/>
                </a:path>
                <a:path w="909954" h="210819" extrusionOk="0">
                  <a:moveTo>
                    <a:pt x="397776" y="210172"/>
                  </a:moveTo>
                  <a:lnTo>
                    <a:pt x="393090" y="203250"/>
                  </a:lnTo>
                  <a:lnTo>
                    <a:pt x="397446" y="198145"/>
                  </a:lnTo>
                  <a:lnTo>
                    <a:pt x="395516" y="198145"/>
                  </a:lnTo>
                  <a:lnTo>
                    <a:pt x="391845" y="202653"/>
                  </a:lnTo>
                  <a:lnTo>
                    <a:pt x="391210" y="203479"/>
                  </a:lnTo>
                  <a:lnTo>
                    <a:pt x="390893" y="203936"/>
                  </a:lnTo>
                  <a:lnTo>
                    <a:pt x="390842" y="198145"/>
                  </a:lnTo>
                  <a:lnTo>
                    <a:pt x="389293" y="198145"/>
                  </a:lnTo>
                  <a:lnTo>
                    <a:pt x="389293" y="210172"/>
                  </a:lnTo>
                  <a:lnTo>
                    <a:pt x="390842" y="210172"/>
                  </a:lnTo>
                  <a:lnTo>
                    <a:pt x="390842" y="205587"/>
                  </a:lnTo>
                  <a:lnTo>
                    <a:pt x="391985" y="204266"/>
                  </a:lnTo>
                  <a:lnTo>
                    <a:pt x="395947" y="210172"/>
                  </a:lnTo>
                  <a:lnTo>
                    <a:pt x="397776" y="210172"/>
                  </a:lnTo>
                  <a:close/>
                </a:path>
                <a:path w="909954" h="210819" extrusionOk="0">
                  <a:moveTo>
                    <a:pt x="413004" y="205257"/>
                  </a:moveTo>
                  <a:lnTo>
                    <a:pt x="411848" y="204190"/>
                  </a:lnTo>
                  <a:lnTo>
                    <a:pt x="410425" y="203911"/>
                  </a:lnTo>
                  <a:lnTo>
                    <a:pt x="411848" y="203352"/>
                  </a:lnTo>
                  <a:lnTo>
                    <a:pt x="412559" y="202336"/>
                  </a:lnTo>
                  <a:lnTo>
                    <a:pt x="412559" y="199732"/>
                  </a:lnTo>
                  <a:lnTo>
                    <a:pt x="411530" y="198374"/>
                  </a:lnTo>
                  <a:lnTo>
                    <a:pt x="407987" y="198374"/>
                  </a:lnTo>
                  <a:lnTo>
                    <a:pt x="406819" y="198818"/>
                  </a:lnTo>
                  <a:lnTo>
                    <a:pt x="406209" y="199275"/>
                  </a:lnTo>
                  <a:lnTo>
                    <a:pt x="406615" y="200406"/>
                  </a:lnTo>
                  <a:lnTo>
                    <a:pt x="407111" y="200050"/>
                  </a:lnTo>
                  <a:lnTo>
                    <a:pt x="408012" y="199644"/>
                  </a:lnTo>
                  <a:lnTo>
                    <a:pt x="410375" y="199644"/>
                  </a:lnTo>
                  <a:lnTo>
                    <a:pt x="410972" y="200456"/>
                  </a:lnTo>
                  <a:lnTo>
                    <a:pt x="410972" y="202768"/>
                  </a:lnTo>
                  <a:lnTo>
                    <a:pt x="409524" y="203352"/>
                  </a:lnTo>
                  <a:lnTo>
                    <a:pt x="407504" y="203352"/>
                  </a:lnTo>
                  <a:lnTo>
                    <a:pt x="407504" y="204533"/>
                  </a:lnTo>
                  <a:lnTo>
                    <a:pt x="409892" y="204533"/>
                  </a:lnTo>
                  <a:lnTo>
                    <a:pt x="411365" y="205232"/>
                  </a:lnTo>
                  <a:lnTo>
                    <a:pt x="411403" y="207810"/>
                  </a:lnTo>
                  <a:lnTo>
                    <a:pt x="410768" y="209092"/>
                  </a:lnTo>
                  <a:lnTo>
                    <a:pt x="407670" y="209092"/>
                  </a:lnTo>
                  <a:lnTo>
                    <a:pt x="406641" y="208661"/>
                  </a:lnTo>
                  <a:lnTo>
                    <a:pt x="406196" y="208368"/>
                  </a:lnTo>
                  <a:lnTo>
                    <a:pt x="405765" y="209575"/>
                  </a:lnTo>
                  <a:lnTo>
                    <a:pt x="406336" y="209956"/>
                  </a:lnTo>
                  <a:lnTo>
                    <a:pt x="407479" y="210362"/>
                  </a:lnTo>
                  <a:lnTo>
                    <a:pt x="411556" y="210362"/>
                  </a:lnTo>
                  <a:lnTo>
                    <a:pt x="413004" y="208749"/>
                  </a:lnTo>
                  <a:lnTo>
                    <a:pt x="413004" y="205257"/>
                  </a:lnTo>
                  <a:close/>
                </a:path>
                <a:path w="909954" h="210819" extrusionOk="0">
                  <a:moveTo>
                    <a:pt x="519836" y="144856"/>
                  </a:moveTo>
                  <a:lnTo>
                    <a:pt x="518236" y="144856"/>
                  </a:lnTo>
                  <a:lnTo>
                    <a:pt x="516661" y="150914"/>
                  </a:lnTo>
                  <a:lnTo>
                    <a:pt x="515937" y="153758"/>
                  </a:lnTo>
                  <a:lnTo>
                    <a:pt x="515683" y="155067"/>
                  </a:lnTo>
                  <a:lnTo>
                    <a:pt x="515480" y="153809"/>
                  </a:lnTo>
                  <a:lnTo>
                    <a:pt x="515162" y="152387"/>
                  </a:lnTo>
                  <a:lnTo>
                    <a:pt x="513359" y="144856"/>
                  </a:lnTo>
                  <a:lnTo>
                    <a:pt x="511733" y="144856"/>
                  </a:lnTo>
                  <a:lnTo>
                    <a:pt x="509333" y="153885"/>
                  </a:lnTo>
                  <a:lnTo>
                    <a:pt x="509155" y="155092"/>
                  </a:lnTo>
                  <a:lnTo>
                    <a:pt x="508901" y="153936"/>
                  </a:lnTo>
                  <a:lnTo>
                    <a:pt x="508571" y="152438"/>
                  </a:lnTo>
                  <a:lnTo>
                    <a:pt x="506793" y="144856"/>
                  </a:lnTo>
                  <a:lnTo>
                    <a:pt x="505155" y="144856"/>
                  </a:lnTo>
                  <a:lnTo>
                    <a:pt x="508203" y="156870"/>
                  </a:lnTo>
                  <a:lnTo>
                    <a:pt x="509816" y="156870"/>
                  </a:lnTo>
                  <a:lnTo>
                    <a:pt x="511530" y="150622"/>
                  </a:lnTo>
                  <a:lnTo>
                    <a:pt x="511987" y="149059"/>
                  </a:lnTo>
                  <a:lnTo>
                    <a:pt x="512254" y="147891"/>
                  </a:lnTo>
                  <a:lnTo>
                    <a:pt x="512470" y="146697"/>
                  </a:lnTo>
                  <a:lnTo>
                    <a:pt x="512673" y="147904"/>
                  </a:lnTo>
                  <a:lnTo>
                    <a:pt x="512914" y="149085"/>
                  </a:lnTo>
                  <a:lnTo>
                    <a:pt x="514807" y="156870"/>
                  </a:lnTo>
                  <a:lnTo>
                    <a:pt x="516420" y="156870"/>
                  </a:lnTo>
                  <a:lnTo>
                    <a:pt x="519836" y="144856"/>
                  </a:lnTo>
                  <a:close/>
                </a:path>
                <a:path w="909954" h="210819" extrusionOk="0">
                  <a:moveTo>
                    <a:pt x="529932" y="155575"/>
                  </a:moveTo>
                  <a:lnTo>
                    <a:pt x="524725" y="155575"/>
                  </a:lnTo>
                  <a:lnTo>
                    <a:pt x="524725" y="151231"/>
                  </a:lnTo>
                  <a:lnTo>
                    <a:pt x="529399" y="151231"/>
                  </a:lnTo>
                  <a:lnTo>
                    <a:pt x="529399" y="149961"/>
                  </a:lnTo>
                  <a:lnTo>
                    <a:pt x="524725" y="149961"/>
                  </a:lnTo>
                  <a:lnTo>
                    <a:pt x="524725" y="146151"/>
                  </a:lnTo>
                  <a:lnTo>
                    <a:pt x="529666" y="146151"/>
                  </a:lnTo>
                  <a:lnTo>
                    <a:pt x="529666" y="144843"/>
                  </a:lnTo>
                  <a:lnTo>
                    <a:pt x="523176" y="144843"/>
                  </a:lnTo>
                  <a:lnTo>
                    <a:pt x="523176" y="156883"/>
                  </a:lnTo>
                  <a:lnTo>
                    <a:pt x="529932" y="156883"/>
                  </a:lnTo>
                  <a:lnTo>
                    <a:pt x="529932" y="155575"/>
                  </a:lnTo>
                  <a:close/>
                </a:path>
                <a:path w="909954" h="210819" extrusionOk="0">
                  <a:moveTo>
                    <a:pt x="540537" y="155575"/>
                  </a:moveTo>
                  <a:lnTo>
                    <a:pt x="535317" y="155575"/>
                  </a:lnTo>
                  <a:lnTo>
                    <a:pt x="535317" y="151231"/>
                  </a:lnTo>
                  <a:lnTo>
                    <a:pt x="540004" y="151231"/>
                  </a:lnTo>
                  <a:lnTo>
                    <a:pt x="540004" y="149961"/>
                  </a:lnTo>
                  <a:lnTo>
                    <a:pt x="535317" y="149961"/>
                  </a:lnTo>
                  <a:lnTo>
                    <a:pt x="535317" y="146151"/>
                  </a:lnTo>
                  <a:lnTo>
                    <a:pt x="540270" y="146151"/>
                  </a:lnTo>
                  <a:lnTo>
                    <a:pt x="540270" y="144843"/>
                  </a:lnTo>
                  <a:lnTo>
                    <a:pt x="533768" y="144843"/>
                  </a:lnTo>
                  <a:lnTo>
                    <a:pt x="533768" y="156883"/>
                  </a:lnTo>
                  <a:lnTo>
                    <a:pt x="540537" y="156883"/>
                  </a:lnTo>
                  <a:lnTo>
                    <a:pt x="540537" y="155575"/>
                  </a:lnTo>
                  <a:close/>
                </a:path>
                <a:path w="909954" h="210819" extrusionOk="0">
                  <a:moveTo>
                    <a:pt x="552856" y="156870"/>
                  </a:moveTo>
                  <a:lnTo>
                    <a:pt x="548170" y="149961"/>
                  </a:lnTo>
                  <a:lnTo>
                    <a:pt x="552513" y="144856"/>
                  </a:lnTo>
                  <a:lnTo>
                    <a:pt x="550595" y="144856"/>
                  </a:lnTo>
                  <a:lnTo>
                    <a:pt x="546912" y="149364"/>
                  </a:lnTo>
                  <a:lnTo>
                    <a:pt x="546290" y="150190"/>
                  </a:lnTo>
                  <a:lnTo>
                    <a:pt x="545973" y="150647"/>
                  </a:lnTo>
                  <a:lnTo>
                    <a:pt x="545909" y="144856"/>
                  </a:lnTo>
                  <a:lnTo>
                    <a:pt x="544360" y="144856"/>
                  </a:lnTo>
                  <a:lnTo>
                    <a:pt x="544360" y="156870"/>
                  </a:lnTo>
                  <a:lnTo>
                    <a:pt x="545909" y="156870"/>
                  </a:lnTo>
                  <a:lnTo>
                    <a:pt x="545909" y="152285"/>
                  </a:lnTo>
                  <a:lnTo>
                    <a:pt x="547065" y="150977"/>
                  </a:lnTo>
                  <a:lnTo>
                    <a:pt x="551027" y="156870"/>
                  </a:lnTo>
                  <a:lnTo>
                    <a:pt x="552856" y="156870"/>
                  </a:lnTo>
                  <a:close/>
                </a:path>
                <a:path w="909954" h="210819" extrusionOk="0">
                  <a:moveTo>
                    <a:pt x="568858" y="152488"/>
                  </a:moveTo>
                  <a:lnTo>
                    <a:pt x="567232" y="152488"/>
                  </a:lnTo>
                  <a:lnTo>
                    <a:pt x="567232" y="146799"/>
                  </a:lnTo>
                  <a:lnTo>
                    <a:pt x="567232" y="145275"/>
                  </a:lnTo>
                  <a:lnTo>
                    <a:pt x="565797" y="145275"/>
                  </a:lnTo>
                  <a:lnTo>
                    <a:pt x="565797" y="146799"/>
                  </a:lnTo>
                  <a:lnTo>
                    <a:pt x="565746" y="152488"/>
                  </a:lnTo>
                  <a:lnTo>
                    <a:pt x="561949" y="152488"/>
                  </a:lnTo>
                  <a:lnTo>
                    <a:pt x="564769" y="148513"/>
                  </a:lnTo>
                  <a:lnTo>
                    <a:pt x="565111" y="147980"/>
                  </a:lnTo>
                  <a:lnTo>
                    <a:pt x="565746" y="146799"/>
                  </a:lnTo>
                  <a:lnTo>
                    <a:pt x="565797" y="145275"/>
                  </a:lnTo>
                  <a:lnTo>
                    <a:pt x="565531" y="145275"/>
                  </a:lnTo>
                  <a:lnTo>
                    <a:pt x="560362" y="152679"/>
                  </a:lnTo>
                  <a:lnTo>
                    <a:pt x="560362" y="153720"/>
                  </a:lnTo>
                  <a:lnTo>
                    <a:pt x="565746" y="153720"/>
                  </a:lnTo>
                  <a:lnTo>
                    <a:pt x="565746" y="156883"/>
                  </a:lnTo>
                  <a:lnTo>
                    <a:pt x="567232" y="156883"/>
                  </a:lnTo>
                  <a:lnTo>
                    <a:pt x="567232" y="153720"/>
                  </a:lnTo>
                  <a:lnTo>
                    <a:pt x="568858" y="153720"/>
                  </a:lnTo>
                  <a:lnTo>
                    <a:pt x="568858" y="152488"/>
                  </a:lnTo>
                  <a:close/>
                </a:path>
                <a:path w="909954" h="210819" extrusionOk="0">
                  <a:moveTo>
                    <a:pt x="668782" y="175895"/>
                  </a:moveTo>
                  <a:lnTo>
                    <a:pt x="667181" y="175895"/>
                  </a:lnTo>
                  <a:lnTo>
                    <a:pt x="665607" y="181965"/>
                  </a:lnTo>
                  <a:lnTo>
                    <a:pt x="664883" y="184797"/>
                  </a:lnTo>
                  <a:lnTo>
                    <a:pt x="664629" y="186118"/>
                  </a:lnTo>
                  <a:lnTo>
                    <a:pt x="664425" y="184848"/>
                  </a:lnTo>
                  <a:lnTo>
                    <a:pt x="664108" y="183426"/>
                  </a:lnTo>
                  <a:lnTo>
                    <a:pt x="662305" y="175895"/>
                  </a:lnTo>
                  <a:lnTo>
                    <a:pt x="660679" y="175895"/>
                  </a:lnTo>
                  <a:lnTo>
                    <a:pt x="658279" y="184937"/>
                  </a:lnTo>
                  <a:lnTo>
                    <a:pt x="658101" y="186131"/>
                  </a:lnTo>
                  <a:lnTo>
                    <a:pt x="657847" y="184975"/>
                  </a:lnTo>
                  <a:lnTo>
                    <a:pt x="657529" y="183476"/>
                  </a:lnTo>
                  <a:lnTo>
                    <a:pt x="655739" y="175895"/>
                  </a:lnTo>
                  <a:lnTo>
                    <a:pt x="654100" y="175895"/>
                  </a:lnTo>
                  <a:lnTo>
                    <a:pt x="657148" y="187921"/>
                  </a:lnTo>
                  <a:lnTo>
                    <a:pt x="658761" y="187921"/>
                  </a:lnTo>
                  <a:lnTo>
                    <a:pt x="660476" y="181660"/>
                  </a:lnTo>
                  <a:lnTo>
                    <a:pt x="660933" y="180111"/>
                  </a:lnTo>
                  <a:lnTo>
                    <a:pt x="661200" y="178930"/>
                  </a:lnTo>
                  <a:lnTo>
                    <a:pt x="661416" y="177736"/>
                  </a:lnTo>
                  <a:lnTo>
                    <a:pt x="661619" y="178943"/>
                  </a:lnTo>
                  <a:lnTo>
                    <a:pt x="661860" y="180124"/>
                  </a:lnTo>
                  <a:lnTo>
                    <a:pt x="663752" y="187921"/>
                  </a:lnTo>
                  <a:lnTo>
                    <a:pt x="665365" y="187921"/>
                  </a:lnTo>
                  <a:lnTo>
                    <a:pt x="668782" y="175895"/>
                  </a:lnTo>
                  <a:close/>
                </a:path>
                <a:path w="909954" h="210819" extrusionOk="0">
                  <a:moveTo>
                    <a:pt x="678878" y="186626"/>
                  </a:moveTo>
                  <a:lnTo>
                    <a:pt x="673671" y="186626"/>
                  </a:lnTo>
                  <a:lnTo>
                    <a:pt x="673671" y="182283"/>
                  </a:lnTo>
                  <a:lnTo>
                    <a:pt x="678345" y="182283"/>
                  </a:lnTo>
                  <a:lnTo>
                    <a:pt x="678345" y="181000"/>
                  </a:lnTo>
                  <a:lnTo>
                    <a:pt x="673671" y="181000"/>
                  </a:lnTo>
                  <a:lnTo>
                    <a:pt x="673671" y="177190"/>
                  </a:lnTo>
                  <a:lnTo>
                    <a:pt x="678611" y="177190"/>
                  </a:lnTo>
                  <a:lnTo>
                    <a:pt x="678611" y="175895"/>
                  </a:lnTo>
                  <a:lnTo>
                    <a:pt x="672122" y="175895"/>
                  </a:lnTo>
                  <a:lnTo>
                    <a:pt x="672122" y="187921"/>
                  </a:lnTo>
                  <a:lnTo>
                    <a:pt x="678878" y="187921"/>
                  </a:lnTo>
                  <a:lnTo>
                    <a:pt x="678878" y="186626"/>
                  </a:lnTo>
                  <a:close/>
                </a:path>
                <a:path w="909954" h="210819" extrusionOk="0">
                  <a:moveTo>
                    <a:pt x="689483" y="186626"/>
                  </a:moveTo>
                  <a:lnTo>
                    <a:pt x="684263" y="186626"/>
                  </a:lnTo>
                  <a:lnTo>
                    <a:pt x="684263" y="182283"/>
                  </a:lnTo>
                  <a:lnTo>
                    <a:pt x="688949" y="182283"/>
                  </a:lnTo>
                  <a:lnTo>
                    <a:pt x="688949" y="181000"/>
                  </a:lnTo>
                  <a:lnTo>
                    <a:pt x="684263" y="181000"/>
                  </a:lnTo>
                  <a:lnTo>
                    <a:pt x="684263" y="177190"/>
                  </a:lnTo>
                  <a:lnTo>
                    <a:pt x="689216" y="177190"/>
                  </a:lnTo>
                  <a:lnTo>
                    <a:pt x="689216" y="175895"/>
                  </a:lnTo>
                  <a:lnTo>
                    <a:pt x="682713" y="175895"/>
                  </a:lnTo>
                  <a:lnTo>
                    <a:pt x="682713" y="187921"/>
                  </a:lnTo>
                  <a:lnTo>
                    <a:pt x="689483" y="187921"/>
                  </a:lnTo>
                  <a:lnTo>
                    <a:pt x="689483" y="186626"/>
                  </a:lnTo>
                  <a:close/>
                </a:path>
                <a:path w="909954" h="210819" extrusionOk="0">
                  <a:moveTo>
                    <a:pt x="701802" y="187921"/>
                  </a:moveTo>
                  <a:lnTo>
                    <a:pt x="697115" y="181000"/>
                  </a:lnTo>
                  <a:lnTo>
                    <a:pt x="701471" y="175895"/>
                  </a:lnTo>
                  <a:lnTo>
                    <a:pt x="699541" y="175895"/>
                  </a:lnTo>
                  <a:lnTo>
                    <a:pt x="695871" y="180403"/>
                  </a:lnTo>
                  <a:lnTo>
                    <a:pt x="695236" y="181229"/>
                  </a:lnTo>
                  <a:lnTo>
                    <a:pt x="694918" y="181686"/>
                  </a:lnTo>
                  <a:lnTo>
                    <a:pt x="694867" y="175895"/>
                  </a:lnTo>
                  <a:lnTo>
                    <a:pt x="693318" y="175895"/>
                  </a:lnTo>
                  <a:lnTo>
                    <a:pt x="693318" y="187921"/>
                  </a:lnTo>
                  <a:lnTo>
                    <a:pt x="694867" y="187921"/>
                  </a:lnTo>
                  <a:lnTo>
                    <a:pt x="694867" y="183337"/>
                  </a:lnTo>
                  <a:lnTo>
                    <a:pt x="696010" y="182016"/>
                  </a:lnTo>
                  <a:lnTo>
                    <a:pt x="699973" y="187921"/>
                  </a:lnTo>
                  <a:lnTo>
                    <a:pt x="701802" y="187921"/>
                  </a:lnTo>
                  <a:close/>
                </a:path>
                <a:path w="909954" h="210819" extrusionOk="0">
                  <a:moveTo>
                    <a:pt x="716991" y="182689"/>
                  </a:moveTo>
                  <a:lnTo>
                    <a:pt x="716241" y="181698"/>
                  </a:lnTo>
                  <a:lnTo>
                    <a:pt x="714629" y="180746"/>
                  </a:lnTo>
                  <a:lnTo>
                    <a:pt x="713727" y="180555"/>
                  </a:lnTo>
                  <a:lnTo>
                    <a:pt x="712406" y="180555"/>
                  </a:lnTo>
                  <a:lnTo>
                    <a:pt x="711885" y="180632"/>
                  </a:lnTo>
                  <a:lnTo>
                    <a:pt x="712343" y="177647"/>
                  </a:lnTo>
                  <a:lnTo>
                    <a:pt x="716762" y="177647"/>
                  </a:lnTo>
                  <a:lnTo>
                    <a:pt x="716762" y="176326"/>
                  </a:lnTo>
                  <a:lnTo>
                    <a:pt x="711212" y="176326"/>
                  </a:lnTo>
                  <a:lnTo>
                    <a:pt x="710463" y="181889"/>
                  </a:lnTo>
                  <a:lnTo>
                    <a:pt x="711415" y="181762"/>
                  </a:lnTo>
                  <a:lnTo>
                    <a:pt x="714387" y="181762"/>
                  </a:lnTo>
                  <a:lnTo>
                    <a:pt x="715391" y="182829"/>
                  </a:lnTo>
                  <a:lnTo>
                    <a:pt x="715403" y="185889"/>
                  </a:lnTo>
                  <a:lnTo>
                    <a:pt x="714133" y="186842"/>
                  </a:lnTo>
                  <a:lnTo>
                    <a:pt x="711606" y="186842"/>
                  </a:lnTo>
                  <a:lnTo>
                    <a:pt x="710653" y="186499"/>
                  </a:lnTo>
                  <a:lnTo>
                    <a:pt x="710171" y="186207"/>
                  </a:lnTo>
                  <a:lnTo>
                    <a:pt x="709790" y="187413"/>
                  </a:lnTo>
                  <a:lnTo>
                    <a:pt x="710336" y="187756"/>
                  </a:lnTo>
                  <a:lnTo>
                    <a:pt x="711415" y="188112"/>
                  </a:lnTo>
                  <a:lnTo>
                    <a:pt x="715200" y="188112"/>
                  </a:lnTo>
                  <a:lnTo>
                    <a:pt x="716991" y="186423"/>
                  </a:lnTo>
                  <a:lnTo>
                    <a:pt x="716991" y="182689"/>
                  </a:lnTo>
                  <a:close/>
                </a:path>
                <a:path w="909954" h="210819" extrusionOk="0">
                  <a:moveTo>
                    <a:pt x="836104" y="157035"/>
                  </a:moveTo>
                  <a:lnTo>
                    <a:pt x="834504" y="157035"/>
                  </a:lnTo>
                  <a:lnTo>
                    <a:pt x="832929" y="163093"/>
                  </a:lnTo>
                  <a:lnTo>
                    <a:pt x="832205" y="165938"/>
                  </a:lnTo>
                  <a:lnTo>
                    <a:pt x="831951" y="167246"/>
                  </a:lnTo>
                  <a:lnTo>
                    <a:pt x="831748" y="165989"/>
                  </a:lnTo>
                  <a:lnTo>
                    <a:pt x="831430" y="164553"/>
                  </a:lnTo>
                  <a:lnTo>
                    <a:pt x="829614" y="157035"/>
                  </a:lnTo>
                  <a:lnTo>
                    <a:pt x="828001" y="157035"/>
                  </a:lnTo>
                  <a:lnTo>
                    <a:pt x="825601" y="166065"/>
                  </a:lnTo>
                  <a:lnTo>
                    <a:pt x="825411" y="167271"/>
                  </a:lnTo>
                  <a:lnTo>
                    <a:pt x="825157" y="166103"/>
                  </a:lnTo>
                  <a:lnTo>
                    <a:pt x="824839" y="164604"/>
                  </a:lnTo>
                  <a:lnTo>
                    <a:pt x="823061" y="157035"/>
                  </a:lnTo>
                  <a:lnTo>
                    <a:pt x="821410" y="157035"/>
                  </a:lnTo>
                  <a:lnTo>
                    <a:pt x="824458" y="169049"/>
                  </a:lnTo>
                  <a:lnTo>
                    <a:pt x="826084" y="169049"/>
                  </a:lnTo>
                  <a:lnTo>
                    <a:pt x="827798" y="162788"/>
                  </a:lnTo>
                  <a:lnTo>
                    <a:pt x="828243" y="161239"/>
                  </a:lnTo>
                  <a:lnTo>
                    <a:pt x="828522" y="160058"/>
                  </a:lnTo>
                  <a:lnTo>
                    <a:pt x="828725" y="158864"/>
                  </a:lnTo>
                  <a:lnTo>
                    <a:pt x="828929" y="160070"/>
                  </a:lnTo>
                  <a:lnTo>
                    <a:pt x="829183" y="161251"/>
                  </a:lnTo>
                  <a:lnTo>
                    <a:pt x="831062" y="169049"/>
                  </a:lnTo>
                  <a:lnTo>
                    <a:pt x="832688" y="169049"/>
                  </a:lnTo>
                  <a:lnTo>
                    <a:pt x="836104" y="157035"/>
                  </a:lnTo>
                  <a:close/>
                </a:path>
                <a:path w="909954" h="210819" extrusionOk="0">
                  <a:moveTo>
                    <a:pt x="846201" y="167754"/>
                  </a:moveTo>
                  <a:lnTo>
                    <a:pt x="840994" y="167754"/>
                  </a:lnTo>
                  <a:lnTo>
                    <a:pt x="840994" y="163410"/>
                  </a:lnTo>
                  <a:lnTo>
                    <a:pt x="845667" y="163410"/>
                  </a:lnTo>
                  <a:lnTo>
                    <a:pt x="845667" y="162128"/>
                  </a:lnTo>
                  <a:lnTo>
                    <a:pt x="840994" y="162128"/>
                  </a:lnTo>
                  <a:lnTo>
                    <a:pt x="840994" y="158330"/>
                  </a:lnTo>
                  <a:lnTo>
                    <a:pt x="845934" y="158330"/>
                  </a:lnTo>
                  <a:lnTo>
                    <a:pt x="845934" y="157022"/>
                  </a:lnTo>
                  <a:lnTo>
                    <a:pt x="839444" y="157022"/>
                  </a:lnTo>
                  <a:lnTo>
                    <a:pt x="839444" y="169049"/>
                  </a:lnTo>
                  <a:lnTo>
                    <a:pt x="846201" y="169049"/>
                  </a:lnTo>
                  <a:lnTo>
                    <a:pt x="846201" y="167754"/>
                  </a:lnTo>
                  <a:close/>
                </a:path>
                <a:path w="909954" h="210819" extrusionOk="0">
                  <a:moveTo>
                    <a:pt x="856792" y="167754"/>
                  </a:moveTo>
                  <a:lnTo>
                    <a:pt x="851585" y="167754"/>
                  </a:lnTo>
                  <a:lnTo>
                    <a:pt x="851585" y="163410"/>
                  </a:lnTo>
                  <a:lnTo>
                    <a:pt x="856259" y="163410"/>
                  </a:lnTo>
                  <a:lnTo>
                    <a:pt x="856259" y="162128"/>
                  </a:lnTo>
                  <a:lnTo>
                    <a:pt x="851585" y="162128"/>
                  </a:lnTo>
                  <a:lnTo>
                    <a:pt x="851585" y="158330"/>
                  </a:lnTo>
                  <a:lnTo>
                    <a:pt x="856526" y="158330"/>
                  </a:lnTo>
                  <a:lnTo>
                    <a:pt x="856526" y="157022"/>
                  </a:lnTo>
                  <a:lnTo>
                    <a:pt x="850036" y="157022"/>
                  </a:lnTo>
                  <a:lnTo>
                    <a:pt x="850036" y="169049"/>
                  </a:lnTo>
                  <a:lnTo>
                    <a:pt x="856792" y="169049"/>
                  </a:lnTo>
                  <a:lnTo>
                    <a:pt x="856792" y="167754"/>
                  </a:lnTo>
                  <a:close/>
                </a:path>
                <a:path w="909954" h="210819" extrusionOk="0">
                  <a:moveTo>
                    <a:pt x="869124" y="169049"/>
                  </a:moveTo>
                  <a:lnTo>
                    <a:pt x="864438" y="162140"/>
                  </a:lnTo>
                  <a:lnTo>
                    <a:pt x="868781" y="157022"/>
                  </a:lnTo>
                  <a:lnTo>
                    <a:pt x="866851" y="157022"/>
                  </a:lnTo>
                  <a:lnTo>
                    <a:pt x="863180" y="161544"/>
                  </a:lnTo>
                  <a:lnTo>
                    <a:pt x="862558" y="162356"/>
                  </a:lnTo>
                  <a:lnTo>
                    <a:pt x="862241" y="162826"/>
                  </a:lnTo>
                  <a:lnTo>
                    <a:pt x="862177" y="157022"/>
                  </a:lnTo>
                  <a:lnTo>
                    <a:pt x="860628" y="157022"/>
                  </a:lnTo>
                  <a:lnTo>
                    <a:pt x="860628" y="169049"/>
                  </a:lnTo>
                  <a:lnTo>
                    <a:pt x="862177" y="169049"/>
                  </a:lnTo>
                  <a:lnTo>
                    <a:pt x="862177" y="164465"/>
                  </a:lnTo>
                  <a:lnTo>
                    <a:pt x="863333" y="163144"/>
                  </a:lnTo>
                  <a:lnTo>
                    <a:pt x="867283" y="169049"/>
                  </a:lnTo>
                  <a:lnTo>
                    <a:pt x="869124" y="169049"/>
                  </a:lnTo>
                  <a:close/>
                </a:path>
                <a:path w="909954" h="210819" extrusionOk="0">
                  <a:moveTo>
                    <a:pt x="884910" y="162902"/>
                  </a:moveTo>
                  <a:lnTo>
                    <a:pt x="884618" y="162598"/>
                  </a:lnTo>
                  <a:lnTo>
                    <a:pt x="883475" y="161417"/>
                  </a:lnTo>
                  <a:lnTo>
                    <a:pt x="883323" y="161417"/>
                  </a:lnTo>
                  <a:lnTo>
                    <a:pt x="883323" y="163588"/>
                  </a:lnTo>
                  <a:lnTo>
                    <a:pt x="883323" y="166916"/>
                  </a:lnTo>
                  <a:lnTo>
                    <a:pt x="882421" y="168033"/>
                  </a:lnTo>
                  <a:lnTo>
                    <a:pt x="879424" y="168033"/>
                  </a:lnTo>
                  <a:lnTo>
                    <a:pt x="878547" y="166624"/>
                  </a:lnTo>
                  <a:lnTo>
                    <a:pt x="878586" y="164198"/>
                  </a:lnTo>
                  <a:lnTo>
                    <a:pt x="879119" y="163182"/>
                  </a:lnTo>
                  <a:lnTo>
                    <a:pt x="879767" y="162750"/>
                  </a:lnTo>
                  <a:lnTo>
                    <a:pt x="879995" y="162598"/>
                  </a:lnTo>
                  <a:lnTo>
                    <a:pt x="882383" y="162598"/>
                  </a:lnTo>
                  <a:lnTo>
                    <a:pt x="883323" y="163588"/>
                  </a:lnTo>
                  <a:lnTo>
                    <a:pt x="883323" y="161417"/>
                  </a:lnTo>
                  <a:lnTo>
                    <a:pt x="880135" y="161417"/>
                  </a:lnTo>
                  <a:lnTo>
                    <a:pt x="879170" y="162013"/>
                  </a:lnTo>
                  <a:lnTo>
                    <a:pt x="878624" y="162750"/>
                  </a:lnTo>
                  <a:lnTo>
                    <a:pt x="878840" y="160845"/>
                  </a:lnTo>
                  <a:lnTo>
                    <a:pt x="880135" y="159042"/>
                  </a:lnTo>
                  <a:lnTo>
                    <a:pt x="883043" y="158559"/>
                  </a:lnTo>
                  <a:lnTo>
                    <a:pt x="883462" y="158546"/>
                  </a:lnTo>
                  <a:lnTo>
                    <a:pt x="883780" y="158559"/>
                  </a:lnTo>
                  <a:lnTo>
                    <a:pt x="883780" y="157276"/>
                  </a:lnTo>
                  <a:lnTo>
                    <a:pt x="883094" y="157289"/>
                  </a:lnTo>
                  <a:lnTo>
                    <a:pt x="881176" y="157543"/>
                  </a:lnTo>
                  <a:lnTo>
                    <a:pt x="879894" y="158127"/>
                  </a:lnTo>
                  <a:lnTo>
                    <a:pt x="877785" y="160223"/>
                  </a:lnTo>
                  <a:lnTo>
                    <a:pt x="876973" y="162013"/>
                  </a:lnTo>
                  <a:lnTo>
                    <a:pt x="876973" y="167322"/>
                  </a:lnTo>
                  <a:lnTo>
                    <a:pt x="878586" y="169252"/>
                  </a:lnTo>
                  <a:lnTo>
                    <a:pt x="883475" y="169252"/>
                  </a:lnTo>
                  <a:lnTo>
                    <a:pt x="884364" y="168033"/>
                  </a:lnTo>
                  <a:lnTo>
                    <a:pt x="884885" y="167322"/>
                  </a:lnTo>
                  <a:lnTo>
                    <a:pt x="884910" y="162902"/>
                  </a:lnTo>
                  <a:close/>
                </a:path>
                <a:path w="909954" h="210819" extrusionOk="0">
                  <a:moveTo>
                    <a:pt x="909904" y="54394"/>
                  </a:moveTo>
                  <a:lnTo>
                    <a:pt x="909815" y="47967"/>
                  </a:lnTo>
                  <a:lnTo>
                    <a:pt x="881875" y="27686"/>
                  </a:lnTo>
                  <a:lnTo>
                    <a:pt x="879538" y="27203"/>
                  </a:lnTo>
                  <a:lnTo>
                    <a:pt x="863498" y="23876"/>
                  </a:lnTo>
                  <a:lnTo>
                    <a:pt x="863498" y="20561"/>
                  </a:lnTo>
                  <a:lnTo>
                    <a:pt x="857935" y="15113"/>
                  </a:lnTo>
                  <a:lnTo>
                    <a:pt x="851179" y="15113"/>
                  </a:lnTo>
                  <a:lnTo>
                    <a:pt x="844524" y="15113"/>
                  </a:lnTo>
                  <a:lnTo>
                    <a:pt x="838949" y="20561"/>
                  </a:lnTo>
                  <a:lnTo>
                    <a:pt x="838949" y="21463"/>
                  </a:lnTo>
                  <a:lnTo>
                    <a:pt x="811657" y="23152"/>
                  </a:lnTo>
                  <a:lnTo>
                    <a:pt x="726846" y="37795"/>
                  </a:lnTo>
                  <a:lnTo>
                    <a:pt x="696366" y="40195"/>
                  </a:lnTo>
                  <a:lnTo>
                    <a:pt x="691603" y="35521"/>
                  </a:lnTo>
                  <a:lnTo>
                    <a:pt x="684847" y="35521"/>
                  </a:lnTo>
                  <a:lnTo>
                    <a:pt x="678192" y="35521"/>
                  </a:lnTo>
                  <a:lnTo>
                    <a:pt x="672896" y="40690"/>
                  </a:lnTo>
                  <a:lnTo>
                    <a:pt x="632612" y="36804"/>
                  </a:lnTo>
                  <a:lnTo>
                    <a:pt x="583577" y="19570"/>
                  </a:lnTo>
                  <a:lnTo>
                    <a:pt x="559828" y="12458"/>
                  </a:lnTo>
                  <a:lnTo>
                    <a:pt x="545693" y="8229"/>
                  </a:lnTo>
                  <a:lnTo>
                    <a:pt x="545693" y="5448"/>
                  </a:lnTo>
                  <a:lnTo>
                    <a:pt x="540143" y="0"/>
                  </a:lnTo>
                  <a:lnTo>
                    <a:pt x="533374" y="0"/>
                  </a:lnTo>
                  <a:lnTo>
                    <a:pt x="526719" y="0"/>
                  </a:lnTo>
                  <a:lnTo>
                    <a:pt x="521157" y="5448"/>
                  </a:lnTo>
                  <a:lnTo>
                    <a:pt x="521157" y="8051"/>
                  </a:lnTo>
                  <a:lnTo>
                    <a:pt x="496112" y="10833"/>
                  </a:lnTo>
                  <a:lnTo>
                    <a:pt x="457187" y="26492"/>
                  </a:lnTo>
                  <a:lnTo>
                    <a:pt x="422846" y="45808"/>
                  </a:lnTo>
                  <a:lnTo>
                    <a:pt x="394106" y="61518"/>
                  </a:lnTo>
                  <a:lnTo>
                    <a:pt x="387807" y="61404"/>
                  </a:lnTo>
                  <a:lnTo>
                    <a:pt x="385102" y="58699"/>
                  </a:lnTo>
                  <a:lnTo>
                    <a:pt x="378333" y="58699"/>
                  </a:lnTo>
                  <a:lnTo>
                    <a:pt x="371563" y="58699"/>
                  </a:lnTo>
                  <a:lnTo>
                    <a:pt x="369252" y="61061"/>
                  </a:lnTo>
                  <a:lnTo>
                    <a:pt x="354368" y="60782"/>
                  </a:lnTo>
                  <a:lnTo>
                    <a:pt x="262966" y="25933"/>
                  </a:lnTo>
                  <a:lnTo>
                    <a:pt x="252310" y="21920"/>
                  </a:lnTo>
                  <a:lnTo>
                    <a:pt x="233591" y="20993"/>
                  </a:lnTo>
                  <a:lnTo>
                    <a:pt x="233591" y="15252"/>
                  </a:lnTo>
                  <a:lnTo>
                    <a:pt x="228155" y="9817"/>
                  </a:lnTo>
                  <a:lnTo>
                    <a:pt x="221386" y="9817"/>
                  </a:lnTo>
                  <a:lnTo>
                    <a:pt x="214617" y="9817"/>
                  </a:lnTo>
                  <a:lnTo>
                    <a:pt x="209181" y="15252"/>
                  </a:lnTo>
                  <a:lnTo>
                    <a:pt x="209181" y="19773"/>
                  </a:lnTo>
                  <a:lnTo>
                    <a:pt x="205219" y="19570"/>
                  </a:lnTo>
                  <a:lnTo>
                    <a:pt x="168275" y="37376"/>
                  </a:lnTo>
                  <a:lnTo>
                    <a:pt x="135902" y="39979"/>
                  </a:lnTo>
                  <a:lnTo>
                    <a:pt x="106883" y="33756"/>
                  </a:lnTo>
                  <a:lnTo>
                    <a:pt x="84975" y="26695"/>
                  </a:lnTo>
                  <a:lnTo>
                    <a:pt x="80010" y="25095"/>
                  </a:lnTo>
                  <a:lnTo>
                    <a:pt x="62001" y="21793"/>
                  </a:lnTo>
                  <a:lnTo>
                    <a:pt x="62001" y="20015"/>
                  </a:lnTo>
                  <a:lnTo>
                    <a:pt x="56578" y="14452"/>
                  </a:lnTo>
                  <a:lnTo>
                    <a:pt x="49809" y="14452"/>
                  </a:lnTo>
                  <a:lnTo>
                    <a:pt x="43040" y="14452"/>
                  </a:lnTo>
                  <a:lnTo>
                    <a:pt x="37592" y="20015"/>
                  </a:lnTo>
                  <a:lnTo>
                    <a:pt x="37592" y="23799"/>
                  </a:lnTo>
                  <a:lnTo>
                    <a:pt x="27774" y="25857"/>
                  </a:lnTo>
                  <a:lnTo>
                    <a:pt x="76" y="47967"/>
                  </a:lnTo>
                  <a:lnTo>
                    <a:pt x="0" y="54394"/>
                  </a:lnTo>
                  <a:lnTo>
                    <a:pt x="27774" y="32219"/>
                  </a:lnTo>
                  <a:lnTo>
                    <a:pt x="37592" y="30162"/>
                  </a:lnTo>
                  <a:lnTo>
                    <a:pt x="37592" y="33553"/>
                  </a:lnTo>
                  <a:lnTo>
                    <a:pt x="43040" y="38989"/>
                  </a:lnTo>
                  <a:lnTo>
                    <a:pt x="48094" y="38989"/>
                  </a:lnTo>
                  <a:lnTo>
                    <a:pt x="48094" y="98056"/>
                  </a:lnTo>
                  <a:lnTo>
                    <a:pt x="49796" y="98056"/>
                  </a:lnTo>
                  <a:lnTo>
                    <a:pt x="49796" y="38989"/>
                  </a:lnTo>
                  <a:lnTo>
                    <a:pt x="56578" y="38989"/>
                  </a:lnTo>
                  <a:lnTo>
                    <a:pt x="62001" y="33540"/>
                  </a:lnTo>
                  <a:lnTo>
                    <a:pt x="62001" y="28155"/>
                  </a:lnTo>
                  <a:lnTo>
                    <a:pt x="80010" y="31445"/>
                  </a:lnTo>
                  <a:lnTo>
                    <a:pt x="106883" y="40119"/>
                  </a:lnTo>
                  <a:lnTo>
                    <a:pt x="135902" y="46342"/>
                  </a:lnTo>
                  <a:lnTo>
                    <a:pt x="168275" y="43726"/>
                  </a:lnTo>
                  <a:lnTo>
                    <a:pt x="176060" y="39979"/>
                  </a:lnTo>
                  <a:lnTo>
                    <a:pt x="205219" y="25933"/>
                  </a:lnTo>
                  <a:lnTo>
                    <a:pt x="209181" y="26136"/>
                  </a:lnTo>
                  <a:lnTo>
                    <a:pt x="209181" y="28790"/>
                  </a:lnTo>
                  <a:lnTo>
                    <a:pt x="214617" y="34226"/>
                  </a:lnTo>
                  <a:lnTo>
                    <a:pt x="220484" y="34226"/>
                  </a:lnTo>
                  <a:lnTo>
                    <a:pt x="220484" y="138709"/>
                  </a:lnTo>
                  <a:lnTo>
                    <a:pt x="222199" y="138709"/>
                  </a:lnTo>
                  <a:lnTo>
                    <a:pt x="222199" y="34226"/>
                  </a:lnTo>
                  <a:lnTo>
                    <a:pt x="228155" y="34226"/>
                  </a:lnTo>
                  <a:lnTo>
                    <a:pt x="233591" y="28790"/>
                  </a:lnTo>
                  <a:lnTo>
                    <a:pt x="233591" y="27355"/>
                  </a:lnTo>
                  <a:lnTo>
                    <a:pt x="252310" y="28270"/>
                  </a:lnTo>
                  <a:lnTo>
                    <a:pt x="354368" y="67132"/>
                  </a:lnTo>
                  <a:lnTo>
                    <a:pt x="366128" y="67360"/>
                  </a:lnTo>
                  <a:lnTo>
                    <a:pt x="366128" y="77673"/>
                  </a:lnTo>
                  <a:lnTo>
                    <a:pt x="371563" y="83235"/>
                  </a:lnTo>
                  <a:lnTo>
                    <a:pt x="378053" y="83235"/>
                  </a:lnTo>
                  <a:lnTo>
                    <a:pt x="378053" y="187921"/>
                  </a:lnTo>
                  <a:lnTo>
                    <a:pt x="379755" y="187921"/>
                  </a:lnTo>
                  <a:lnTo>
                    <a:pt x="379755" y="83235"/>
                  </a:lnTo>
                  <a:lnTo>
                    <a:pt x="385102" y="83235"/>
                  </a:lnTo>
                  <a:lnTo>
                    <a:pt x="390677" y="77673"/>
                  </a:lnTo>
                  <a:lnTo>
                    <a:pt x="390677" y="67818"/>
                  </a:lnTo>
                  <a:lnTo>
                    <a:pt x="394106" y="67881"/>
                  </a:lnTo>
                  <a:lnTo>
                    <a:pt x="405739" y="61518"/>
                  </a:lnTo>
                  <a:lnTo>
                    <a:pt x="422846" y="52171"/>
                  </a:lnTo>
                  <a:lnTo>
                    <a:pt x="457187" y="32854"/>
                  </a:lnTo>
                  <a:lnTo>
                    <a:pt x="496112" y="17195"/>
                  </a:lnTo>
                  <a:lnTo>
                    <a:pt x="521157" y="14414"/>
                  </a:lnTo>
                  <a:lnTo>
                    <a:pt x="521157" y="18973"/>
                  </a:lnTo>
                  <a:lnTo>
                    <a:pt x="526719" y="24422"/>
                  </a:lnTo>
                  <a:lnTo>
                    <a:pt x="533463" y="24422"/>
                  </a:lnTo>
                  <a:lnTo>
                    <a:pt x="533463" y="134924"/>
                  </a:lnTo>
                  <a:lnTo>
                    <a:pt x="535165" y="134924"/>
                  </a:lnTo>
                  <a:lnTo>
                    <a:pt x="535165" y="24422"/>
                  </a:lnTo>
                  <a:lnTo>
                    <a:pt x="540143" y="24422"/>
                  </a:lnTo>
                  <a:lnTo>
                    <a:pt x="545693" y="18973"/>
                  </a:lnTo>
                  <a:lnTo>
                    <a:pt x="545693" y="14592"/>
                  </a:lnTo>
                  <a:lnTo>
                    <a:pt x="583577" y="25933"/>
                  </a:lnTo>
                  <a:lnTo>
                    <a:pt x="632612" y="43167"/>
                  </a:lnTo>
                  <a:lnTo>
                    <a:pt x="672617" y="47028"/>
                  </a:lnTo>
                  <a:lnTo>
                    <a:pt x="672617" y="54495"/>
                  </a:lnTo>
                  <a:lnTo>
                    <a:pt x="678192" y="59944"/>
                  </a:lnTo>
                  <a:lnTo>
                    <a:pt x="684911" y="59944"/>
                  </a:lnTo>
                  <a:lnTo>
                    <a:pt x="684911" y="165849"/>
                  </a:lnTo>
                  <a:lnTo>
                    <a:pt x="686612" y="165849"/>
                  </a:lnTo>
                  <a:lnTo>
                    <a:pt x="686612" y="59944"/>
                  </a:lnTo>
                  <a:lnTo>
                    <a:pt x="691603" y="59944"/>
                  </a:lnTo>
                  <a:lnTo>
                    <a:pt x="697166" y="54495"/>
                  </a:lnTo>
                  <a:lnTo>
                    <a:pt x="697166" y="46494"/>
                  </a:lnTo>
                  <a:lnTo>
                    <a:pt x="726846" y="44157"/>
                  </a:lnTo>
                  <a:lnTo>
                    <a:pt x="742683" y="41427"/>
                  </a:lnTo>
                  <a:lnTo>
                    <a:pt x="811657" y="29502"/>
                  </a:lnTo>
                  <a:lnTo>
                    <a:pt x="838949" y="27825"/>
                  </a:lnTo>
                  <a:lnTo>
                    <a:pt x="838949" y="34086"/>
                  </a:lnTo>
                  <a:lnTo>
                    <a:pt x="844524" y="39535"/>
                  </a:lnTo>
                  <a:lnTo>
                    <a:pt x="850226" y="39535"/>
                  </a:lnTo>
                  <a:lnTo>
                    <a:pt x="850226" y="145669"/>
                  </a:lnTo>
                  <a:lnTo>
                    <a:pt x="851928" y="145669"/>
                  </a:lnTo>
                  <a:lnTo>
                    <a:pt x="851928" y="39535"/>
                  </a:lnTo>
                  <a:lnTo>
                    <a:pt x="857935" y="39535"/>
                  </a:lnTo>
                  <a:lnTo>
                    <a:pt x="863498" y="34086"/>
                  </a:lnTo>
                  <a:lnTo>
                    <a:pt x="863498" y="30238"/>
                  </a:lnTo>
                  <a:lnTo>
                    <a:pt x="881875" y="34048"/>
                  </a:lnTo>
                  <a:lnTo>
                    <a:pt x="909904" y="54394"/>
                  </a:lnTo>
                  <a:close/>
                </a:path>
              </a:pathLst>
            </a:custGeom>
            <a:solidFill>
              <a:srgbClr val="FFFFFF">
                <a:alpha val="49803"/>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18" name="Google Shape;462;p26">
              <a:extLst>
                <a:ext uri="{FF2B5EF4-FFF2-40B4-BE49-F238E27FC236}">
                  <a16:creationId xmlns:a16="http://schemas.microsoft.com/office/drawing/2014/main" id="{7D350B61-1469-D162-B149-BA419C37BC67}"/>
                </a:ext>
              </a:extLst>
            </p:cNvPr>
            <p:cNvPicPr preferRelativeResize="0"/>
            <p:nvPr/>
          </p:nvPicPr>
          <p:blipFill rotWithShape="1">
            <a:blip r:embed="rId16">
              <a:alphaModFix/>
            </a:blip>
            <a:srcRect/>
            <a:stretch/>
          </p:blipFill>
          <p:spPr>
            <a:xfrm>
              <a:off x="10205712" y="1554246"/>
              <a:ext cx="282622" cy="282624"/>
            </a:xfrm>
            <a:prstGeom prst="rect">
              <a:avLst/>
            </a:prstGeom>
            <a:noFill/>
            <a:ln>
              <a:noFill/>
            </a:ln>
          </p:spPr>
        </p:pic>
        <p:pic>
          <p:nvPicPr>
            <p:cNvPr id="219" name="Google Shape;463;p26">
              <a:extLst>
                <a:ext uri="{FF2B5EF4-FFF2-40B4-BE49-F238E27FC236}">
                  <a16:creationId xmlns:a16="http://schemas.microsoft.com/office/drawing/2014/main" id="{0B8FFFE8-E5F6-4779-C1F5-3AA655DCF02B}"/>
                </a:ext>
              </a:extLst>
            </p:cNvPr>
            <p:cNvPicPr preferRelativeResize="0"/>
            <p:nvPr/>
          </p:nvPicPr>
          <p:blipFill rotWithShape="1">
            <a:blip r:embed="rId17">
              <a:alphaModFix/>
            </a:blip>
            <a:srcRect/>
            <a:stretch/>
          </p:blipFill>
          <p:spPr>
            <a:xfrm>
              <a:off x="10347054" y="1554252"/>
              <a:ext cx="141281" cy="141271"/>
            </a:xfrm>
            <a:prstGeom prst="rect">
              <a:avLst/>
            </a:prstGeom>
            <a:noFill/>
            <a:ln>
              <a:noFill/>
            </a:ln>
          </p:spPr>
        </p:pic>
        <p:pic>
          <p:nvPicPr>
            <p:cNvPr id="220" name="Google Shape;464;p26">
              <a:extLst>
                <a:ext uri="{FF2B5EF4-FFF2-40B4-BE49-F238E27FC236}">
                  <a16:creationId xmlns:a16="http://schemas.microsoft.com/office/drawing/2014/main" id="{0558C473-CE8B-AF3C-DA11-84090E9BAF38}"/>
                </a:ext>
              </a:extLst>
            </p:cNvPr>
            <p:cNvPicPr preferRelativeResize="0"/>
            <p:nvPr/>
          </p:nvPicPr>
          <p:blipFill rotWithShape="1">
            <a:blip r:embed="rId8">
              <a:alphaModFix/>
            </a:blip>
            <a:srcRect/>
            <a:stretch/>
          </p:blipFill>
          <p:spPr>
            <a:xfrm>
              <a:off x="10512694" y="1554246"/>
              <a:ext cx="282622" cy="282624"/>
            </a:xfrm>
            <a:prstGeom prst="rect">
              <a:avLst/>
            </a:prstGeom>
            <a:noFill/>
            <a:ln>
              <a:noFill/>
            </a:ln>
          </p:spPr>
        </p:pic>
        <p:sp>
          <p:nvSpPr>
            <p:cNvPr id="221" name="Google Shape;465;p26">
              <a:extLst>
                <a:ext uri="{FF2B5EF4-FFF2-40B4-BE49-F238E27FC236}">
                  <a16:creationId xmlns:a16="http://schemas.microsoft.com/office/drawing/2014/main" id="{29AE81BE-1783-9C50-DB57-B999A63759D2}"/>
                </a:ext>
              </a:extLst>
            </p:cNvPr>
            <p:cNvSpPr/>
            <p:nvPr/>
          </p:nvSpPr>
          <p:spPr>
            <a:xfrm>
              <a:off x="10654033" y="1554244"/>
              <a:ext cx="141605" cy="283210"/>
            </a:xfrm>
            <a:custGeom>
              <a:avLst/>
              <a:gdLst/>
              <a:ahLst/>
              <a:cxnLst/>
              <a:rect l="l" t="t" r="r" b="b"/>
              <a:pathLst>
                <a:path w="141604" h="283210" extrusionOk="0">
                  <a:moveTo>
                    <a:pt x="0" y="0"/>
                  </a:moveTo>
                  <a:lnTo>
                    <a:pt x="0" y="25476"/>
                  </a:lnTo>
                  <a:lnTo>
                    <a:pt x="45068" y="34579"/>
                  </a:lnTo>
                  <a:lnTo>
                    <a:pt x="81879" y="59402"/>
                  </a:lnTo>
                  <a:lnTo>
                    <a:pt x="106701" y="96212"/>
                  </a:lnTo>
                  <a:lnTo>
                    <a:pt x="115804" y="141281"/>
                  </a:lnTo>
                  <a:lnTo>
                    <a:pt x="106701" y="186385"/>
                  </a:lnTo>
                  <a:lnTo>
                    <a:pt x="81879" y="223214"/>
                  </a:lnTo>
                  <a:lnTo>
                    <a:pt x="45068" y="248043"/>
                  </a:lnTo>
                  <a:lnTo>
                    <a:pt x="0" y="257147"/>
                  </a:lnTo>
                  <a:lnTo>
                    <a:pt x="0" y="282624"/>
                  </a:lnTo>
                  <a:lnTo>
                    <a:pt x="44668" y="275417"/>
                  </a:lnTo>
                  <a:lnTo>
                    <a:pt x="83453" y="255350"/>
                  </a:lnTo>
                  <a:lnTo>
                    <a:pt x="114031" y="224751"/>
                  </a:lnTo>
                  <a:lnTo>
                    <a:pt x="134081" y="185952"/>
                  </a:lnTo>
                  <a:lnTo>
                    <a:pt x="141281" y="141281"/>
                  </a:lnTo>
                  <a:lnTo>
                    <a:pt x="134081" y="96616"/>
                  </a:lnTo>
                  <a:lnTo>
                    <a:pt x="114031" y="57832"/>
                  </a:lnTo>
                  <a:lnTo>
                    <a:pt x="83453" y="27252"/>
                  </a:lnTo>
                  <a:lnTo>
                    <a:pt x="44668" y="7200"/>
                  </a:lnTo>
                  <a:lnTo>
                    <a:pt x="0" y="0"/>
                  </a:lnTo>
                  <a:close/>
                </a:path>
              </a:pathLst>
            </a:custGeom>
            <a:solidFill>
              <a:srgbClr val="FFFFFF">
                <a:alpha val="49803"/>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 name="Google Shape;466;p26">
              <a:extLst>
                <a:ext uri="{FF2B5EF4-FFF2-40B4-BE49-F238E27FC236}">
                  <a16:creationId xmlns:a16="http://schemas.microsoft.com/office/drawing/2014/main" id="{AE7F6279-1D39-B35B-C66A-F0131DF41B61}"/>
                </a:ext>
              </a:extLst>
            </p:cNvPr>
            <p:cNvSpPr/>
            <p:nvPr/>
          </p:nvSpPr>
          <p:spPr>
            <a:xfrm>
              <a:off x="10819668" y="1554244"/>
              <a:ext cx="283210" cy="283210"/>
            </a:xfrm>
            <a:custGeom>
              <a:avLst/>
              <a:gdLst/>
              <a:ahLst/>
              <a:cxnLst/>
              <a:rect l="l" t="t" r="r" b="b"/>
              <a:pathLst>
                <a:path w="283209" h="283210" extrusionOk="0">
                  <a:moveTo>
                    <a:pt x="141342" y="0"/>
                  </a:moveTo>
                  <a:lnTo>
                    <a:pt x="96671" y="7200"/>
                  </a:lnTo>
                  <a:lnTo>
                    <a:pt x="57872" y="27252"/>
                  </a:lnTo>
                  <a:lnTo>
                    <a:pt x="27274" y="57832"/>
                  </a:lnTo>
                  <a:lnTo>
                    <a:pt x="7206" y="96616"/>
                  </a:lnTo>
                  <a:lnTo>
                    <a:pt x="0" y="141281"/>
                  </a:lnTo>
                  <a:lnTo>
                    <a:pt x="7206" y="185952"/>
                  </a:lnTo>
                  <a:lnTo>
                    <a:pt x="27274" y="224751"/>
                  </a:lnTo>
                  <a:lnTo>
                    <a:pt x="57872" y="255350"/>
                  </a:lnTo>
                  <a:lnTo>
                    <a:pt x="96671" y="275417"/>
                  </a:lnTo>
                  <a:lnTo>
                    <a:pt x="141342" y="282624"/>
                  </a:lnTo>
                  <a:lnTo>
                    <a:pt x="186011" y="275417"/>
                  </a:lnTo>
                  <a:lnTo>
                    <a:pt x="221322" y="257147"/>
                  </a:lnTo>
                  <a:lnTo>
                    <a:pt x="141342" y="257147"/>
                  </a:lnTo>
                  <a:lnTo>
                    <a:pt x="96238" y="248043"/>
                  </a:lnTo>
                  <a:lnTo>
                    <a:pt x="59409" y="223214"/>
                  </a:lnTo>
                  <a:lnTo>
                    <a:pt x="34580" y="186385"/>
                  </a:lnTo>
                  <a:lnTo>
                    <a:pt x="25476" y="141281"/>
                  </a:lnTo>
                  <a:lnTo>
                    <a:pt x="34580" y="96212"/>
                  </a:lnTo>
                  <a:lnTo>
                    <a:pt x="59409" y="59402"/>
                  </a:lnTo>
                  <a:lnTo>
                    <a:pt x="96238" y="34579"/>
                  </a:lnTo>
                  <a:lnTo>
                    <a:pt x="141342" y="25476"/>
                  </a:lnTo>
                  <a:lnTo>
                    <a:pt x="221364" y="25476"/>
                  </a:lnTo>
                  <a:lnTo>
                    <a:pt x="186012" y="7200"/>
                  </a:lnTo>
                  <a:lnTo>
                    <a:pt x="141342" y="0"/>
                  </a:lnTo>
                  <a:close/>
                </a:path>
                <a:path w="283209" h="283210" extrusionOk="0">
                  <a:moveTo>
                    <a:pt x="221364" y="25476"/>
                  </a:moveTo>
                  <a:lnTo>
                    <a:pt x="141342" y="25476"/>
                  </a:lnTo>
                  <a:lnTo>
                    <a:pt x="186417" y="34579"/>
                  </a:lnTo>
                  <a:lnTo>
                    <a:pt x="223230" y="59402"/>
                  </a:lnTo>
                  <a:lnTo>
                    <a:pt x="248054" y="96212"/>
                  </a:lnTo>
                  <a:lnTo>
                    <a:pt x="257157" y="141281"/>
                  </a:lnTo>
                  <a:lnTo>
                    <a:pt x="248054" y="186385"/>
                  </a:lnTo>
                  <a:lnTo>
                    <a:pt x="223230" y="223214"/>
                  </a:lnTo>
                  <a:lnTo>
                    <a:pt x="186417" y="248043"/>
                  </a:lnTo>
                  <a:lnTo>
                    <a:pt x="141342" y="257147"/>
                  </a:lnTo>
                  <a:lnTo>
                    <a:pt x="221322" y="257147"/>
                  </a:lnTo>
                  <a:lnTo>
                    <a:pt x="224796" y="255350"/>
                  </a:lnTo>
                  <a:lnTo>
                    <a:pt x="255374" y="224751"/>
                  </a:lnTo>
                  <a:lnTo>
                    <a:pt x="275424" y="185952"/>
                  </a:lnTo>
                  <a:lnTo>
                    <a:pt x="282624" y="141281"/>
                  </a:lnTo>
                  <a:lnTo>
                    <a:pt x="275428" y="96616"/>
                  </a:lnTo>
                  <a:lnTo>
                    <a:pt x="255379" y="57832"/>
                  </a:lnTo>
                  <a:lnTo>
                    <a:pt x="224799" y="27252"/>
                  </a:lnTo>
                  <a:lnTo>
                    <a:pt x="221364" y="25476"/>
                  </a:lnTo>
                  <a:close/>
                </a:path>
              </a:pathLst>
            </a:custGeom>
            <a:solidFill>
              <a:srgbClr val="FFFFFF">
                <a:alpha val="24705"/>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23" name="Google Shape;467;p26">
              <a:extLst>
                <a:ext uri="{FF2B5EF4-FFF2-40B4-BE49-F238E27FC236}">
                  <a16:creationId xmlns:a16="http://schemas.microsoft.com/office/drawing/2014/main" id="{BA872750-C2F7-85D8-F96C-05D42FFA4C36}"/>
                </a:ext>
              </a:extLst>
            </p:cNvPr>
            <p:cNvPicPr preferRelativeResize="0"/>
            <p:nvPr/>
          </p:nvPicPr>
          <p:blipFill rotWithShape="1">
            <a:blip r:embed="rId18">
              <a:alphaModFix/>
            </a:blip>
            <a:srcRect/>
            <a:stretch/>
          </p:blipFill>
          <p:spPr>
            <a:xfrm>
              <a:off x="10819676" y="1554247"/>
              <a:ext cx="141332" cy="141271"/>
            </a:xfrm>
            <a:prstGeom prst="rect">
              <a:avLst/>
            </a:prstGeom>
            <a:noFill/>
            <a:ln>
              <a:noFill/>
            </a:ln>
          </p:spPr>
        </p:pic>
      </p:grpSp>
      <p:grpSp>
        <p:nvGrpSpPr>
          <p:cNvPr id="2" name="Group 1">
            <a:extLst>
              <a:ext uri="{FF2B5EF4-FFF2-40B4-BE49-F238E27FC236}">
                <a16:creationId xmlns:a16="http://schemas.microsoft.com/office/drawing/2014/main" id="{54F63AE8-87A0-1AB5-2C49-06C380891C58}"/>
              </a:ext>
            </a:extLst>
          </p:cNvPr>
          <p:cNvGrpSpPr/>
          <p:nvPr/>
        </p:nvGrpSpPr>
        <p:grpSpPr>
          <a:xfrm>
            <a:off x="584960" y="3788226"/>
            <a:ext cx="741463" cy="2641901"/>
            <a:chOff x="954660" y="4113820"/>
            <a:chExt cx="741463" cy="2641901"/>
          </a:xfrm>
        </p:grpSpPr>
        <p:sp>
          <p:nvSpPr>
            <p:cNvPr id="104" name="Google Shape;408;p26">
              <a:extLst>
                <a:ext uri="{FF2B5EF4-FFF2-40B4-BE49-F238E27FC236}">
                  <a16:creationId xmlns:a16="http://schemas.microsoft.com/office/drawing/2014/main" id="{2F67FC67-1CFD-B45A-E4FA-AE2549C6D4C6}"/>
                </a:ext>
              </a:extLst>
            </p:cNvPr>
            <p:cNvSpPr/>
            <p:nvPr/>
          </p:nvSpPr>
          <p:spPr>
            <a:xfrm>
              <a:off x="1075539" y="5035238"/>
              <a:ext cx="499708" cy="774495"/>
            </a:xfrm>
            <a:custGeom>
              <a:avLst/>
              <a:gdLst/>
              <a:ahLst/>
              <a:cxnLst/>
              <a:rect l="l" t="t" r="r" b="b"/>
              <a:pathLst>
                <a:path w="1221739" h="1893570" extrusionOk="0">
                  <a:moveTo>
                    <a:pt x="871702" y="752144"/>
                  </a:moveTo>
                  <a:lnTo>
                    <a:pt x="864387" y="709841"/>
                  </a:lnTo>
                  <a:lnTo>
                    <a:pt x="845273" y="670090"/>
                  </a:lnTo>
                  <a:lnTo>
                    <a:pt x="843534" y="667486"/>
                  </a:lnTo>
                  <a:lnTo>
                    <a:pt x="835406" y="658050"/>
                  </a:lnTo>
                  <a:lnTo>
                    <a:pt x="818032" y="637870"/>
                  </a:lnTo>
                  <a:lnTo>
                    <a:pt x="810234" y="632383"/>
                  </a:lnTo>
                  <a:lnTo>
                    <a:pt x="810234" y="767422"/>
                  </a:lnTo>
                  <a:lnTo>
                    <a:pt x="801547" y="799020"/>
                  </a:lnTo>
                  <a:lnTo>
                    <a:pt x="782180" y="826592"/>
                  </a:lnTo>
                  <a:lnTo>
                    <a:pt x="596976" y="1011847"/>
                  </a:lnTo>
                  <a:lnTo>
                    <a:pt x="411708" y="826554"/>
                  </a:lnTo>
                  <a:lnTo>
                    <a:pt x="399516" y="811784"/>
                  </a:lnTo>
                  <a:lnTo>
                    <a:pt x="390563" y="795045"/>
                  </a:lnTo>
                  <a:lnTo>
                    <a:pt x="385064" y="776884"/>
                  </a:lnTo>
                  <a:lnTo>
                    <a:pt x="383209" y="757821"/>
                  </a:lnTo>
                  <a:lnTo>
                    <a:pt x="384454" y="742797"/>
                  </a:lnTo>
                  <a:lnTo>
                    <a:pt x="387934" y="728218"/>
                  </a:lnTo>
                  <a:lnTo>
                    <a:pt x="393547" y="714324"/>
                  </a:lnTo>
                  <a:lnTo>
                    <a:pt x="401231" y="701357"/>
                  </a:lnTo>
                  <a:lnTo>
                    <a:pt x="416979" y="683183"/>
                  </a:lnTo>
                  <a:lnTo>
                    <a:pt x="436295" y="669569"/>
                  </a:lnTo>
                  <a:lnTo>
                    <a:pt x="458330" y="661022"/>
                  </a:lnTo>
                  <a:lnTo>
                    <a:pt x="482130" y="658050"/>
                  </a:lnTo>
                  <a:lnTo>
                    <a:pt x="499262" y="660171"/>
                  </a:lnTo>
                  <a:lnTo>
                    <a:pt x="515137" y="666305"/>
                  </a:lnTo>
                  <a:lnTo>
                    <a:pt x="529056" y="676109"/>
                  </a:lnTo>
                  <a:lnTo>
                    <a:pt x="540334" y="689203"/>
                  </a:lnTo>
                  <a:lnTo>
                    <a:pt x="571576" y="736079"/>
                  </a:lnTo>
                  <a:lnTo>
                    <a:pt x="580961" y="744474"/>
                  </a:lnTo>
                  <a:lnTo>
                    <a:pt x="592455" y="748474"/>
                  </a:lnTo>
                  <a:lnTo>
                    <a:pt x="604596" y="747877"/>
                  </a:lnTo>
                  <a:lnTo>
                    <a:pt x="615975" y="742480"/>
                  </a:lnTo>
                  <a:lnTo>
                    <a:pt x="618413" y="740664"/>
                  </a:lnTo>
                  <a:lnTo>
                    <a:pt x="620560" y="738505"/>
                  </a:lnTo>
                  <a:lnTo>
                    <a:pt x="622376" y="736079"/>
                  </a:lnTo>
                  <a:lnTo>
                    <a:pt x="653618" y="689203"/>
                  </a:lnTo>
                  <a:lnTo>
                    <a:pt x="664895" y="676109"/>
                  </a:lnTo>
                  <a:lnTo>
                    <a:pt x="678802" y="666305"/>
                  </a:lnTo>
                  <a:lnTo>
                    <a:pt x="684339" y="664171"/>
                  </a:lnTo>
                  <a:lnTo>
                    <a:pt x="694677" y="660171"/>
                  </a:lnTo>
                  <a:lnTo>
                    <a:pt x="735634" y="660996"/>
                  </a:lnTo>
                  <a:lnTo>
                    <a:pt x="776998" y="683120"/>
                  </a:lnTo>
                  <a:lnTo>
                    <a:pt x="807948" y="734733"/>
                  </a:lnTo>
                  <a:lnTo>
                    <a:pt x="810234" y="767422"/>
                  </a:lnTo>
                  <a:lnTo>
                    <a:pt x="810234" y="632383"/>
                  </a:lnTo>
                  <a:lnTo>
                    <a:pt x="786536" y="615683"/>
                  </a:lnTo>
                  <a:lnTo>
                    <a:pt x="750620" y="601776"/>
                  </a:lnTo>
                  <a:lnTo>
                    <a:pt x="711822" y="596976"/>
                  </a:lnTo>
                  <a:lnTo>
                    <a:pt x="679678" y="600964"/>
                  </a:lnTo>
                  <a:lnTo>
                    <a:pt x="649986" y="612444"/>
                  </a:lnTo>
                  <a:lnTo>
                    <a:pt x="623912" y="630796"/>
                  </a:lnTo>
                  <a:lnTo>
                    <a:pt x="602805" y="655307"/>
                  </a:lnTo>
                  <a:lnTo>
                    <a:pt x="596976" y="664171"/>
                  </a:lnTo>
                  <a:lnTo>
                    <a:pt x="592912" y="658050"/>
                  </a:lnTo>
                  <a:lnTo>
                    <a:pt x="543979" y="612482"/>
                  </a:lnTo>
                  <a:lnTo>
                    <a:pt x="482130" y="596976"/>
                  </a:lnTo>
                  <a:lnTo>
                    <a:pt x="431647" y="605624"/>
                  </a:lnTo>
                  <a:lnTo>
                    <a:pt x="387832" y="628611"/>
                  </a:lnTo>
                  <a:lnTo>
                    <a:pt x="353275" y="663359"/>
                  </a:lnTo>
                  <a:lnTo>
                    <a:pt x="330517" y="707301"/>
                  </a:lnTo>
                  <a:lnTo>
                    <a:pt x="322148" y="757821"/>
                  </a:lnTo>
                  <a:lnTo>
                    <a:pt x="325158" y="788873"/>
                  </a:lnTo>
                  <a:lnTo>
                    <a:pt x="348691" y="845693"/>
                  </a:lnTo>
                  <a:lnTo>
                    <a:pt x="575386" y="1076617"/>
                  </a:lnTo>
                  <a:lnTo>
                    <a:pt x="596976" y="1085557"/>
                  </a:lnTo>
                  <a:lnTo>
                    <a:pt x="608457" y="1083322"/>
                  </a:lnTo>
                  <a:lnTo>
                    <a:pt x="618566" y="1076617"/>
                  </a:lnTo>
                  <a:lnTo>
                    <a:pt x="683336" y="1011847"/>
                  </a:lnTo>
                  <a:lnTo>
                    <a:pt x="825411" y="869772"/>
                  </a:lnTo>
                  <a:lnTo>
                    <a:pt x="851979" y="834555"/>
                  </a:lnTo>
                  <a:lnTo>
                    <a:pt x="867498" y="794524"/>
                  </a:lnTo>
                  <a:lnTo>
                    <a:pt x="871702" y="752144"/>
                  </a:lnTo>
                  <a:close/>
                </a:path>
                <a:path w="1221739" h="1893570" extrusionOk="0">
                  <a:moveTo>
                    <a:pt x="977163" y="580199"/>
                  </a:moveTo>
                  <a:lnTo>
                    <a:pt x="970991" y="549656"/>
                  </a:lnTo>
                  <a:lnTo>
                    <a:pt x="969962" y="544537"/>
                  </a:lnTo>
                  <a:lnTo>
                    <a:pt x="950328" y="515416"/>
                  </a:lnTo>
                  <a:lnTo>
                    <a:pt x="921207" y="495782"/>
                  </a:lnTo>
                  <a:lnTo>
                    <a:pt x="916089" y="494753"/>
                  </a:lnTo>
                  <a:lnTo>
                    <a:pt x="916089" y="580199"/>
                  </a:lnTo>
                  <a:lnTo>
                    <a:pt x="916089" y="1190929"/>
                  </a:lnTo>
                  <a:lnTo>
                    <a:pt x="916089" y="1252004"/>
                  </a:lnTo>
                  <a:lnTo>
                    <a:pt x="916089" y="1313078"/>
                  </a:lnTo>
                  <a:lnTo>
                    <a:pt x="913688" y="1324965"/>
                  </a:lnTo>
                  <a:lnTo>
                    <a:pt x="907148" y="1334668"/>
                  </a:lnTo>
                  <a:lnTo>
                    <a:pt x="897432" y="1341208"/>
                  </a:lnTo>
                  <a:lnTo>
                    <a:pt x="885558" y="1343609"/>
                  </a:lnTo>
                  <a:lnTo>
                    <a:pt x="335889" y="1343609"/>
                  </a:lnTo>
                  <a:lnTo>
                    <a:pt x="324015" y="1341208"/>
                  </a:lnTo>
                  <a:lnTo>
                    <a:pt x="314299" y="1334668"/>
                  </a:lnTo>
                  <a:lnTo>
                    <a:pt x="307759" y="1324965"/>
                  </a:lnTo>
                  <a:lnTo>
                    <a:pt x="305358" y="1313078"/>
                  </a:lnTo>
                  <a:lnTo>
                    <a:pt x="305358" y="1252004"/>
                  </a:lnTo>
                  <a:lnTo>
                    <a:pt x="458038" y="1252004"/>
                  </a:lnTo>
                  <a:lnTo>
                    <a:pt x="468096" y="1250302"/>
                  </a:lnTo>
                  <a:lnTo>
                    <a:pt x="476821" y="1245539"/>
                  </a:lnTo>
                  <a:lnTo>
                    <a:pt x="483565" y="1238224"/>
                  </a:lnTo>
                  <a:lnTo>
                    <a:pt x="487654" y="1228877"/>
                  </a:lnTo>
                  <a:lnTo>
                    <a:pt x="492798" y="1208455"/>
                  </a:lnTo>
                  <a:lnTo>
                    <a:pt x="520700" y="1292186"/>
                  </a:lnTo>
                  <a:lnTo>
                    <a:pt x="549643" y="1313078"/>
                  </a:lnTo>
                  <a:lnTo>
                    <a:pt x="558076" y="1311897"/>
                  </a:lnTo>
                  <a:lnTo>
                    <a:pt x="565721" y="1308519"/>
                  </a:lnTo>
                  <a:lnTo>
                    <a:pt x="572160" y="1303197"/>
                  </a:lnTo>
                  <a:lnTo>
                    <a:pt x="576973" y="1296187"/>
                  </a:lnTo>
                  <a:lnTo>
                    <a:pt x="614502" y="1221092"/>
                  </a:lnTo>
                  <a:lnTo>
                    <a:pt x="646391" y="1268945"/>
                  </a:lnTo>
                  <a:lnTo>
                    <a:pt x="651916" y="1275168"/>
                  </a:lnTo>
                  <a:lnTo>
                    <a:pt x="658761" y="1279639"/>
                  </a:lnTo>
                  <a:lnTo>
                    <a:pt x="666534" y="1282153"/>
                  </a:lnTo>
                  <a:lnTo>
                    <a:pt x="674839" y="1282534"/>
                  </a:lnTo>
                  <a:lnTo>
                    <a:pt x="682955" y="1280553"/>
                  </a:lnTo>
                  <a:lnTo>
                    <a:pt x="690092" y="1276527"/>
                  </a:lnTo>
                  <a:lnTo>
                    <a:pt x="695921" y="1270762"/>
                  </a:lnTo>
                  <a:lnTo>
                    <a:pt x="700049" y="1263510"/>
                  </a:lnTo>
                  <a:lnTo>
                    <a:pt x="717003" y="1221092"/>
                  </a:lnTo>
                  <a:lnTo>
                    <a:pt x="722058" y="1208455"/>
                  </a:lnTo>
                  <a:lnTo>
                    <a:pt x="724281" y="1202905"/>
                  </a:lnTo>
                  <a:lnTo>
                    <a:pt x="730745" y="1186738"/>
                  </a:lnTo>
                  <a:lnTo>
                    <a:pt x="735926" y="1173797"/>
                  </a:lnTo>
                  <a:lnTo>
                    <a:pt x="766457" y="1235113"/>
                  </a:lnTo>
                  <a:lnTo>
                    <a:pt x="793940" y="1252004"/>
                  </a:lnTo>
                  <a:lnTo>
                    <a:pt x="916089" y="1252004"/>
                  </a:lnTo>
                  <a:lnTo>
                    <a:pt x="916089" y="1190929"/>
                  </a:lnTo>
                  <a:lnTo>
                    <a:pt x="812812" y="1190929"/>
                  </a:lnTo>
                  <a:lnTo>
                    <a:pt x="804278" y="1173797"/>
                  </a:lnTo>
                  <a:lnTo>
                    <a:pt x="760349" y="1085659"/>
                  </a:lnTo>
                  <a:lnTo>
                    <a:pt x="731583" y="1068781"/>
                  </a:lnTo>
                  <a:lnTo>
                    <a:pt x="722909" y="1070406"/>
                  </a:lnTo>
                  <a:lnTo>
                    <a:pt x="715213" y="1074356"/>
                  </a:lnTo>
                  <a:lnTo>
                    <a:pt x="708926" y="1080300"/>
                  </a:lnTo>
                  <a:lnTo>
                    <a:pt x="704494" y="1087932"/>
                  </a:lnTo>
                  <a:lnTo>
                    <a:pt x="664984" y="1186738"/>
                  </a:lnTo>
                  <a:lnTo>
                    <a:pt x="636130" y="1143419"/>
                  </a:lnTo>
                  <a:lnTo>
                    <a:pt x="630872" y="1137323"/>
                  </a:lnTo>
                  <a:lnTo>
                    <a:pt x="624306" y="1132903"/>
                  </a:lnTo>
                  <a:lnTo>
                    <a:pt x="616826" y="1130350"/>
                  </a:lnTo>
                  <a:lnTo>
                    <a:pt x="608799" y="1129855"/>
                  </a:lnTo>
                  <a:lnTo>
                    <a:pt x="600925" y="1131404"/>
                  </a:lnTo>
                  <a:lnTo>
                    <a:pt x="593852" y="1134872"/>
                  </a:lnTo>
                  <a:lnTo>
                    <a:pt x="587883" y="1140040"/>
                  </a:lnTo>
                  <a:lnTo>
                    <a:pt x="583387" y="1146683"/>
                  </a:lnTo>
                  <a:lnTo>
                    <a:pt x="555332" y="1202905"/>
                  </a:lnTo>
                  <a:lnTo>
                    <a:pt x="551332" y="1190929"/>
                  </a:lnTo>
                  <a:lnTo>
                    <a:pt x="517525" y="1089609"/>
                  </a:lnTo>
                  <a:lnTo>
                    <a:pt x="487426" y="1068781"/>
                  </a:lnTo>
                  <a:lnTo>
                    <a:pt x="477710" y="1070749"/>
                  </a:lnTo>
                  <a:lnTo>
                    <a:pt x="469341" y="1075575"/>
                  </a:lnTo>
                  <a:lnTo>
                    <a:pt x="462889" y="1082776"/>
                  </a:lnTo>
                  <a:lnTo>
                    <a:pt x="458965" y="1091869"/>
                  </a:lnTo>
                  <a:lnTo>
                    <a:pt x="434187" y="1190929"/>
                  </a:lnTo>
                  <a:lnTo>
                    <a:pt x="305358" y="1190929"/>
                  </a:lnTo>
                  <a:lnTo>
                    <a:pt x="305358" y="580199"/>
                  </a:lnTo>
                  <a:lnTo>
                    <a:pt x="307759" y="568312"/>
                  </a:lnTo>
                  <a:lnTo>
                    <a:pt x="314299" y="558596"/>
                  </a:lnTo>
                  <a:lnTo>
                    <a:pt x="324015" y="552056"/>
                  </a:lnTo>
                  <a:lnTo>
                    <a:pt x="335889" y="549656"/>
                  </a:lnTo>
                  <a:lnTo>
                    <a:pt x="885558" y="549656"/>
                  </a:lnTo>
                  <a:lnTo>
                    <a:pt x="897432" y="552056"/>
                  </a:lnTo>
                  <a:lnTo>
                    <a:pt x="907148" y="558596"/>
                  </a:lnTo>
                  <a:lnTo>
                    <a:pt x="913688" y="568312"/>
                  </a:lnTo>
                  <a:lnTo>
                    <a:pt x="916089" y="580199"/>
                  </a:lnTo>
                  <a:lnTo>
                    <a:pt x="916089" y="494753"/>
                  </a:lnTo>
                  <a:lnTo>
                    <a:pt x="885558" y="488594"/>
                  </a:lnTo>
                  <a:lnTo>
                    <a:pt x="335889" y="488594"/>
                  </a:lnTo>
                  <a:lnTo>
                    <a:pt x="300240" y="495782"/>
                  </a:lnTo>
                  <a:lnTo>
                    <a:pt x="271119" y="515416"/>
                  </a:lnTo>
                  <a:lnTo>
                    <a:pt x="251485" y="544537"/>
                  </a:lnTo>
                  <a:lnTo>
                    <a:pt x="244284" y="580199"/>
                  </a:lnTo>
                  <a:lnTo>
                    <a:pt x="244284" y="1313078"/>
                  </a:lnTo>
                  <a:lnTo>
                    <a:pt x="251485" y="1348740"/>
                  </a:lnTo>
                  <a:lnTo>
                    <a:pt x="271119" y="1377861"/>
                  </a:lnTo>
                  <a:lnTo>
                    <a:pt x="300240" y="1397482"/>
                  </a:lnTo>
                  <a:lnTo>
                    <a:pt x="335889" y="1404683"/>
                  </a:lnTo>
                  <a:lnTo>
                    <a:pt x="885558" y="1404683"/>
                  </a:lnTo>
                  <a:lnTo>
                    <a:pt x="950328" y="1377861"/>
                  </a:lnTo>
                  <a:lnTo>
                    <a:pt x="971003" y="1343609"/>
                  </a:lnTo>
                  <a:lnTo>
                    <a:pt x="977163" y="1313078"/>
                  </a:lnTo>
                  <a:lnTo>
                    <a:pt x="977163" y="1190929"/>
                  </a:lnTo>
                  <a:lnTo>
                    <a:pt x="977163" y="580199"/>
                  </a:lnTo>
                  <a:close/>
                </a:path>
                <a:path w="1221739" h="1893570" extrusionOk="0">
                  <a:moveTo>
                    <a:pt x="1221460" y="763409"/>
                  </a:moveTo>
                  <a:lnTo>
                    <a:pt x="1215288" y="732878"/>
                  </a:lnTo>
                  <a:lnTo>
                    <a:pt x="1214259" y="727760"/>
                  </a:lnTo>
                  <a:lnTo>
                    <a:pt x="1194625" y="698639"/>
                  </a:lnTo>
                  <a:lnTo>
                    <a:pt x="1165504" y="679005"/>
                  </a:lnTo>
                  <a:lnTo>
                    <a:pt x="1160373" y="677976"/>
                  </a:lnTo>
                  <a:lnTo>
                    <a:pt x="1160373" y="763409"/>
                  </a:lnTo>
                  <a:lnTo>
                    <a:pt x="1160373" y="824496"/>
                  </a:lnTo>
                  <a:lnTo>
                    <a:pt x="1157973" y="836371"/>
                  </a:lnTo>
                  <a:lnTo>
                    <a:pt x="1151432" y="846086"/>
                  </a:lnTo>
                  <a:lnTo>
                    <a:pt x="1141730" y="852627"/>
                  </a:lnTo>
                  <a:lnTo>
                    <a:pt x="1129842" y="855027"/>
                  </a:lnTo>
                  <a:lnTo>
                    <a:pt x="1099312" y="855027"/>
                  </a:lnTo>
                  <a:lnTo>
                    <a:pt x="1099312" y="732878"/>
                  </a:lnTo>
                  <a:lnTo>
                    <a:pt x="1129842" y="732878"/>
                  </a:lnTo>
                  <a:lnTo>
                    <a:pt x="1141730" y="735279"/>
                  </a:lnTo>
                  <a:lnTo>
                    <a:pt x="1151432" y="741832"/>
                  </a:lnTo>
                  <a:lnTo>
                    <a:pt x="1157973" y="751535"/>
                  </a:lnTo>
                  <a:lnTo>
                    <a:pt x="1160373" y="763409"/>
                  </a:lnTo>
                  <a:lnTo>
                    <a:pt x="1160373" y="677976"/>
                  </a:lnTo>
                  <a:lnTo>
                    <a:pt x="1129842" y="671804"/>
                  </a:lnTo>
                  <a:lnTo>
                    <a:pt x="1099312" y="671804"/>
                  </a:lnTo>
                  <a:lnTo>
                    <a:pt x="1099312" y="580199"/>
                  </a:lnTo>
                  <a:lnTo>
                    <a:pt x="1094105" y="533539"/>
                  </a:lnTo>
                  <a:lnTo>
                    <a:pt x="1079271" y="490118"/>
                  </a:lnTo>
                  <a:lnTo>
                    <a:pt x="1055801" y="451231"/>
                  </a:lnTo>
                  <a:lnTo>
                    <a:pt x="1038237" y="432574"/>
                  </a:lnTo>
                  <a:lnTo>
                    <a:pt x="1038237" y="580199"/>
                  </a:lnTo>
                  <a:lnTo>
                    <a:pt x="1038237" y="1313078"/>
                  </a:lnTo>
                  <a:lnTo>
                    <a:pt x="1030414" y="1361313"/>
                  </a:lnTo>
                  <a:lnTo>
                    <a:pt x="1008722" y="1403197"/>
                  </a:lnTo>
                  <a:lnTo>
                    <a:pt x="975677" y="1436243"/>
                  </a:lnTo>
                  <a:lnTo>
                    <a:pt x="933780" y="1457934"/>
                  </a:lnTo>
                  <a:lnTo>
                    <a:pt x="885545" y="1465757"/>
                  </a:lnTo>
                  <a:lnTo>
                    <a:pt x="880046" y="1465757"/>
                  </a:lnTo>
                  <a:lnTo>
                    <a:pt x="880046" y="1526832"/>
                  </a:lnTo>
                  <a:lnTo>
                    <a:pt x="829144" y="1832203"/>
                  </a:lnTo>
                  <a:lnTo>
                    <a:pt x="392290" y="1832203"/>
                  </a:lnTo>
                  <a:lnTo>
                    <a:pt x="341388" y="1526832"/>
                  </a:lnTo>
                  <a:lnTo>
                    <a:pt x="880046" y="1526832"/>
                  </a:lnTo>
                  <a:lnTo>
                    <a:pt x="880046" y="1465757"/>
                  </a:lnTo>
                  <a:lnTo>
                    <a:pt x="335889" y="1465757"/>
                  </a:lnTo>
                  <a:lnTo>
                    <a:pt x="287655" y="1457934"/>
                  </a:lnTo>
                  <a:lnTo>
                    <a:pt x="245770" y="1436243"/>
                  </a:lnTo>
                  <a:lnTo>
                    <a:pt x="212725" y="1403197"/>
                  </a:lnTo>
                  <a:lnTo>
                    <a:pt x="191033" y="1361313"/>
                  </a:lnTo>
                  <a:lnTo>
                    <a:pt x="183210" y="1313078"/>
                  </a:lnTo>
                  <a:lnTo>
                    <a:pt x="183210" y="1007706"/>
                  </a:lnTo>
                  <a:lnTo>
                    <a:pt x="183210" y="885558"/>
                  </a:lnTo>
                  <a:lnTo>
                    <a:pt x="183210" y="580199"/>
                  </a:lnTo>
                  <a:lnTo>
                    <a:pt x="191033" y="531964"/>
                  </a:lnTo>
                  <a:lnTo>
                    <a:pt x="212725" y="490067"/>
                  </a:lnTo>
                  <a:lnTo>
                    <a:pt x="245770" y="457022"/>
                  </a:lnTo>
                  <a:lnTo>
                    <a:pt x="287655" y="435343"/>
                  </a:lnTo>
                  <a:lnTo>
                    <a:pt x="335889" y="427507"/>
                  </a:lnTo>
                  <a:lnTo>
                    <a:pt x="885545" y="427507"/>
                  </a:lnTo>
                  <a:lnTo>
                    <a:pt x="933780" y="435343"/>
                  </a:lnTo>
                  <a:lnTo>
                    <a:pt x="975677" y="457022"/>
                  </a:lnTo>
                  <a:lnTo>
                    <a:pt x="1008722" y="490067"/>
                  </a:lnTo>
                  <a:lnTo>
                    <a:pt x="1030414" y="531964"/>
                  </a:lnTo>
                  <a:lnTo>
                    <a:pt x="1038237" y="580199"/>
                  </a:lnTo>
                  <a:lnTo>
                    <a:pt x="1038237" y="432574"/>
                  </a:lnTo>
                  <a:lnTo>
                    <a:pt x="1033475" y="427507"/>
                  </a:lnTo>
                  <a:lnTo>
                    <a:pt x="1024674" y="418160"/>
                  </a:lnTo>
                  <a:lnTo>
                    <a:pt x="986853" y="392188"/>
                  </a:lnTo>
                  <a:lnTo>
                    <a:pt x="943317" y="374599"/>
                  </a:lnTo>
                  <a:lnTo>
                    <a:pt x="941959" y="366445"/>
                  </a:lnTo>
                  <a:lnTo>
                    <a:pt x="891057" y="61074"/>
                  </a:lnTo>
                  <a:lnTo>
                    <a:pt x="885126" y="25501"/>
                  </a:lnTo>
                  <a:lnTo>
                    <a:pt x="881481" y="15303"/>
                  </a:lnTo>
                  <a:lnTo>
                    <a:pt x="880046" y="13589"/>
                  </a:lnTo>
                  <a:lnTo>
                    <a:pt x="880046" y="366445"/>
                  </a:lnTo>
                  <a:lnTo>
                    <a:pt x="341388" y="366445"/>
                  </a:lnTo>
                  <a:lnTo>
                    <a:pt x="392290" y="61074"/>
                  </a:lnTo>
                  <a:lnTo>
                    <a:pt x="829144" y="61074"/>
                  </a:lnTo>
                  <a:lnTo>
                    <a:pt x="880046" y="366445"/>
                  </a:lnTo>
                  <a:lnTo>
                    <a:pt x="880046" y="13589"/>
                  </a:lnTo>
                  <a:lnTo>
                    <a:pt x="874737" y="7239"/>
                  </a:lnTo>
                  <a:lnTo>
                    <a:pt x="865670" y="1917"/>
                  </a:lnTo>
                  <a:lnTo>
                    <a:pt x="855014" y="0"/>
                  </a:lnTo>
                  <a:lnTo>
                    <a:pt x="366433" y="0"/>
                  </a:lnTo>
                  <a:lnTo>
                    <a:pt x="336321" y="25501"/>
                  </a:lnTo>
                  <a:lnTo>
                    <a:pt x="278117" y="374599"/>
                  </a:lnTo>
                  <a:lnTo>
                    <a:pt x="234581" y="392188"/>
                  </a:lnTo>
                  <a:lnTo>
                    <a:pt x="196773" y="418160"/>
                  </a:lnTo>
                  <a:lnTo>
                    <a:pt x="165646" y="451231"/>
                  </a:lnTo>
                  <a:lnTo>
                    <a:pt x="142176" y="490118"/>
                  </a:lnTo>
                  <a:lnTo>
                    <a:pt x="127355" y="533539"/>
                  </a:lnTo>
                  <a:lnTo>
                    <a:pt x="122135" y="580199"/>
                  </a:lnTo>
                  <a:lnTo>
                    <a:pt x="122135" y="824496"/>
                  </a:lnTo>
                  <a:lnTo>
                    <a:pt x="122135" y="885558"/>
                  </a:lnTo>
                  <a:lnTo>
                    <a:pt x="122135" y="1007706"/>
                  </a:lnTo>
                  <a:lnTo>
                    <a:pt x="91605" y="1007706"/>
                  </a:lnTo>
                  <a:lnTo>
                    <a:pt x="79717" y="1005306"/>
                  </a:lnTo>
                  <a:lnTo>
                    <a:pt x="70002" y="998766"/>
                  </a:lnTo>
                  <a:lnTo>
                    <a:pt x="63461" y="989063"/>
                  </a:lnTo>
                  <a:lnTo>
                    <a:pt x="61061" y="977163"/>
                  </a:lnTo>
                  <a:lnTo>
                    <a:pt x="61061" y="916101"/>
                  </a:lnTo>
                  <a:lnTo>
                    <a:pt x="63461" y="904214"/>
                  </a:lnTo>
                  <a:lnTo>
                    <a:pt x="70002" y="894499"/>
                  </a:lnTo>
                  <a:lnTo>
                    <a:pt x="79717" y="887958"/>
                  </a:lnTo>
                  <a:lnTo>
                    <a:pt x="91605" y="885558"/>
                  </a:lnTo>
                  <a:lnTo>
                    <a:pt x="122135" y="885558"/>
                  </a:lnTo>
                  <a:lnTo>
                    <a:pt x="122135" y="824496"/>
                  </a:lnTo>
                  <a:lnTo>
                    <a:pt x="91605" y="824496"/>
                  </a:lnTo>
                  <a:lnTo>
                    <a:pt x="55943" y="831697"/>
                  </a:lnTo>
                  <a:lnTo>
                    <a:pt x="26822" y="851319"/>
                  </a:lnTo>
                  <a:lnTo>
                    <a:pt x="7188" y="880440"/>
                  </a:lnTo>
                  <a:lnTo>
                    <a:pt x="0" y="916101"/>
                  </a:lnTo>
                  <a:lnTo>
                    <a:pt x="0" y="977163"/>
                  </a:lnTo>
                  <a:lnTo>
                    <a:pt x="7188" y="1012825"/>
                  </a:lnTo>
                  <a:lnTo>
                    <a:pt x="26822" y="1041946"/>
                  </a:lnTo>
                  <a:lnTo>
                    <a:pt x="55943" y="1061580"/>
                  </a:lnTo>
                  <a:lnTo>
                    <a:pt x="91605" y="1068781"/>
                  </a:lnTo>
                  <a:lnTo>
                    <a:pt x="122135" y="1068781"/>
                  </a:lnTo>
                  <a:lnTo>
                    <a:pt x="122135" y="1313078"/>
                  </a:lnTo>
                  <a:lnTo>
                    <a:pt x="127355" y="1359738"/>
                  </a:lnTo>
                  <a:lnTo>
                    <a:pt x="142176" y="1403146"/>
                  </a:lnTo>
                  <a:lnTo>
                    <a:pt x="165646" y="1442034"/>
                  </a:lnTo>
                  <a:lnTo>
                    <a:pt x="196773" y="1475105"/>
                  </a:lnTo>
                  <a:lnTo>
                    <a:pt x="234581" y="1501089"/>
                  </a:lnTo>
                  <a:lnTo>
                    <a:pt x="278117" y="1518678"/>
                  </a:lnTo>
                  <a:lnTo>
                    <a:pt x="336321" y="1867763"/>
                  </a:lnTo>
                  <a:lnTo>
                    <a:pt x="339966" y="1877961"/>
                  </a:lnTo>
                  <a:lnTo>
                    <a:pt x="346710" y="1886038"/>
                  </a:lnTo>
                  <a:lnTo>
                    <a:pt x="355777" y="1891347"/>
                  </a:lnTo>
                  <a:lnTo>
                    <a:pt x="366433" y="1893265"/>
                  </a:lnTo>
                  <a:lnTo>
                    <a:pt x="855014" y="1893265"/>
                  </a:lnTo>
                  <a:lnTo>
                    <a:pt x="885126" y="1867763"/>
                  </a:lnTo>
                  <a:lnTo>
                    <a:pt x="941959" y="1526832"/>
                  </a:lnTo>
                  <a:lnTo>
                    <a:pt x="943317" y="1518678"/>
                  </a:lnTo>
                  <a:lnTo>
                    <a:pt x="986853" y="1501089"/>
                  </a:lnTo>
                  <a:lnTo>
                    <a:pt x="1024674" y="1475105"/>
                  </a:lnTo>
                  <a:lnTo>
                    <a:pt x="1055801" y="1442034"/>
                  </a:lnTo>
                  <a:lnTo>
                    <a:pt x="1079271" y="1403146"/>
                  </a:lnTo>
                  <a:lnTo>
                    <a:pt x="1094105" y="1359738"/>
                  </a:lnTo>
                  <a:lnTo>
                    <a:pt x="1099312" y="1313078"/>
                  </a:lnTo>
                  <a:lnTo>
                    <a:pt x="1099312" y="1221460"/>
                  </a:lnTo>
                  <a:lnTo>
                    <a:pt x="1129842" y="1221460"/>
                  </a:lnTo>
                  <a:lnTo>
                    <a:pt x="1165504" y="1214259"/>
                  </a:lnTo>
                  <a:lnTo>
                    <a:pt x="1194625" y="1194638"/>
                  </a:lnTo>
                  <a:lnTo>
                    <a:pt x="1214259" y="1165517"/>
                  </a:lnTo>
                  <a:lnTo>
                    <a:pt x="1215288" y="1160386"/>
                  </a:lnTo>
                  <a:lnTo>
                    <a:pt x="1221460" y="1129855"/>
                  </a:lnTo>
                  <a:lnTo>
                    <a:pt x="1221460" y="1068781"/>
                  </a:lnTo>
                  <a:lnTo>
                    <a:pt x="1215288" y="1038250"/>
                  </a:lnTo>
                  <a:lnTo>
                    <a:pt x="1214259" y="1033119"/>
                  </a:lnTo>
                  <a:lnTo>
                    <a:pt x="1194625" y="1003998"/>
                  </a:lnTo>
                  <a:lnTo>
                    <a:pt x="1165504" y="984364"/>
                  </a:lnTo>
                  <a:lnTo>
                    <a:pt x="1160373" y="983335"/>
                  </a:lnTo>
                  <a:lnTo>
                    <a:pt x="1160373" y="1068781"/>
                  </a:lnTo>
                  <a:lnTo>
                    <a:pt x="1160373" y="1129855"/>
                  </a:lnTo>
                  <a:lnTo>
                    <a:pt x="1157973" y="1141742"/>
                  </a:lnTo>
                  <a:lnTo>
                    <a:pt x="1151432" y="1151445"/>
                  </a:lnTo>
                  <a:lnTo>
                    <a:pt x="1141730" y="1157986"/>
                  </a:lnTo>
                  <a:lnTo>
                    <a:pt x="1129842" y="1160386"/>
                  </a:lnTo>
                  <a:lnTo>
                    <a:pt x="1099312" y="1160386"/>
                  </a:lnTo>
                  <a:lnTo>
                    <a:pt x="1099312" y="1038250"/>
                  </a:lnTo>
                  <a:lnTo>
                    <a:pt x="1129842" y="1038250"/>
                  </a:lnTo>
                  <a:lnTo>
                    <a:pt x="1141730" y="1040650"/>
                  </a:lnTo>
                  <a:lnTo>
                    <a:pt x="1151432" y="1047191"/>
                  </a:lnTo>
                  <a:lnTo>
                    <a:pt x="1157973" y="1056894"/>
                  </a:lnTo>
                  <a:lnTo>
                    <a:pt x="1160373" y="1068781"/>
                  </a:lnTo>
                  <a:lnTo>
                    <a:pt x="1160373" y="983335"/>
                  </a:lnTo>
                  <a:lnTo>
                    <a:pt x="1129842" y="977163"/>
                  </a:lnTo>
                  <a:lnTo>
                    <a:pt x="1099312" y="977163"/>
                  </a:lnTo>
                  <a:lnTo>
                    <a:pt x="1099312" y="916101"/>
                  </a:lnTo>
                  <a:lnTo>
                    <a:pt x="1129842" y="916101"/>
                  </a:lnTo>
                  <a:lnTo>
                    <a:pt x="1165504" y="908900"/>
                  </a:lnTo>
                  <a:lnTo>
                    <a:pt x="1194625" y="889266"/>
                  </a:lnTo>
                  <a:lnTo>
                    <a:pt x="1214259" y="860145"/>
                  </a:lnTo>
                  <a:lnTo>
                    <a:pt x="1215288" y="855027"/>
                  </a:lnTo>
                  <a:lnTo>
                    <a:pt x="1221460" y="824496"/>
                  </a:lnTo>
                  <a:lnTo>
                    <a:pt x="1221460" y="763409"/>
                  </a:lnTo>
                  <a:close/>
                </a:path>
              </a:pathLst>
            </a:custGeom>
            <a:solidFill>
              <a:srgbClr val="4B268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 name="Google Shape;409;p26">
              <a:extLst>
                <a:ext uri="{FF2B5EF4-FFF2-40B4-BE49-F238E27FC236}">
                  <a16:creationId xmlns:a16="http://schemas.microsoft.com/office/drawing/2014/main" id="{799C9224-8031-4ED3-0126-64B78105BCA2}"/>
                </a:ext>
              </a:extLst>
            </p:cNvPr>
            <p:cNvSpPr/>
            <p:nvPr/>
          </p:nvSpPr>
          <p:spPr>
            <a:xfrm>
              <a:off x="1046969" y="4113820"/>
              <a:ext cx="556847" cy="675281"/>
            </a:xfrm>
            <a:custGeom>
              <a:avLst/>
              <a:gdLst/>
              <a:ahLst/>
              <a:cxnLst/>
              <a:rect l="l" t="t" r="r" b="b"/>
              <a:pathLst>
                <a:path w="1361439" h="1651000" extrusionOk="0">
                  <a:moveTo>
                    <a:pt x="378223" y="0"/>
                  </a:moveTo>
                  <a:lnTo>
                    <a:pt x="332254" y="0"/>
                  </a:lnTo>
                  <a:lnTo>
                    <a:pt x="284984" y="12699"/>
                  </a:lnTo>
                  <a:lnTo>
                    <a:pt x="246341" y="38099"/>
                  </a:lnTo>
                  <a:lnTo>
                    <a:pt x="220264" y="76199"/>
                  </a:lnTo>
                  <a:lnTo>
                    <a:pt x="210696" y="114299"/>
                  </a:lnTo>
                  <a:lnTo>
                    <a:pt x="220264" y="165099"/>
                  </a:lnTo>
                  <a:lnTo>
                    <a:pt x="246341" y="203199"/>
                  </a:lnTo>
                  <a:lnTo>
                    <a:pt x="284984" y="228599"/>
                  </a:lnTo>
                  <a:lnTo>
                    <a:pt x="332254" y="241299"/>
                  </a:lnTo>
                  <a:lnTo>
                    <a:pt x="363912" y="253999"/>
                  </a:lnTo>
                  <a:lnTo>
                    <a:pt x="398244" y="266699"/>
                  </a:lnTo>
                  <a:lnTo>
                    <a:pt x="432575" y="292099"/>
                  </a:lnTo>
                  <a:lnTo>
                    <a:pt x="464233" y="317499"/>
                  </a:lnTo>
                  <a:lnTo>
                    <a:pt x="249618" y="317499"/>
                  </a:lnTo>
                  <a:lnTo>
                    <a:pt x="216203" y="330199"/>
                  </a:lnTo>
                  <a:lnTo>
                    <a:pt x="184877" y="355599"/>
                  </a:lnTo>
                  <a:lnTo>
                    <a:pt x="155486" y="368299"/>
                  </a:lnTo>
                  <a:lnTo>
                    <a:pt x="128125" y="393699"/>
                  </a:lnTo>
                  <a:lnTo>
                    <a:pt x="102891" y="419099"/>
                  </a:lnTo>
                  <a:lnTo>
                    <a:pt x="79821" y="444499"/>
                  </a:lnTo>
                  <a:lnTo>
                    <a:pt x="59488" y="482599"/>
                  </a:lnTo>
                  <a:lnTo>
                    <a:pt x="41964" y="507999"/>
                  </a:lnTo>
                  <a:lnTo>
                    <a:pt x="27322" y="546099"/>
                  </a:lnTo>
                  <a:lnTo>
                    <a:pt x="15390" y="584199"/>
                  </a:lnTo>
                  <a:lnTo>
                    <a:pt x="6842" y="622299"/>
                  </a:lnTo>
                  <a:lnTo>
                    <a:pt x="1703" y="673099"/>
                  </a:lnTo>
                  <a:lnTo>
                    <a:pt x="0" y="711199"/>
                  </a:lnTo>
                  <a:lnTo>
                    <a:pt x="998" y="749299"/>
                  </a:lnTo>
                  <a:lnTo>
                    <a:pt x="8783" y="812799"/>
                  </a:lnTo>
                  <a:lnTo>
                    <a:pt x="15528" y="850899"/>
                  </a:lnTo>
                  <a:lnTo>
                    <a:pt x="27825" y="901699"/>
                  </a:lnTo>
                  <a:lnTo>
                    <a:pt x="43569" y="952499"/>
                  </a:lnTo>
                  <a:lnTo>
                    <a:pt x="47276" y="965199"/>
                  </a:lnTo>
                  <a:lnTo>
                    <a:pt x="52095" y="977899"/>
                  </a:lnTo>
                  <a:lnTo>
                    <a:pt x="56467" y="990599"/>
                  </a:lnTo>
                  <a:lnTo>
                    <a:pt x="58830" y="1003299"/>
                  </a:lnTo>
                  <a:lnTo>
                    <a:pt x="76884" y="1041399"/>
                  </a:lnTo>
                  <a:lnTo>
                    <a:pt x="96786" y="1092199"/>
                  </a:lnTo>
                  <a:lnTo>
                    <a:pt x="118483" y="1142999"/>
                  </a:lnTo>
                  <a:lnTo>
                    <a:pt x="141927" y="1181099"/>
                  </a:lnTo>
                  <a:lnTo>
                    <a:pt x="167065" y="1231899"/>
                  </a:lnTo>
                  <a:lnTo>
                    <a:pt x="194830" y="1269999"/>
                  </a:lnTo>
                  <a:lnTo>
                    <a:pt x="223739" y="1320799"/>
                  </a:lnTo>
                  <a:lnTo>
                    <a:pt x="253726" y="1358899"/>
                  </a:lnTo>
                  <a:lnTo>
                    <a:pt x="284720" y="1396999"/>
                  </a:lnTo>
                  <a:lnTo>
                    <a:pt x="316654" y="1435099"/>
                  </a:lnTo>
                  <a:lnTo>
                    <a:pt x="352106" y="1473199"/>
                  </a:lnTo>
                  <a:lnTo>
                    <a:pt x="387995" y="1511299"/>
                  </a:lnTo>
                  <a:lnTo>
                    <a:pt x="424239" y="1549399"/>
                  </a:lnTo>
                  <a:lnTo>
                    <a:pt x="497464" y="1600199"/>
                  </a:lnTo>
                  <a:lnTo>
                    <a:pt x="549052" y="1625599"/>
                  </a:lnTo>
                  <a:lnTo>
                    <a:pt x="651387" y="1650999"/>
                  </a:lnTo>
                  <a:lnTo>
                    <a:pt x="814929" y="1650999"/>
                  </a:lnTo>
                  <a:lnTo>
                    <a:pt x="838743" y="1638299"/>
                  </a:lnTo>
                  <a:lnTo>
                    <a:pt x="860973" y="1638299"/>
                  </a:lnTo>
                  <a:lnTo>
                    <a:pt x="881763" y="1625599"/>
                  </a:lnTo>
                  <a:lnTo>
                    <a:pt x="901256" y="1625599"/>
                  </a:lnTo>
                  <a:lnTo>
                    <a:pt x="933538" y="1600199"/>
                  </a:lnTo>
                  <a:lnTo>
                    <a:pt x="947679" y="1587499"/>
                  </a:lnTo>
                  <a:lnTo>
                    <a:pt x="657412" y="1587499"/>
                  </a:lnTo>
                  <a:lnTo>
                    <a:pt x="566985" y="1562099"/>
                  </a:lnTo>
                  <a:lnTo>
                    <a:pt x="520758" y="1536699"/>
                  </a:lnTo>
                  <a:lnTo>
                    <a:pt x="473987" y="1498599"/>
                  </a:lnTo>
                  <a:lnTo>
                    <a:pt x="410899" y="1447799"/>
                  </a:lnTo>
                  <a:lnTo>
                    <a:pt x="379729" y="1409699"/>
                  </a:lnTo>
                  <a:lnTo>
                    <a:pt x="349027" y="1384299"/>
                  </a:lnTo>
                  <a:lnTo>
                    <a:pt x="318954" y="1346199"/>
                  </a:lnTo>
                  <a:lnTo>
                    <a:pt x="289675" y="1295399"/>
                  </a:lnTo>
                  <a:lnTo>
                    <a:pt x="261352" y="1257299"/>
                  </a:lnTo>
                  <a:lnTo>
                    <a:pt x="234149" y="1219199"/>
                  </a:lnTo>
                  <a:lnTo>
                    <a:pt x="208228" y="1168399"/>
                  </a:lnTo>
                  <a:lnTo>
                    <a:pt x="183752" y="1117599"/>
                  </a:lnTo>
                  <a:lnTo>
                    <a:pt x="169707" y="1092199"/>
                  </a:lnTo>
                  <a:lnTo>
                    <a:pt x="156445" y="1066799"/>
                  </a:lnTo>
                  <a:lnTo>
                    <a:pt x="143982" y="1041399"/>
                  </a:lnTo>
                  <a:lnTo>
                    <a:pt x="132337" y="1003299"/>
                  </a:lnTo>
                  <a:lnTo>
                    <a:pt x="620745" y="1003299"/>
                  </a:lnTo>
                  <a:lnTo>
                    <a:pt x="620745" y="939799"/>
                  </a:lnTo>
                  <a:lnTo>
                    <a:pt x="108860" y="939799"/>
                  </a:lnTo>
                  <a:lnTo>
                    <a:pt x="103038" y="927099"/>
                  </a:lnTo>
                  <a:lnTo>
                    <a:pt x="97605" y="914399"/>
                  </a:lnTo>
                  <a:lnTo>
                    <a:pt x="92567" y="888999"/>
                  </a:lnTo>
                  <a:lnTo>
                    <a:pt x="87927" y="876299"/>
                  </a:lnTo>
                  <a:lnTo>
                    <a:pt x="194983" y="876299"/>
                  </a:lnTo>
                  <a:lnTo>
                    <a:pt x="203229" y="863599"/>
                  </a:lnTo>
                  <a:lnTo>
                    <a:pt x="261625" y="812799"/>
                  </a:lnTo>
                  <a:lnTo>
                    <a:pt x="73927" y="812799"/>
                  </a:lnTo>
                  <a:lnTo>
                    <a:pt x="69952" y="787399"/>
                  </a:lnTo>
                  <a:lnTo>
                    <a:pt x="67090" y="761999"/>
                  </a:lnTo>
                  <a:lnTo>
                    <a:pt x="65373" y="736599"/>
                  </a:lnTo>
                  <a:lnTo>
                    <a:pt x="64830" y="711199"/>
                  </a:lnTo>
                  <a:lnTo>
                    <a:pt x="68487" y="660399"/>
                  </a:lnTo>
                  <a:lnTo>
                    <a:pt x="79239" y="596899"/>
                  </a:lnTo>
                  <a:lnTo>
                    <a:pt x="96813" y="546099"/>
                  </a:lnTo>
                  <a:lnTo>
                    <a:pt x="120939" y="507999"/>
                  </a:lnTo>
                  <a:lnTo>
                    <a:pt x="151342" y="469899"/>
                  </a:lnTo>
                  <a:lnTo>
                    <a:pt x="186239" y="431799"/>
                  </a:lnTo>
                  <a:lnTo>
                    <a:pt x="225184" y="406399"/>
                  </a:lnTo>
                  <a:lnTo>
                    <a:pt x="267501" y="380999"/>
                  </a:lnTo>
                  <a:lnTo>
                    <a:pt x="312511" y="368299"/>
                  </a:lnTo>
                  <a:lnTo>
                    <a:pt x="611854" y="368299"/>
                  </a:lnTo>
                  <a:lnTo>
                    <a:pt x="646749" y="330199"/>
                  </a:lnTo>
                  <a:lnTo>
                    <a:pt x="554663" y="330199"/>
                  </a:lnTo>
                  <a:lnTo>
                    <a:pt x="529003" y="304799"/>
                  </a:lnTo>
                  <a:lnTo>
                    <a:pt x="496721" y="266699"/>
                  </a:lnTo>
                  <a:lnTo>
                    <a:pt x="459626" y="228599"/>
                  </a:lnTo>
                  <a:lnTo>
                    <a:pt x="419526" y="203199"/>
                  </a:lnTo>
                  <a:lnTo>
                    <a:pt x="433825" y="190499"/>
                  </a:lnTo>
                  <a:lnTo>
                    <a:pt x="439219" y="177799"/>
                  </a:lnTo>
                  <a:lnTo>
                    <a:pt x="310193" y="177799"/>
                  </a:lnTo>
                  <a:lnTo>
                    <a:pt x="292160" y="165099"/>
                  </a:lnTo>
                  <a:lnTo>
                    <a:pt x="279991" y="139699"/>
                  </a:lnTo>
                  <a:lnTo>
                    <a:pt x="275526" y="114299"/>
                  </a:lnTo>
                  <a:lnTo>
                    <a:pt x="279991" y="101599"/>
                  </a:lnTo>
                  <a:lnTo>
                    <a:pt x="292160" y="76199"/>
                  </a:lnTo>
                  <a:lnTo>
                    <a:pt x="310193" y="63499"/>
                  </a:lnTo>
                  <a:lnTo>
                    <a:pt x="535360" y="63499"/>
                  </a:lnTo>
                  <a:lnTo>
                    <a:pt x="468808" y="25399"/>
                  </a:lnTo>
                  <a:lnTo>
                    <a:pt x="378223" y="0"/>
                  </a:lnTo>
                  <a:close/>
                </a:path>
                <a:path w="1361439" h="1651000" extrusionOk="0">
                  <a:moveTo>
                    <a:pt x="1004784" y="1473199"/>
                  </a:moveTo>
                  <a:lnTo>
                    <a:pt x="952934" y="1473199"/>
                  </a:lnTo>
                  <a:lnTo>
                    <a:pt x="947830" y="1485899"/>
                  </a:lnTo>
                  <a:lnTo>
                    <a:pt x="932711" y="1511299"/>
                  </a:lnTo>
                  <a:lnTo>
                    <a:pt x="915450" y="1523999"/>
                  </a:lnTo>
                  <a:lnTo>
                    <a:pt x="895318" y="1549399"/>
                  </a:lnTo>
                  <a:lnTo>
                    <a:pt x="871585" y="1562099"/>
                  </a:lnTo>
                  <a:lnTo>
                    <a:pt x="838550" y="1574799"/>
                  </a:lnTo>
                  <a:lnTo>
                    <a:pt x="799494" y="1587499"/>
                  </a:lnTo>
                  <a:lnTo>
                    <a:pt x="947679" y="1587499"/>
                  </a:lnTo>
                  <a:lnTo>
                    <a:pt x="961820" y="1574799"/>
                  </a:lnTo>
                  <a:lnTo>
                    <a:pt x="986017" y="1549399"/>
                  </a:lnTo>
                  <a:lnTo>
                    <a:pt x="1006046" y="1511299"/>
                  </a:lnTo>
                  <a:lnTo>
                    <a:pt x="1008300" y="1498599"/>
                  </a:lnTo>
                  <a:lnTo>
                    <a:pt x="1009317" y="1498599"/>
                  </a:lnTo>
                  <a:lnTo>
                    <a:pt x="1009089" y="1485899"/>
                  </a:lnTo>
                  <a:lnTo>
                    <a:pt x="1007604" y="1485899"/>
                  </a:lnTo>
                  <a:lnTo>
                    <a:pt x="1004784" y="1473199"/>
                  </a:lnTo>
                  <a:close/>
                </a:path>
                <a:path w="1361439" h="1651000" extrusionOk="0">
                  <a:moveTo>
                    <a:pt x="986692" y="1460499"/>
                  </a:moveTo>
                  <a:lnTo>
                    <a:pt x="967907" y="1460499"/>
                  </a:lnTo>
                  <a:lnTo>
                    <a:pt x="959761" y="1473199"/>
                  </a:lnTo>
                  <a:lnTo>
                    <a:pt x="998979" y="1473199"/>
                  </a:lnTo>
                  <a:lnTo>
                    <a:pt x="986692" y="1460499"/>
                  </a:lnTo>
                  <a:close/>
                </a:path>
                <a:path w="1361439" h="1651000" extrusionOk="0">
                  <a:moveTo>
                    <a:pt x="482959" y="1155699"/>
                  </a:moveTo>
                  <a:lnTo>
                    <a:pt x="414808" y="1155699"/>
                  </a:lnTo>
                  <a:lnTo>
                    <a:pt x="383895" y="1181099"/>
                  </a:lnTo>
                  <a:lnTo>
                    <a:pt x="363036" y="1206499"/>
                  </a:lnTo>
                  <a:lnTo>
                    <a:pt x="355382" y="1244599"/>
                  </a:lnTo>
                  <a:lnTo>
                    <a:pt x="363036" y="1282699"/>
                  </a:lnTo>
                  <a:lnTo>
                    <a:pt x="383895" y="1320799"/>
                  </a:lnTo>
                  <a:lnTo>
                    <a:pt x="414808" y="1333499"/>
                  </a:lnTo>
                  <a:lnTo>
                    <a:pt x="452623" y="1346199"/>
                  </a:lnTo>
                  <a:lnTo>
                    <a:pt x="482829" y="1333499"/>
                  </a:lnTo>
                  <a:lnTo>
                    <a:pt x="509181" y="1320799"/>
                  </a:lnTo>
                  <a:lnTo>
                    <a:pt x="530149" y="1308099"/>
                  </a:lnTo>
                  <a:lnTo>
                    <a:pt x="544202" y="1282699"/>
                  </a:lnTo>
                  <a:lnTo>
                    <a:pt x="440017" y="1282699"/>
                  </a:lnTo>
                  <a:lnTo>
                    <a:pt x="429714" y="1269999"/>
                  </a:lnTo>
                  <a:lnTo>
                    <a:pt x="422763" y="1257299"/>
                  </a:lnTo>
                  <a:lnTo>
                    <a:pt x="420213" y="1244599"/>
                  </a:lnTo>
                  <a:lnTo>
                    <a:pt x="422763" y="1231899"/>
                  </a:lnTo>
                  <a:lnTo>
                    <a:pt x="429714" y="1219199"/>
                  </a:lnTo>
                  <a:lnTo>
                    <a:pt x="544376" y="1219199"/>
                  </a:lnTo>
                  <a:lnTo>
                    <a:pt x="530384" y="1193799"/>
                  </a:lnTo>
                  <a:lnTo>
                    <a:pt x="509396" y="1168399"/>
                  </a:lnTo>
                  <a:lnTo>
                    <a:pt x="482959" y="1155699"/>
                  </a:lnTo>
                  <a:close/>
                </a:path>
                <a:path w="1361439" h="1651000" extrusionOk="0">
                  <a:moveTo>
                    <a:pt x="750406" y="1142999"/>
                  </a:moveTo>
                  <a:lnTo>
                    <a:pt x="685575" y="1142999"/>
                  </a:lnTo>
                  <a:lnTo>
                    <a:pt x="685575" y="1219199"/>
                  </a:lnTo>
                  <a:lnTo>
                    <a:pt x="475537" y="1219199"/>
                  </a:lnTo>
                  <a:lnTo>
                    <a:pt x="482491" y="1231899"/>
                  </a:lnTo>
                  <a:lnTo>
                    <a:pt x="485043" y="1244599"/>
                  </a:lnTo>
                  <a:lnTo>
                    <a:pt x="482490" y="1257299"/>
                  </a:lnTo>
                  <a:lnTo>
                    <a:pt x="475533" y="1269999"/>
                  </a:lnTo>
                  <a:lnTo>
                    <a:pt x="465226" y="1282699"/>
                  </a:lnTo>
                  <a:lnTo>
                    <a:pt x="730602" y="1282699"/>
                  </a:lnTo>
                  <a:lnTo>
                    <a:pt x="740907" y="1269999"/>
                  </a:lnTo>
                  <a:lnTo>
                    <a:pt x="747857" y="1257299"/>
                  </a:lnTo>
                  <a:lnTo>
                    <a:pt x="750406" y="1244599"/>
                  </a:lnTo>
                  <a:lnTo>
                    <a:pt x="750406" y="1142999"/>
                  </a:lnTo>
                  <a:close/>
                </a:path>
                <a:path w="1361439" h="1651000" extrusionOk="0">
                  <a:moveTo>
                    <a:pt x="880056" y="1142999"/>
                  </a:moveTo>
                  <a:lnTo>
                    <a:pt x="815226" y="1142999"/>
                  </a:lnTo>
                  <a:lnTo>
                    <a:pt x="815226" y="1231899"/>
                  </a:lnTo>
                  <a:lnTo>
                    <a:pt x="817775" y="1244599"/>
                  </a:lnTo>
                  <a:lnTo>
                    <a:pt x="824725" y="1257299"/>
                  </a:lnTo>
                  <a:lnTo>
                    <a:pt x="835030" y="1269999"/>
                  </a:lnTo>
                  <a:lnTo>
                    <a:pt x="860261" y="1269999"/>
                  </a:lnTo>
                  <a:lnTo>
                    <a:pt x="870563" y="1257299"/>
                  </a:lnTo>
                  <a:lnTo>
                    <a:pt x="877509" y="1244599"/>
                  </a:lnTo>
                  <a:lnTo>
                    <a:pt x="880056" y="1231899"/>
                  </a:lnTo>
                  <a:lnTo>
                    <a:pt x="880056" y="1142999"/>
                  </a:lnTo>
                  <a:close/>
                </a:path>
                <a:path w="1361439" h="1651000" extrusionOk="0">
                  <a:moveTo>
                    <a:pt x="1243980" y="406399"/>
                  </a:moveTo>
                  <a:lnTo>
                    <a:pt x="1139378" y="406399"/>
                  </a:lnTo>
                  <a:lnTo>
                    <a:pt x="1157960" y="419099"/>
                  </a:lnTo>
                  <a:lnTo>
                    <a:pt x="1175736" y="431799"/>
                  </a:lnTo>
                  <a:lnTo>
                    <a:pt x="1192632" y="444499"/>
                  </a:lnTo>
                  <a:lnTo>
                    <a:pt x="1208578" y="469899"/>
                  </a:lnTo>
                  <a:lnTo>
                    <a:pt x="1239511" y="507999"/>
                  </a:lnTo>
                  <a:lnTo>
                    <a:pt x="1264055" y="546099"/>
                  </a:lnTo>
                  <a:lnTo>
                    <a:pt x="1281933" y="596899"/>
                  </a:lnTo>
                  <a:lnTo>
                    <a:pt x="1292869" y="660399"/>
                  </a:lnTo>
                  <a:lnTo>
                    <a:pt x="1296588" y="711199"/>
                  </a:lnTo>
                  <a:lnTo>
                    <a:pt x="1292690" y="787399"/>
                  </a:lnTo>
                  <a:lnTo>
                    <a:pt x="1282324" y="838199"/>
                  </a:lnTo>
                  <a:lnTo>
                    <a:pt x="1266990" y="901699"/>
                  </a:lnTo>
                  <a:lnTo>
                    <a:pt x="1248188" y="939799"/>
                  </a:lnTo>
                  <a:lnTo>
                    <a:pt x="1227418" y="977899"/>
                  </a:lnTo>
                  <a:lnTo>
                    <a:pt x="1206178" y="1015999"/>
                  </a:lnTo>
                  <a:lnTo>
                    <a:pt x="1164373" y="1066799"/>
                  </a:lnTo>
                  <a:lnTo>
                    <a:pt x="1142489" y="1092199"/>
                  </a:lnTo>
                  <a:lnTo>
                    <a:pt x="1100547" y="1142999"/>
                  </a:lnTo>
                  <a:lnTo>
                    <a:pt x="1081294" y="1155699"/>
                  </a:lnTo>
                  <a:lnTo>
                    <a:pt x="1062952" y="1181099"/>
                  </a:lnTo>
                  <a:lnTo>
                    <a:pt x="1045697" y="1206499"/>
                  </a:lnTo>
                  <a:lnTo>
                    <a:pt x="1042505" y="1206499"/>
                  </a:lnTo>
                  <a:lnTo>
                    <a:pt x="1040492" y="1219199"/>
                  </a:lnTo>
                  <a:lnTo>
                    <a:pt x="1039694" y="1219199"/>
                  </a:lnTo>
                  <a:lnTo>
                    <a:pt x="1040148" y="1231899"/>
                  </a:lnTo>
                  <a:lnTo>
                    <a:pt x="1041584" y="1231899"/>
                  </a:lnTo>
                  <a:lnTo>
                    <a:pt x="1046250" y="1244599"/>
                  </a:lnTo>
                  <a:lnTo>
                    <a:pt x="1058825" y="1257299"/>
                  </a:lnTo>
                  <a:lnTo>
                    <a:pt x="1086945" y="1257299"/>
                  </a:lnTo>
                  <a:lnTo>
                    <a:pt x="1093297" y="1244599"/>
                  </a:lnTo>
                  <a:lnTo>
                    <a:pt x="1098527" y="1244599"/>
                  </a:lnTo>
                  <a:lnTo>
                    <a:pt x="1112968" y="1219199"/>
                  </a:lnTo>
                  <a:lnTo>
                    <a:pt x="1129169" y="1206499"/>
                  </a:lnTo>
                  <a:lnTo>
                    <a:pt x="1146719" y="1181099"/>
                  </a:lnTo>
                  <a:lnTo>
                    <a:pt x="1188107" y="1142999"/>
                  </a:lnTo>
                  <a:lnTo>
                    <a:pt x="1211843" y="1104899"/>
                  </a:lnTo>
                  <a:lnTo>
                    <a:pt x="1235762" y="1079499"/>
                  </a:lnTo>
                  <a:lnTo>
                    <a:pt x="1259213" y="1054099"/>
                  </a:lnTo>
                  <a:lnTo>
                    <a:pt x="1281632" y="1015999"/>
                  </a:lnTo>
                  <a:lnTo>
                    <a:pt x="1301084" y="977899"/>
                  </a:lnTo>
                  <a:lnTo>
                    <a:pt x="1317703" y="939799"/>
                  </a:lnTo>
                  <a:lnTo>
                    <a:pt x="1331623" y="914399"/>
                  </a:lnTo>
                  <a:lnTo>
                    <a:pt x="1344316" y="863599"/>
                  </a:lnTo>
                  <a:lnTo>
                    <a:pt x="1353500" y="812799"/>
                  </a:lnTo>
                  <a:lnTo>
                    <a:pt x="1359478" y="761999"/>
                  </a:lnTo>
                  <a:lnTo>
                    <a:pt x="1361418" y="711199"/>
                  </a:lnTo>
                  <a:lnTo>
                    <a:pt x="1359664" y="673099"/>
                  </a:lnTo>
                  <a:lnTo>
                    <a:pt x="1354413" y="622299"/>
                  </a:lnTo>
                  <a:lnTo>
                    <a:pt x="1345685" y="584199"/>
                  </a:lnTo>
                  <a:lnTo>
                    <a:pt x="1333500" y="546099"/>
                  </a:lnTo>
                  <a:lnTo>
                    <a:pt x="1318606" y="507999"/>
                  </a:lnTo>
                  <a:lnTo>
                    <a:pt x="1300803" y="482599"/>
                  </a:lnTo>
                  <a:lnTo>
                    <a:pt x="1280161" y="444499"/>
                  </a:lnTo>
                  <a:lnTo>
                    <a:pt x="1256752" y="419099"/>
                  </a:lnTo>
                  <a:lnTo>
                    <a:pt x="1243980" y="406399"/>
                  </a:lnTo>
                  <a:close/>
                </a:path>
                <a:path w="1361439" h="1651000" extrusionOk="0">
                  <a:moveTo>
                    <a:pt x="989922" y="1130299"/>
                  </a:moveTo>
                  <a:lnTo>
                    <a:pt x="575710" y="1130299"/>
                  </a:lnTo>
                  <a:lnTo>
                    <a:pt x="588325" y="1142999"/>
                  </a:lnTo>
                  <a:lnTo>
                    <a:pt x="977307" y="1142999"/>
                  </a:lnTo>
                  <a:lnTo>
                    <a:pt x="989922" y="1130299"/>
                  </a:lnTo>
                  <a:close/>
                </a:path>
                <a:path w="1361439" h="1651000" extrusionOk="0">
                  <a:moveTo>
                    <a:pt x="620745" y="1003299"/>
                  </a:moveTo>
                  <a:lnTo>
                    <a:pt x="555915" y="1003299"/>
                  </a:lnTo>
                  <a:lnTo>
                    <a:pt x="555915" y="1104899"/>
                  </a:lnTo>
                  <a:lnTo>
                    <a:pt x="558462" y="1117599"/>
                  </a:lnTo>
                  <a:lnTo>
                    <a:pt x="565408" y="1130299"/>
                  </a:lnTo>
                  <a:lnTo>
                    <a:pt x="1000224" y="1130299"/>
                  </a:lnTo>
                  <a:lnTo>
                    <a:pt x="1007170" y="1117599"/>
                  </a:lnTo>
                  <a:lnTo>
                    <a:pt x="1009717" y="1104899"/>
                  </a:lnTo>
                  <a:lnTo>
                    <a:pt x="1009717" y="1079499"/>
                  </a:lnTo>
                  <a:lnTo>
                    <a:pt x="620745" y="1079499"/>
                  </a:lnTo>
                  <a:lnTo>
                    <a:pt x="620745" y="1003299"/>
                  </a:lnTo>
                  <a:close/>
                </a:path>
                <a:path w="1361439" h="1651000" extrusionOk="0">
                  <a:moveTo>
                    <a:pt x="1009717" y="749299"/>
                  </a:moveTo>
                  <a:lnTo>
                    <a:pt x="944887" y="749299"/>
                  </a:lnTo>
                  <a:lnTo>
                    <a:pt x="944887" y="1079499"/>
                  </a:lnTo>
                  <a:lnTo>
                    <a:pt x="1009717" y="1079499"/>
                  </a:lnTo>
                  <a:lnTo>
                    <a:pt x="1009717" y="1003299"/>
                  </a:lnTo>
                  <a:lnTo>
                    <a:pt x="1129883" y="1003299"/>
                  </a:lnTo>
                  <a:lnTo>
                    <a:pt x="1136831" y="990599"/>
                  </a:lnTo>
                  <a:lnTo>
                    <a:pt x="1139378" y="977899"/>
                  </a:lnTo>
                  <a:lnTo>
                    <a:pt x="1136831" y="965199"/>
                  </a:lnTo>
                  <a:lnTo>
                    <a:pt x="1129883" y="952499"/>
                  </a:lnTo>
                  <a:lnTo>
                    <a:pt x="1119578" y="952499"/>
                  </a:lnTo>
                  <a:lnTo>
                    <a:pt x="1106958" y="939799"/>
                  </a:lnTo>
                  <a:lnTo>
                    <a:pt x="1009717" y="939799"/>
                  </a:lnTo>
                  <a:lnTo>
                    <a:pt x="1009717" y="876299"/>
                  </a:lnTo>
                  <a:lnTo>
                    <a:pt x="1119578" y="876299"/>
                  </a:lnTo>
                  <a:lnTo>
                    <a:pt x="1129883" y="863599"/>
                  </a:lnTo>
                  <a:lnTo>
                    <a:pt x="1136831" y="863599"/>
                  </a:lnTo>
                  <a:lnTo>
                    <a:pt x="1139378" y="850899"/>
                  </a:lnTo>
                  <a:lnTo>
                    <a:pt x="1139378" y="812799"/>
                  </a:lnTo>
                  <a:lnTo>
                    <a:pt x="1009717" y="812799"/>
                  </a:lnTo>
                  <a:lnTo>
                    <a:pt x="1009717" y="749299"/>
                  </a:lnTo>
                  <a:close/>
                </a:path>
                <a:path w="1361439" h="1651000" extrusionOk="0">
                  <a:moveTo>
                    <a:pt x="356623" y="800099"/>
                  </a:moveTo>
                  <a:lnTo>
                    <a:pt x="291957" y="800099"/>
                  </a:lnTo>
                  <a:lnTo>
                    <a:pt x="302275" y="939799"/>
                  </a:lnTo>
                  <a:lnTo>
                    <a:pt x="367249" y="939799"/>
                  </a:lnTo>
                  <a:lnTo>
                    <a:pt x="356623" y="800099"/>
                  </a:lnTo>
                  <a:close/>
                </a:path>
                <a:path w="1361439" h="1651000" extrusionOk="0">
                  <a:moveTo>
                    <a:pt x="1007170" y="698499"/>
                  </a:moveTo>
                  <a:lnTo>
                    <a:pt x="558462" y="698499"/>
                  </a:lnTo>
                  <a:lnTo>
                    <a:pt x="555915" y="711199"/>
                  </a:lnTo>
                  <a:lnTo>
                    <a:pt x="555915" y="812799"/>
                  </a:lnTo>
                  <a:lnTo>
                    <a:pt x="446054" y="812799"/>
                  </a:lnTo>
                  <a:lnTo>
                    <a:pt x="435749" y="825499"/>
                  </a:lnTo>
                  <a:lnTo>
                    <a:pt x="428801" y="838199"/>
                  </a:lnTo>
                  <a:lnTo>
                    <a:pt x="426254" y="850899"/>
                  </a:lnTo>
                  <a:lnTo>
                    <a:pt x="428801" y="863599"/>
                  </a:lnTo>
                  <a:lnTo>
                    <a:pt x="435749" y="863599"/>
                  </a:lnTo>
                  <a:lnTo>
                    <a:pt x="446054" y="876299"/>
                  </a:lnTo>
                  <a:lnTo>
                    <a:pt x="555915" y="876299"/>
                  </a:lnTo>
                  <a:lnTo>
                    <a:pt x="555915" y="939799"/>
                  </a:lnTo>
                  <a:lnTo>
                    <a:pt x="620745" y="939799"/>
                  </a:lnTo>
                  <a:lnTo>
                    <a:pt x="620745" y="749299"/>
                  </a:lnTo>
                  <a:lnTo>
                    <a:pt x="1009717" y="749299"/>
                  </a:lnTo>
                  <a:lnTo>
                    <a:pt x="1009717" y="711199"/>
                  </a:lnTo>
                  <a:lnTo>
                    <a:pt x="1007170" y="698499"/>
                  </a:lnTo>
                  <a:close/>
                </a:path>
                <a:path w="1361439" h="1651000" extrusionOk="0">
                  <a:moveTo>
                    <a:pt x="409579" y="673099"/>
                  </a:moveTo>
                  <a:lnTo>
                    <a:pt x="330271" y="673099"/>
                  </a:lnTo>
                  <a:lnTo>
                    <a:pt x="340575" y="685799"/>
                  </a:lnTo>
                  <a:lnTo>
                    <a:pt x="347528" y="698499"/>
                  </a:lnTo>
                  <a:lnTo>
                    <a:pt x="350080" y="711199"/>
                  </a:lnTo>
                  <a:lnTo>
                    <a:pt x="347528" y="723899"/>
                  </a:lnTo>
                  <a:lnTo>
                    <a:pt x="340575" y="736599"/>
                  </a:lnTo>
                  <a:lnTo>
                    <a:pt x="225996" y="736599"/>
                  </a:lnTo>
                  <a:lnTo>
                    <a:pt x="230142" y="749299"/>
                  </a:lnTo>
                  <a:lnTo>
                    <a:pt x="172952" y="812799"/>
                  </a:lnTo>
                  <a:lnTo>
                    <a:pt x="261625" y="812799"/>
                  </a:lnTo>
                  <a:lnTo>
                    <a:pt x="276224" y="800099"/>
                  </a:lnTo>
                  <a:lnTo>
                    <a:pt x="356623" y="800099"/>
                  </a:lnTo>
                  <a:lnTo>
                    <a:pt x="380191" y="787399"/>
                  </a:lnTo>
                  <a:lnTo>
                    <a:pt x="398620" y="761999"/>
                  </a:lnTo>
                  <a:lnTo>
                    <a:pt x="410623" y="736599"/>
                  </a:lnTo>
                  <a:lnTo>
                    <a:pt x="414910" y="711199"/>
                  </a:lnTo>
                  <a:lnTo>
                    <a:pt x="414295" y="698499"/>
                  </a:lnTo>
                  <a:lnTo>
                    <a:pt x="412495" y="685799"/>
                  </a:lnTo>
                  <a:lnTo>
                    <a:pt x="409579" y="673099"/>
                  </a:lnTo>
                  <a:close/>
                </a:path>
                <a:path w="1361439" h="1651000" extrusionOk="0">
                  <a:moveTo>
                    <a:pt x="1203564" y="368299"/>
                  </a:moveTo>
                  <a:lnTo>
                    <a:pt x="1039040" y="368299"/>
                  </a:lnTo>
                  <a:lnTo>
                    <a:pt x="1056953" y="380999"/>
                  </a:lnTo>
                  <a:lnTo>
                    <a:pt x="1074548" y="380999"/>
                  </a:lnTo>
                  <a:lnTo>
                    <a:pt x="1074548" y="812799"/>
                  </a:lnTo>
                  <a:lnTo>
                    <a:pt x="1139378" y="812799"/>
                  </a:lnTo>
                  <a:lnTo>
                    <a:pt x="1139378" y="406399"/>
                  </a:lnTo>
                  <a:lnTo>
                    <a:pt x="1243980" y="406399"/>
                  </a:lnTo>
                  <a:lnTo>
                    <a:pt x="1231208" y="393699"/>
                  </a:lnTo>
                  <a:lnTo>
                    <a:pt x="1203564" y="368299"/>
                  </a:lnTo>
                  <a:close/>
                </a:path>
                <a:path w="1361439" h="1651000" extrusionOk="0">
                  <a:moveTo>
                    <a:pt x="339718" y="609599"/>
                  </a:moveTo>
                  <a:lnTo>
                    <a:pt x="317659" y="609599"/>
                  </a:lnTo>
                  <a:lnTo>
                    <a:pt x="279845" y="622299"/>
                  </a:lnTo>
                  <a:lnTo>
                    <a:pt x="248932" y="634999"/>
                  </a:lnTo>
                  <a:lnTo>
                    <a:pt x="228072" y="673099"/>
                  </a:lnTo>
                  <a:lnTo>
                    <a:pt x="220419" y="711199"/>
                  </a:lnTo>
                  <a:lnTo>
                    <a:pt x="221063" y="723899"/>
                  </a:lnTo>
                  <a:lnTo>
                    <a:pt x="222946" y="736599"/>
                  </a:lnTo>
                  <a:lnTo>
                    <a:pt x="294736" y="736599"/>
                  </a:lnTo>
                  <a:lnTo>
                    <a:pt x="288880" y="723899"/>
                  </a:lnTo>
                  <a:lnTo>
                    <a:pt x="285249" y="711199"/>
                  </a:lnTo>
                  <a:lnTo>
                    <a:pt x="287801" y="698499"/>
                  </a:lnTo>
                  <a:lnTo>
                    <a:pt x="294756" y="685799"/>
                  </a:lnTo>
                  <a:lnTo>
                    <a:pt x="305062" y="673099"/>
                  </a:lnTo>
                  <a:lnTo>
                    <a:pt x="405618" y="673099"/>
                  </a:lnTo>
                  <a:lnTo>
                    <a:pt x="456022" y="622299"/>
                  </a:lnTo>
                  <a:lnTo>
                    <a:pt x="350120" y="622299"/>
                  </a:lnTo>
                  <a:lnTo>
                    <a:pt x="339718" y="609599"/>
                  </a:lnTo>
                  <a:close/>
                </a:path>
                <a:path w="1361439" h="1651000" extrusionOk="0">
                  <a:moveTo>
                    <a:pt x="989922" y="685799"/>
                  </a:moveTo>
                  <a:lnTo>
                    <a:pt x="575710" y="685799"/>
                  </a:lnTo>
                  <a:lnTo>
                    <a:pt x="565408" y="698499"/>
                  </a:lnTo>
                  <a:lnTo>
                    <a:pt x="1000224" y="698499"/>
                  </a:lnTo>
                  <a:lnTo>
                    <a:pt x="989922" y="685799"/>
                  </a:lnTo>
                  <a:close/>
                </a:path>
                <a:path w="1361439" h="1651000" extrusionOk="0">
                  <a:moveTo>
                    <a:pt x="740907" y="558799"/>
                  </a:moveTo>
                  <a:lnTo>
                    <a:pt x="695069" y="558799"/>
                  </a:lnTo>
                  <a:lnTo>
                    <a:pt x="688123" y="571499"/>
                  </a:lnTo>
                  <a:lnTo>
                    <a:pt x="685575" y="584199"/>
                  </a:lnTo>
                  <a:lnTo>
                    <a:pt x="685575" y="685799"/>
                  </a:lnTo>
                  <a:lnTo>
                    <a:pt x="750406" y="685799"/>
                  </a:lnTo>
                  <a:lnTo>
                    <a:pt x="750406" y="584199"/>
                  </a:lnTo>
                  <a:lnTo>
                    <a:pt x="747857" y="571499"/>
                  </a:lnTo>
                  <a:lnTo>
                    <a:pt x="740907" y="558799"/>
                  </a:lnTo>
                  <a:close/>
                </a:path>
                <a:path w="1361439" h="1651000" extrusionOk="0">
                  <a:moveTo>
                    <a:pt x="870563" y="558799"/>
                  </a:moveTo>
                  <a:lnTo>
                    <a:pt x="824725" y="558799"/>
                  </a:lnTo>
                  <a:lnTo>
                    <a:pt x="817775" y="571499"/>
                  </a:lnTo>
                  <a:lnTo>
                    <a:pt x="815226" y="584199"/>
                  </a:lnTo>
                  <a:lnTo>
                    <a:pt x="815226" y="685799"/>
                  </a:lnTo>
                  <a:lnTo>
                    <a:pt x="880056" y="685799"/>
                  </a:lnTo>
                  <a:lnTo>
                    <a:pt x="880056" y="584199"/>
                  </a:lnTo>
                  <a:lnTo>
                    <a:pt x="877509" y="571499"/>
                  </a:lnTo>
                  <a:lnTo>
                    <a:pt x="870563" y="558799"/>
                  </a:lnTo>
                  <a:close/>
                </a:path>
                <a:path w="1361439" h="1651000" extrusionOk="0">
                  <a:moveTo>
                    <a:pt x="383269" y="368299"/>
                  </a:moveTo>
                  <a:lnTo>
                    <a:pt x="312511" y="368299"/>
                  </a:lnTo>
                  <a:lnTo>
                    <a:pt x="406685" y="571499"/>
                  </a:lnTo>
                  <a:lnTo>
                    <a:pt x="360008" y="622299"/>
                  </a:lnTo>
                  <a:lnTo>
                    <a:pt x="456022" y="622299"/>
                  </a:lnTo>
                  <a:lnTo>
                    <a:pt x="468623" y="609599"/>
                  </a:lnTo>
                  <a:lnTo>
                    <a:pt x="474518" y="596899"/>
                  </a:lnTo>
                  <a:lnTo>
                    <a:pt x="477633" y="584199"/>
                  </a:lnTo>
                  <a:lnTo>
                    <a:pt x="477848" y="571499"/>
                  </a:lnTo>
                  <a:lnTo>
                    <a:pt x="475043" y="571499"/>
                  </a:lnTo>
                  <a:lnTo>
                    <a:pt x="383269" y="368299"/>
                  </a:lnTo>
                  <a:close/>
                </a:path>
                <a:path w="1361439" h="1651000" extrusionOk="0">
                  <a:moveTo>
                    <a:pt x="611854" y="368299"/>
                  </a:moveTo>
                  <a:lnTo>
                    <a:pt x="383269" y="368299"/>
                  </a:lnTo>
                  <a:lnTo>
                    <a:pt x="434245" y="380999"/>
                  </a:lnTo>
                  <a:lnTo>
                    <a:pt x="483178" y="393699"/>
                  </a:lnTo>
                  <a:lnTo>
                    <a:pt x="525389" y="419099"/>
                  </a:lnTo>
                  <a:lnTo>
                    <a:pt x="556202" y="431799"/>
                  </a:lnTo>
                  <a:lnTo>
                    <a:pt x="585827" y="444499"/>
                  </a:lnTo>
                  <a:lnTo>
                    <a:pt x="620283" y="469899"/>
                  </a:lnTo>
                  <a:lnTo>
                    <a:pt x="648832" y="482599"/>
                  </a:lnTo>
                  <a:lnTo>
                    <a:pt x="660735" y="495299"/>
                  </a:lnTo>
                  <a:lnTo>
                    <a:pt x="697432" y="495299"/>
                  </a:lnTo>
                  <a:lnTo>
                    <a:pt x="730844" y="469899"/>
                  </a:lnTo>
                  <a:lnTo>
                    <a:pt x="754080" y="457199"/>
                  </a:lnTo>
                  <a:lnTo>
                    <a:pt x="778027" y="444499"/>
                  </a:lnTo>
                  <a:lnTo>
                    <a:pt x="813575" y="419099"/>
                  </a:lnTo>
                  <a:lnTo>
                    <a:pt x="663843" y="419099"/>
                  </a:lnTo>
                  <a:lnTo>
                    <a:pt x="645400" y="406399"/>
                  </a:lnTo>
                  <a:lnTo>
                    <a:pt x="624086" y="393699"/>
                  </a:lnTo>
                  <a:lnTo>
                    <a:pt x="600222" y="380999"/>
                  </a:lnTo>
                  <a:lnTo>
                    <a:pt x="611854" y="368299"/>
                  </a:lnTo>
                  <a:close/>
                </a:path>
                <a:path w="1361439" h="1651000" extrusionOk="0">
                  <a:moveTo>
                    <a:pt x="1108764" y="317499"/>
                  </a:moveTo>
                  <a:lnTo>
                    <a:pt x="896836" y="317499"/>
                  </a:lnTo>
                  <a:lnTo>
                    <a:pt x="889626" y="330199"/>
                  </a:lnTo>
                  <a:lnTo>
                    <a:pt x="856629" y="330199"/>
                  </a:lnTo>
                  <a:lnTo>
                    <a:pt x="830025" y="342899"/>
                  </a:lnTo>
                  <a:lnTo>
                    <a:pt x="802295" y="355599"/>
                  </a:lnTo>
                  <a:lnTo>
                    <a:pt x="744443" y="380999"/>
                  </a:lnTo>
                  <a:lnTo>
                    <a:pt x="718818" y="406399"/>
                  </a:lnTo>
                  <a:lnTo>
                    <a:pt x="696871" y="419099"/>
                  </a:lnTo>
                  <a:lnTo>
                    <a:pt x="813575" y="419099"/>
                  </a:lnTo>
                  <a:lnTo>
                    <a:pt x="851276" y="406399"/>
                  </a:lnTo>
                  <a:lnTo>
                    <a:pt x="898565" y="393699"/>
                  </a:lnTo>
                  <a:lnTo>
                    <a:pt x="1002425" y="368299"/>
                  </a:lnTo>
                  <a:lnTo>
                    <a:pt x="1203564" y="368299"/>
                  </a:lnTo>
                  <a:lnTo>
                    <a:pt x="1173913" y="355599"/>
                  </a:lnTo>
                  <a:lnTo>
                    <a:pt x="1142353" y="330199"/>
                  </a:lnTo>
                  <a:lnTo>
                    <a:pt x="1108764" y="317499"/>
                  </a:lnTo>
                  <a:close/>
                </a:path>
                <a:path w="1361439" h="1651000" extrusionOk="0">
                  <a:moveTo>
                    <a:pt x="571841" y="88899"/>
                  </a:moveTo>
                  <a:lnTo>
                    <a:pt x="449648" y="88899"/>
                  </a:lnTo>
                  <a:lnTo>
                    <a:pt x="488462" y="101599"/>
                  </a:lnTo>
                  <a:lnTo>
                    <a:pt x="527047" y="126999"/>
                  </a:lnTo>
                  <a:lnTo>
                    <a:pt x="565373" y="165099"/>
                  </a:lnTo>
                  <a:lnTo>
                    <a:pt x="641124" y="241299"/>
                  </a:lnTo>
                  <a:lnTo>
                    <a:pt x="554663" y="330199"/>
                  </a:lnTo>
                  <a:lnTo>
                    <a:pt x="646749" y="330199"/>
                  </a:lnTo>
                  <a:lnTo>
                    <a:pt x="774697" y="190499"/>
                  </a:lnTo>
                  <a:lnTo>
                    <a:pt x="685791" y="190499"/>
                  </a:lnTo>
                  <a:lnTo>
                    <a:pt x="643615" y="152399"/>
                  </a:lnTo>
                  <a:lnTo>
                    <a:pt x="600795" y="114299"/>
                  </a:lnTo>
                  <a:lnTo>
                    <a:pt x="571841" y="88899"/>
                  </a:lnTo>
                  <a:close/>
                </a:path>
                <a:path w="1361439" h="1651000" extrusionOk="0">
                  <a:moveTo>
                    <a:pt x="407738" y="304799"/>
                  </a:moveTo>
                  <a:lnTo>
                    <a:pt x="319350" y="304799"/>
                  </a:lnTo>
                  <a:lnTo>
                    <a:pt x="284040" y="317499"/>
                  </a:lnTo>
                  <a:lnTo>
                    <a:pt x="435465" y="317499"/>
                  </a:lnTo>
                  <a:lnTo>
                    <a:pt x="407738" y="304799"/>
                  </a:lnTo>
                  <a:close/>
                </a:path>
                <a:path w="1361439" h="1651000" extrusionOk="0">
                  <a:moveTo>
                    <a:pt x="970341" y="114299"/>
                  </a:moveTo>
                  <a:lnTo>
                    <a:pt x="844487" y="114299"/>
                  </a:lnTo>
                  <a:lnTo>
                    <a:pt x="998917" y="203199"/>
                  </a:lnTo>
                  <a:lnTo>
                    <a:pt x="904261" y="317499"/>
                  </a:lnTo>
                  <a:lnTo>
                    <a:pt x="1074205" y="317499"/>
                  </a:lnTo>
                  <a:lnTo>
                    <a:pt x="1038803" y="304799"/>
                  </a:lnTo>
                  <a:lnTo>
                    <a:pt x="998856" y="304799"/>
                  </a:lnTo>
                  <a:lnTo>
                    <a:pt x="1073871" y="215899"/>
                  </a:lnTo>
                  <a:lnTo>
                    <a:pt x="1077707" y="203199"/>
                  </a:lnTo>
                  <a:lnTo>
                    <a:pt x="1080113" y="203199"/>
                  </a:lnTo>
                  <a:lnTo>
                    <a:pt x="1081029" y="190499"/>
                  </a:lnTo>
                  <a:lnTo>
                    <a:pt x="1080394" y="190499"/>
                  </a:lnTo>
                  <a:lnTo>
                    <a:pt x="1078213" y="177799"/>
                  </a:lnTo>
                  <a:lnTo>
                    <a:pt x="1074650" y="177799"/>
                  </a:lnTo>
                  <a:lnTo>
                    <a:pt x="1069856" y="165099"/>
                  </a:lnTo>
                  <a:lnTo>
                    <a:pt x="1063984" y="165099"/>
                  </a:lnTo>
                  <a:lnTo>
                    <a:pt x="970341" y="114299"/>
                  </a:lnTo>
                  <a:close/>
                </a:path>
                <a:path w="1361439" h="1651000" extrusionOk="0">
                  <a:moveTo>
                    <a:pt x="853287" y="50799"/>
                  </a:moveTo>
                  <a:lnTo>
                    <a:pt x="814293" y="50799"/>
                  </a:lnTo>
                  <a:lnTo>
                    <a:pt x="685791" y="190499"/>
                  </a:lnTo>
                  <a:lnTo>
                    <a:pt x="774697" y="190499"/>
                  </a:lnTo>
                  <a:lnTo>
                    <a:pt x="844487" y="114299"/>
                  </a:lnTo>
                  <a:lnTo>
                    <a:pt x="970341" y="114299"/>
                  </a:lnTo>
                  <a:lnTo>
                    <a:pt x="853287" y="50799"/>
                  </a:lnTo>
                  <a:close/>
                </a:path>
                <a:path w="1361439" h="1651000" extrusionOk="0">
                  <a:moveTo>
                    <a:pt x="535360" y="63499"/>
                  </a:moveTo>
                  <a:lnTo>
                    <a:pt x="354311" y="63499"/>
                  </a:lnTo>
                  <a:lnTo>
                    <a:pt x="372345" y="76199"/>
                  </a:lnTo>
                  <a:lnTo>
                    <a:pt x="384516" y="101599"/>
                  </a:lnTo>
                  <a:lnTo>
                    <a:pt x="388982" y="114299"/>
                  </a:lnTo>
                  <a:lnTo>
                    <a:pt x="384516" y="139699"/>
                  </a:lnTo>
                  <a:lnTo>
                    <a:pt x="372345" y="165099"/>
                  </a:lnTo>
                  <a:lnTo>
                    <a:pt x="354311" y="177799"/>
                  </a:lnTo>
                  <a:lnTo>
                    <a:pt x="439219" y="177799"/>
                  </a:lnTo>
                  <a:lnTo>
                    <a:pt x="444614" y="165099"/>
                  </a:lnTo>
                  <a:lnTo>
                    <a:pt x="451428" y="139699"/>
                  </a:lnTo>
                  <a:lnTo>
                    <a:pt x="453802" y="114299"/>
                  </a:lnTo>
                  <a:lnTo>
                    <a:pt x="453533" y="114299"/>
                  </a:lnTo>
                  <a:lnTo>
                    <a:pt x="452737" y="101599"/>
                  </a:lnTo>
                  <a:lnTo>
                    <a:pt x="451435" y="101599"/>
                  </a:lnTo>
                  <a:lnTo>
                    <a:pt x="449648" y="88899"/>
                  </a:lnTo>
                  <a:lnTo>
                    <a:pt x="571841" y="88899"/>
                  </a:lnTo>
                  <a:lnTo>
                    <a:pt x="557364" y="76199"/>
                  </a:lnTo>
                  <a:lnTo>
                    <a:pt x="535360" y="63499"/>
                  </a:lnTo>
                  <a:close/>
                </a:path>
              </a:pathLst>
            </a:custGeom>
            <a:solidFill>
              <a:srgbClr val="4B268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07" name="Picture 106">
              <a:extLst>
                <a:ext uri="{FF2B5EF4-FFF2-40B4-BE49-F238E27FC236}">
                  <a16:creationId xmlns:a16="http://schemas.microsoft.com/office/drawing/2014/main" id="{93FC6A73-D70E-65C4-55B3-7739038821A0}"/>
                </a:ext>
              </a:extLst>
            </p:cNvPr>
            <p:cNvPicPr>
              <a:picLocks noChangeAspect="1"/>
            </p:cNvPicPr>
            <p:nvPr/>
          </p:nvPicPr>
          <p:blipFill>
            <a:blip r:embed="rId19"/>
            <a:stretch>
              <a:fillRect/>
            </a:stretch>
          </p:blipFill>
          <p:spPr>
            <a:xfrm>
              <a:off x="954660" y="6035132"/>
              <a:ext cx="741463" cy="720589"/>
            </a:xfrm>
            <a:prstGeom prst="rect">
              <a:avLst/>
            </a:prstGeom>
          </p:spPr>
        </p:pic>
      </p:grpSp>
      <p:sp>
        <p:nvSpPr>
          <p:cNvPr id="110" name="Rectangle 109">
            <a:extLst>
              <a:ext uri="{FF2B5EF4-FFF2-40B4-BE49-F238E27FC236}">
                <a16:creationId xmlns:a16="http://schemas.microsoft.com/office/drawing/2014/main" id="{B01DCF87-139F-31D0-25A2-5435861F5101}"/>
              </a:ext>
            </a:extLst>
          </p:cNvPr>
          <p:cNvSpPr/>
          <p:nvPr/>
        </p:nvSpPr>
        <p:spPr>
          <a:xfrm>
            <a:off x="9903417" y="9047862"/>
            <a:ext cx="8179756" cy="7744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Build connected medical devices in one day!</a:t>
            </a:r>
          </a:p>
        </p:txBody>
      </p:sp>
      <p:grpSp>
        <p:nvGrpSpPr>
          <p:cNvPr id="117" name="Google Shape;367;p26">
            <a:extLst>
              <a:ext uri="{FF2B5EF4-FFF2-40B4-BE49-F238E27FC236}">
                <a16:creationId xmlns:a16="http://schemas.microsoft.com/office/drawing/2014/main" id="{57CF165F-4972-D78D-A457-AFFA655B4780}"/>
              </a:ext>
            </a:extLst>
          </p:cNvPr>
          <p:cNvGrpSpPr>
            <a:grpSpLocks noChangeAspect="1"/>
          </p:cNvGrpSpPr>
          <p:nvPr/>
        </p:nvGrpSpPr>
        <p:grpSpPr>
          <a:xfrm>
            <a:off x="3049414" y="7610699"/>
            <a:ext cx="3198828" cy="663937"/>
            <a:chOff x="7793174" y="12004137"/>
            <a:chExt cx="4388889" cy="910941"/>
          </a:xfrm>
        </p:grpSpPr>
        <p:grpSp>
          <p:nvGrpSpPr>
            <p:cNvPr id="118" name="Google Shape;368;p26">
              <a:extLst>
                <a:ext uri="{FF2B5EF4-FFF2-40B4-BE49-F238E27FC236}">
                  <a16:creationId xmlns:a16="http://schemas.microsoft.com/office/drawing/2014/main" id="{6F64A2D2-C28C-31A8-5A23-E182CB0CDFF3}"/>
                </a:ext>
              </a:extLst>
            </p:cNvPr>
            <p:cNvGrpSpPr/>
            <p:nvPr/>
          </p:nvGrpSpPr>
          <p:grpSpPr>
            <a:xfrm>
              <a:off x="9461496" y="12018328"/>
              <a:ext cx="1114789" cy="896750"/>
              <a:chOff x="9461496" y="12018328"/>
              <a:chExt cx="1114789" cy="896750"/>
            </a:xfrm>
          </p:grpSpPr>
          <p:sp>
            <p:nvSpPr>
              <p:cNvPr id="124" name="Google Shape;369;p26">
                <a:extLst>
                  <a:ext uri="{FF2B5EF4-FFF2-40B4-BE49-F238E27FC236}">
                    <a16:creationId xmlns:a16="http://schemas.microsoft.com/office/drawing/2014/main" id="{5D4C8240-874D-632B-60A0-7F0CD115A1F5}"/>
                  </a:ext>
                </a:extLst>
              </p:cNvPr>
              <p:cNvSpPr/>
              <p:nvPr/>
            </p:nvSpPr>
            <p:spPr>
              <a:xfrm>
                <a:off x="9597854" y="12018328"/>
                <a:ext cx="710565" cy="321945"/>
              </a:xfrm>
              <a:custGeom>
                <a:avLst/>
                <a:gdLst/>
                <a:ahLst/>
                <a:cxnLst/>
                <a:rect l="l" t="t" r="r" b="b"/>
                <a:pathLst>
                  <a:path w="710565" h="321945" extrusionOk="0">
                    <a:moveTo>
                      <a:pt x="420767" y="0"/>
                    </a:moveTo>
                    <a:lnTo>
                      <a:pt x="371232" y="2797"/>
                    </a:lnTo>
                    <a:lnTo>
                      <a:pt x="323310" y="10986"/>
                    </a:lnTo>
                    <a:lnTo>
                      <a:pt x="277305" y="24259"/>
                    </a:lnTo>
                    <a:lnTo>
                      <a:pt x="233523" y="42310"/>
                    </a:lnTo>
                    <a:lnTo>
                      <a:pt x="192270" y="64832"/>
                    </a:lnTo>
                    <a:lnTo>
                      <a:pt x="153853" y="91520"/>
                    </a:lnTo>
                    <a:lnTo>
                      <a:pt x="118575" y="122066"/>
                    </a:lnTo>
                    <a:lnTo>
                      <a:pt x="86744" y="156164"/>
                    </a:lnTo>
                    <a:lnTo>
                      <a:pt x="58636" y="193557"/>
                    </a:lnTo>
                    <a:lnTo>
                      <a:pt x="34645" y="233790"/>
                    </a:lnTo>
                    <a:lnTo>
                      <a:pt x="14987" y="276705"/>
                    </a:lnTo>
                    <a:lnTo>
                      <a:pt x="0" y="321947"/>
                    </a:lnTo>
                    <a:lnTo>
                      <a:pt x="9656" y="318543"/>
                    </a:lnTo>
                    <a:lnTo>
                      <a:pt x="20579" y="318254"/>
                    </a:lnTo>
                    <a:lnTo>
                      <a:pt x="44448" y="318254"/>
                    </a:lnTo>
                    <a:lnTo>
                      <a:pt x="227034" y="288234"/>
                    </a:lnTo>
                    <a:lnTo>
                      <a:pt x="236993" y="271752"/>
                    </a:lnTo>
                    <a:lnTo>
                      <a:pt x="242970" y="271752"/>
                    </a:lnTo>
                    <a:lnTo>
                      <a:pt x="279752" y="238978"/>
                    </a:lnTo>
                    <a:lnTo>
                      <a:pt x="323122" y="214173"/>
                    </a:lnTo>
                    <a:lnTo>
                      <a:pt x="370664" y="198813"/>
                    </a:lnTo>
                    <a:lnTo>
                      <a:pt x="420879" y="193557"/>
                    </a:lnTo>
                    <a:lnTo>
                      <a:pt x="663395" y="193557"/>
                    </a:lnTo>
                    <a:lnTo>
                      <a:pt x="705575" y="151373"/>
                    </a:lnTo>
                    <a:lnTo>
                      <a:pt x="710273" y="110286"/>
                    </a:lnTo>
                    <a:lnTo>
                      <a:pt x="668586" y="77417"/>
                    </a:lnTo>
                    <a:lnTo>
                      <a:pt x="623544" y="50065"/>
                    </a:lnTo>
                    <a:lnTo>
                      <a:pt x="575693" y="28439"/>
                    </a:lnTo>
                    <a:lnTo>
                      <a:pt x="525581" y="12747"/>
                    </a:lnTo>
                    <a:lnTo>
                      <a:pt x="473756" y="3198"/>
                    </a:lnTo>
                    <a:lnTo>
                      <a:pt x="420767" y="0"/>
                    </a:lnTo>
                    <a:close/>
                  </a:path>
                  <a:path w="710565" h="321945" extrusionOk="0">
                    <a:moveTo>
                      <a:pt x="44448" y="318254"/>
                    </a:moveTo>
                    <a:lnTo>
                      <a:pt x="20579" y="318254"/>
                    </a:lnTo>
                    <a:lnTo>
                      <a:pt x="29518" y="319350"/>
                    </a:lnTo>
                    <a:lnTo>
                      <a:pt x="33220" y="320100"/>
                    </a:lnTo>
                    <a:lnTo>
                      <a:pt x="44448" y="318254"/>
                    </a:lnTo>
                    <a:close/>
                  </a:path>
                  <a:path w="710565" h="321945" extrusionOk="0">
                    <a:moveTo>
                      <a:pt x="242970" y="271752"/>
                    </a:moveTo>
                    <a:lnTo>
                      <a:pt x="236993" y="271752"/>
                    </a:lnTo>
                    <a:lnTo>
                      <a:pt x="242050" y="272572"/>
                    </a:lnTo>
                    <a:lnTo>
                      <a:pt x="242970" y="271752"/>
                    </a:lnTo>
                    <a:close/>
                  </a:path>
                  <a:path w="710565" h="321945" extrusionOk="0">
                    <a:moveTo>
                      <a:pt x="663395" y="193557"/>
                    </a:moveTo>
                    <a:lnTo>
                      <a:pt x="420879" y="193557"/>
                    </a:lnTo>
                    <a:lnTo>
                      <a:pt x="463029" y="197327"/>
                    </a:lnTo>
                    <a:lnTo>
                      <a:pt x="502837" y="208018"/>
                    </a:lnTo>
                    <a:lnTo>
                      <a:pt x="539666" y="224984"/>
                    </a:lnTo>
                    <a:lnTo>
                      <a:pt x="572879" y="247578"/>
                    </a:lnTo>
                    <a:lnTo>
                      <a:pt x="572879" y="247762"/>
                    </a:lnTo>
                    <a:lnTo>
                      <a:pt x="608581" y="248378"/>
                    </a:lnTo>
                    <a:lnTo>
                      <a:pt x="663395" y="193557"/>
                    </a:lnTo>
                    <a:close/>
                  </a:path>
                </a:pathLst>
              </a:custGeom>
              <a:solidFill>
                <a:srgbClr val="EA433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 name="Google Shape;370;p26">
                <a:extLst>
                  <a:ext uri="{FF2B5EF4-FFF2-40B4-BE49-F238E27FC236}">
                    <a16:creationId xmlns:a16="http://schemas.microsoft.com/office/drawing/2014/main" id="{F9215B4E-07C1-0A8B-F1BA-724528BC36D5}"/>
                  </a:ext>
                </a:extLst>
              </p:cNvPr>
              <p:cNvSpPr/>
              <p:nvPr/>
            </p:nvSpPr>
            <p:spPr>
              <a:xfrm>
                <a:off x="9994625" y="12128436"/>
                <a:ext cx="581660" cy="786130"/>
              </a:xfrm>
              <a:custGeom>
                <a:avLst/>
                <a:gdLst/>
                <a:ahLst/>
                <a:cxnLst/>
                <a:rect l="l" t="t" r="r" b="b"/>
                <a:pathLst>
                  <a:path w="581659" h="786129" extrusionOk="0">
                    <a:moveTo>
                      <a:pt x="313454" y="0"/>
                    </a:moveTo>
                    <a:lnTo>
                      <a:pt x="176111" y="137342"/>
                    </a:lnTo>
                    <a:lnTo>
                      <a:pt x="213439" y="174822"/>
                    </a:lnTo>
                    <a:lnTo>
                      <a:pt x="241910" y="219683"/>
                    </a:lnTo>
                    <a:lnTo>
                      <a:pt x="260063" y="270478"/>
                    </a:lnTo>
                    <a:lnTo>
                      <a:pt x="266439" y="325762"/>
                    </a:lnTo>
                    <a:lnTo>
                      <a:pt x="266439" y="349998"/>
                    </a:lnTo>
                    <a:lnTo>
                      <a:pt x="313546" y="359541"/>
                    </a:lnTo>
                    <a:lnTo>
                      <a:pt x="352041" y="385539"/>
                    </a:lnTo>
                    <a:lnTo>
                      <a:pt x="378010" y="424040"/>
                    </a:lnTo>
                    <a:lnTo>
                      <a:pt x="387536" y="471094"/>
                    </a:lnTo>
                    <a:lnTo>
                      <a:pt x="377992" y="518206"/>
                    </a:lnTo>
                    <a:lnTo>
                      <a:pt x="351995" y="556700"/>
                    </a:lnTo>
                    <a:lnTo>
                      <a:pt x="313494" y="582666"/>
                    </a:lnTo>
                    <a:lnTo>
                      <a:pt x="266439" y="592191"/>
                    </a:lnTo>
                    <a:lnTo>
                      <a:pt x="24246" y="592191"/>
                    </a:lnTo>
                    <a:lnTo>
                      <a:pt x="0" y="616571"/>
                    </a:lnTo>
                    <a:lnTo>
                      <a:pt x="0" y="761913"/>
                    </a:lnTo>
                    <a:lnTo>
                      <a:pt x="24246" y="786026"/>
                    </a:lnTo>
                    <a:lnTo>
                      <a:pt x="266439" y="786026"/>
                    </a:lnTo>
                    <a:lnTo>
                      <a:pt x="312945" y="782554"/>
                    </a:lnTo>
                    <a:lnTo>
                      <a:pt x="357331" y="772595"/>
                    </a:lnTo>
                    <a:lnTo>
                      <a:pt x="399112" y="756635"/>
                    </a:lnTo>
                    <a:lnTo>
                      <a:pt x="437803" y="735159"/>
                    </a:lnTo>
                    <a:lnTo>
                      <a:pt x="472919" y="708651"/>
                    </a:lnTo>
                    <a:lnTo>
                      <a:pt x="503974" y="677598"/>
                    </a:lnTo>
                    <a:lnTo>
                      <a:pt x="530483" y="642483"/>
                    </a:lnTo>
                    <a:lnTo>
                      <a:pt x="551962" y="603792"/>
                    </a:lnTo>
                    <a:lnTo>
                      <a:pt x="567924" y="562011"/>
                    </a:lnTo>
                    <a:lnTo>
                      <a:pt x="577886" y="517623"/>
                    </a:lnTo>
                    <a:lnTo>
                      <a:pt x="581361" y="471115"/>
                    </a:lnTo>
                    <a:lnTo>
                      <a:pt x="576938" y="418673"/>
                    </a:lnTo>
                    <a:lnTo>
                      <a:pt x="564261" y="368997"/>
                    </a:lnTo>
                    <a:lnTo>
                      <a:pt x="544029" y="322793"/>
                    </a:lnTo>
                    <a:lnTo>
                      <a:pt x="516943" y="280766"/>
                    </a:lnTo>
                    <a:lnTo>
                      <a:pt x="483704" y="243623"/>
                    </a:lnTo>
                    <a:lnTo>
                      <a:pt x="445013" y="212050"/>
                    </a:lnTo>
                    <a:lnTo>
                      <a:pt x="428699" y="163441"/>
                    </a:lnTo>
                    <a:lnTo>
                      <a:pt x="407018" y="117548"/>
                    </a:lnTo>
                    <a:lnTo>
                      <a:pt x="380338" y="74755"/>
                    </a:lnTo>
                    <a:lnTo>
                      <a:pt x="349027" y="35444"/>
                    </a:lnTo>
                    <a:lnTo>
                      <a:pt x="313454" y="0"/>
                    </a:lnTo>
                    <a:close/>
                  </a:path>
                </a:pathLst>
              </a:custGeom>
              <a:solidFill>
                <a:srgbClr val="4285F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 name="Google Shape;371;p26">
                <a:extLst>
                  <a:ext uri="{FF2B5EF4-FFF2-40B4-BE49-F238E27FC236}">
                    <a16:creationId xmlns:a16="http://schemas.microsoft.com/office/drawing/2014/main" id="{F0D8C174-9C28-E52B-0749-87664307BB4A}"/>
                  </a:ext>
                </a:extLst>
              </p:cNvPr>
              <p:cNvSpPr/>
              <p:nvPr/>
            </p:nvSpPr>
            <p:spPr>
              <a:xfrm>
                <a:off x="9586152" y="12709974"/>
                <a:ext cx="432434" cy="205104"/>
              </a:xfrm>
              <a:custGeom>
                <a:avLst/>
                <a:gdLst/>
                <a:ahLst/>
                <a:cxnLst/>
                <a:rect l="l" t="t" r="r" b="b"/>
                <a:pathLst>
                  <a:path w="432434" h="205104" extrusionOk="0">
                    <a:moveTo>
                      <a:pt x="140440" y="0"/>
                    </a:moveTo>
                    <a:lnTo>
                      <a:pt x="105486" y="10707"/>
                    </a:lnTo>
                    <a:lnTo>
                      <a:pt x="8492" y="107702"/>
                    </a:lnTo>
                    <a:lnTo>
                      <a:pt x="0" y="140440"/>
                    </a:lnTo>
                    <a:lnTo>
                      <a:pt x="43117" y="168076"/>
                    </a:lnTo>
                    <a:lnTo>
                      <a:pt x="89844" y="188213"/>
                    </a:lnTo>
                    <a:lnTo>
                      <a:pt x="139215" y="200525"/>
                    </a:lnTo>
                    <a:lnTo>
                      <a:pt x="190265" y="204686"/>
                    </a:lnTo>
                    <a:lnTo>
                      <a:pt x="190275" y="204819"/>
                    </a:lnTo>
                    <a:lnTo>
                      <a:pt x="432325" y="204819"/>
                    </a:lnTo>
                    <a:lnTo>
                      <a:pt x="432325" y="10830"/>
                    </a:lnTo>
                    <a:lnTo>
                      <a:pt x="190275" y="10830"/>
                    </a:lnTo>
                    <a:lnTo>
                      <a:pt x="177432" y="10142"/>
                    </a:lnTo>
                    <a:lnTo>
                      <a:pt x="164773" y="8092"/>
                    </a:lnTo>
                    <a:lnTo>
                      <a:pt x="152406" y="4703"/>
                    </a:lnTo>
                    <a:lnTo>
                      <a:pt x="140440" y="0"/>
                    </a:lnTo>
                    <a:close/>
                  </a:path>
                </a:pathLst>
              </a:custGeom>
              <a:solidFill>
                <a:srgbClr val="34A85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127" name="Google Shape;372;p26">
                <a:extLst>
                  <a:ext uri="{FF2B5EF4-FFF2-40B4-BE49-F238E27FC236}">
                    <a16:creationId xmlns:a16="http://schemas.microsoft.com/office/drawing/2014/main" id="{185B374B-259B-967A-F465-91512CCCD0A2}"/>
                  </a:ext>
                </a:extLst>
              </p:cNvPr>
              <p:cNvSpPr/>
              <p:nvPr/>
            </p:nvSpPr>
            <p:spPr>
              <a:xfrm>
                <a:off x="9461496" y="12284762"/>
                <a:ext cx="565785" cy="566420"/>
              </a:xfrm>
              <a:custGeom>
                <a:avLst/>
                <a:gdLst/>
                <a:ahLst/>
                <a:cxnLst/>
                <a:rect l="l" t="t" r="r" b="b"/>
                <a:pathLst>
                  <a:path w="565784" h="566420" extrusionOk="0">
                    <a:moveTo>
                      <a:pt x="314931" y="0"/>
                    </a:moveTo>
                    <a:lnTo>
                      <a:pt x="268423" y="3515"/>
                    </a:lnTo>
                    <a:lnTo>
                      <a:pt x="224034" y="13509"/>
                    </a:lnTo>
                    <a:lnTo>
                      <a:pt x="182250" y="29498"/>
                    </a:lnTo>
                    <a:lnTo>
                      <a:pt x="143557" y="50996"/>
                    </a:lnTo>
                    <a:lnTo>
                      <a:pt x="108440" y="77520"/>
                    </a:lnTo>
                    <a:lnTo>
                      <a:pt x="77383" y="108586"/>
                    </a:lnTo>
                    <a:lnTo>
                      <a:pt x="50873" y="143709"/>
                    </a:lnTo>
                    <a:lnTo>
                      <a:pt x="29394" y="182404"/>
                    </a:lnTo>
                    <a:lnTo>
                      <a:pt x="13432" y="224188"/>
                    </a:lnTo>
                    <a:lnTo>
                      <a:pt x="3472" y="268577"/>
                    </a:lnTo>
                    <a:lnTo>
                      <a:pt x="0" y="315085"/>
                    </a:lnTo>
                    <a:lnTo>
                      <a:pt x="3979" y="365176"/>
                    </a:lnTo>
                    <a:lnTo>
                      <a:pt x="15507" y="412766"/>
                    </a:lnTo>
                    <a:lnTo>
                      <a:pt x="33967" y="457245"/>
                    </a:lnTo>
                    <a:lnTo>
                      <a:pt x="58745" y="498001"/>
                    </a:lnTo>
                    <a:lnTo>
                      <a:pt x="89224" y="534424"/>
                    </a:lnTo>
                    <a:lnTo>
                      <a:pt x="124789" y="565904"/>
                    </a:lnTo>
                    <a:lnTo>
                      <a:pt x="265208" y="425474"/>
                    </a:lnTo>
                    <a:lnTo>
                      <a:pt x="235751" y="406664"/>
                    </a:lnTo>
                    <a:lnTo>
                      <a:pt x="213260" y="380799"/>
                    </a:lnTo>
                    <a:lnTo>
                      <a:pt x="198900" y="349674"/>
                    </a:lnTo>
                    <a:lnTo>
                      <a:pt x="193834" y="315085"/>
                    </a:lnTo>
                    <a:lnTo>
                      <a:pt x="203376" y="267978"/>
                    </a:lnTo>
                    <a:lnTo>
                      <a:pt x="229371" y="229483"/>
                    </a:lnTo>
                    <a:lnTo>
                      <a:pt x="267872" y="203514"/>
                    </a:lnTo>
                    <a:lnTo>
                      <a:pt x="314931" y="193988"/>
                    </a:lnTo>
                    <a:lnTo>
                      <a:pt x="350210" y="199268"/>
                    </a:lnTo>
                    <a:lnTo>
                      <a:pt x="381385" y="214018"/>
                    </a:lnTo>
                    <a:lnTo>
                      <a:pt x="406933" y="236604"/>
                    </a:lnTo>
                    <a:lnTo>
                      <a:pt x="425331" y="265393"/>
                    </a:lnTo>
                    <a:lnTo>
                      <a:pt x="565761" y="124963"/>
                    </a:lnTo>
                    <a:lnTo>
                      <a:pt x="534288" y="89398"/>
                    </a:lnTo>
                    <a:lnTo>
                      <a:pt x="497867" y="58919"/>
                    </a:lnTo>
                    <a:lnTo>
                      <a:pt x="457110" y="34142"/>
                    </a:lnTo>
                    <a:lnTo>
                      <a:pt x="412630" y="15681"/>
                    </a:lnTo>
                    <a:lnTo>
                      <a:pt x="365040" y="4153"/>
                    </a:lnTo>
                    <a:lnTo>
                      <a:pt x="314952" y="174"/>
                    </a:lnTo>
                    <a:lnTo>
                      <a:pt x="314931" y="0"/>
                    </a:lnTo>
                    <a:close/>
                  </a:path>
                </a:pathLst>
              </a:custGeom>
              <a:solidFill>
                <a:srgbClr val="FBBC0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19" name="Google Shape;373;p26">
              <a:extLst>
                <a:ext uri="{FF2B5EF4-FFF2-40B4-BE49-F238E27FC236}">
                  <a16:creationId xmlns:a16="http://schemas.microsoft.com/office/drawing/2014/main" id="{C68AEA12-7401-9C23-0651-3B9FF23E2FF3}"/>
                </a:ext>
              </a:extLst>
            </p:cNvPr>
            <p:cNvSpPr/>
            <p:nvPr/>
          </p:nvSpPr>
          <p:spPr>
            <a:xfrm>
              <a:off x="11124788" y="12004137"/>
              <a:ext cx="1057275" cy="817880"/>
            </a:xfrm>
            <a:custGeom>
              <a:avLst/>
              <a:gdLst/>
              <a:ahLst/>
              <a:cxnLst/>
              <a:rect l="l" t="t" r="r" b="b"/>
              <a:pathLst>
                <a:path w="1057275" h="817879" extrusionOk="0">
                  <a:moveTo>
                    <a:pt x="489248" y="773903"/>
                  </a:moveTo>
                  <a:lnTo>
                    <a:pt x="242603" y="817411"/>
                  </a:lnTo>
                  <a:lnTo>
                    <a:pt x="1056661" y="817585"/>
                  </a:lnTo>
                  <a:lnTo>
                    <a:pt x="1055030" y="814662"/>
                  </a:lnTo>
                  <a:lnTo>
                    <a:pt x="1031616" y="774067"/>
                  </a:lnTo>
                  <a:lnTo>
                    <a:pt x="488469" y="774067"/>
                  </a:lnTo>
                  <a:lnTo>
                    <a:pt x="489248" y="773903"/>
                  </a:lnTo>
                  <a:close/>
                </a:path>
                <a:path w="1057275" h="817879" extrusionOk="0">
                  <a:moveTo>
                    <a:pt x="617463" y="57712"/>
                  </a:moveTo>
                  <a:lnTo>
                    <a:pt x="611553" y="73783"/>
                  </a:lnTo>
                  <a:lnTo>
                    <a:pt x="596399" y="115359"/>
                  </a:lnTo>
                  <a:lnTo>
                    <a:pt x="490194" y="407982"/>
                  </a:lnTo>
                  <a:lnTo>
                    <a:pt x="484510" y="423884"/>
                  </a:lnTo>
                  <a:lnTo>
                    <a:pt x="515172" y="461982"/>
                  </a:lnTo>
                  <a:lnTo>
                    <a:pt x="547075" y="500585"/>
                  </a:lnTo>
                  <a:lnTo>
                    <a:pt x="739842" y="729524"/>
                  </a:lnTo>
                  <a:lnTo>
                    <a:pt x="737524" y="730037"/>
                  </a:lnTo>
                  <a:lnTo>
                    <a:pt x="488469" y="774067"/>
                  </a:lnTo>
                  <a:lnTo>
                    <a:pt x="1031616" y="774067"/>
                  </a:lnTo>
                  <a:lnTo>
                    <a:pt x="1004884" y="727719"/>
                  </a:lnTo>
                  <a:lnTo>
                    <a:pt x="645728" y="105904"/>
                  </a:lnTo>
                  <a:lnTo>
                    <a:pt x="630369" y="79527"/>
                  </a:lnTo>
                  <a:lnTo>
                    <a:pt x="620805" y="63217"/>
                  </a:lnTo>
                  <a:lnTo>
                    <a:pt x="617463" y="57712"/>
                  </a:lnTo>
                  <a:close/>
                </a:path>
                <a:path w="1057275" h="817879" extrusionOk="0">
                  <a:moveTo>
                    <a:pt x="581258" y="0"/>
                  </a:moveTo>
                  <a:lnTo>
                    <a:pt x="268142" y="262470"/>
                  </a:lnTo>
                  <a:lnTo>
                    <a:pt x="6867" y="715709"/>
                  </a:lnTo>
                  <a:lnTo>
                    <a:pt x="0" y="727719"/>
                  </a:lnTo>
                  <a:lnTo>
                    <a:pt x="9560" y="727844"/>
                  </a:lnTo>
                  <a:lnTo>
                    <a:pt x="74119" y="727964"/>
                  </a:lnTo>
                  <a:lnTo>
                    <a:pt x="242347" y="727719"/>
                  </a:lnTo>
                  <a:lnTo>
                    <a:pt x="578766" y="6369"/>
                  </a:lnTo>
                  <a:lnTo>
                    <a:pt x="579802" y="4307"/>
                  </a:lnTo>
                  <a:lnTo>
                    <a:pt x="580663" y="2235"/>
                  </a:lnTo>
                  <a:lnTo>
                    <a:pt x="581258" y="0"/>
                  </a:lnTo>
                  <a:close/>
                </a:path>
              </a:pathLst>
            </a:custGeom>
            <a:solidFill>
              <a:srgbClr val="0089D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20" name="Google Shape;374;p26">
              <a:extLst>
                <a:ext uri="{FF2B5EF4-FFF2-40B4-BE49-F238E27FC236}">
                  <a16:creationId xmlns:a16="http://schemas.microsoft.com/office/drawing/2014/main" id="{2747DA00-3468-E233-420C-E70808A8DECF}"/>
                </a:ext>
              </a:extLst>
            </p:cNvPr>
            <p:cNvGrpSpPr/>
            <p:nvPr/>
          </p:nvGrpSpPr>
          <p:grpSpPr>
            <a:xfrm>
              <a:off x="7793174" y="12203786"/>
              <a:ext cx="1117444" cy="670922"/>
              <a:chOff x="7793174" y="12203786"/>
              <a:chExt cx="1117444" cy="670922"/>
            </a:xfrm>
          </p:grpSpPr>
          <p:sp>
            <p:nvSpPr>
              <p:cNvPr id="121" name="Google Shape;375;p26">
                <a:extLst>
                  <a:ext uri="{FF2B5EF4-FFF2-40B4-BE49-F238E27FC236}">
                    <a16:creationId xmlns:a16="http://schemas.microsoft.com/office/drawing/2014/main" id="{20A55010-8710-D4A8-1B0F-D2605899B747}"/>
                  </a:ext>
                </a:extLst>
              </p:cNvPr>
              <p:cNvSpPr/>
              <p:nvPr/>
            </p:nvSpPr>
            <p:spPr>
              <a:xfrm>
                <a:off x="7840018" y="12203786"/>
                <a:ext cx="1024255" cy="349885"/>
              </a:xfrm>
              <a:custGeom>
                <a:avLst/>
                <a:gdLst/>
                <a:ahLst/>
                <a:cxnLst/>
                <a:rect l="l" t="t" r="r" b="b"/>
                <a:pathLst>
                  <a:path w="1024254" h="349884" extrusionOk="0">
                    <a:moveTo>
                      <a:pt x="789852" y="276439"/>
                    </a:moveTo>
                    <a:lnTo>
                      <a:pt x="782047" y="276439"/>
                    </a:lnTo>
                    <a:lnTo>
                      <a:pt x="779236" y="280347"/>
                    </a:lnTo>
                    <a:lnTo>
                      <a:pt x="779236" y="310490"/>
                    </a:lnTo>
                    <a:lnTo>
                      <a:pt x="779985" y="313947"/>
                    </a:lnTo>
                    <a:lnTo>
                      <a:pt x="822650" y="339417"/>
                    </a:lnTo>
                    <a:lnTo>
                      <a:pt x="864114" y="347662"/>
                    </a:lnTo>
                    <a:lnTo>
                      <a:pt x="893062" y="349290"/>
                    </a:lnTo>
                    <a:lnTo>
                      <a:pt x="907085" y="348842"/>
                    </a:lnTo>
                    <a:lnTo>
                      <a:pt x="945748" y="342131"/>
                    </a:lnTo>
                    <a:lnTo>
                      <a:pt x="987051" y="321321"/>
                    </a:lnTo>
                    <a:lnTo>
                      <a:pt x="1007609" y="299208"/>
                    </a:lnTo>
                    <a:lnTo>
                      <a:pt x="889164" y="299208"/>
                    </a:lnTo>
                    <a:lnTo>
                      <a:pt x="878103" y="298924"/>
                    </a:lnTo>
                    <a:lnTo>
                      <a:pt x="834071" y="292138"/>
                    </a:lnTo>
                    <a:lnTo>
                      <a:pt x="800047" y="279916"/>
                    </a:lnTo>
                    <a:lnTo>
                      <a:pt x="796800" y="278578"/>
                    </a:lnTo>
                    <a:lnTo>
                      <a:pt x="792129" y="276880"/>
                    </a:lnTo>
                    <a:lnTo>
                      <a:pt x="789852" y="276439"/>
                    </a:lnTo>
                    <a:close/>
                  </a:path>
                  <a:path w="1024254" h="349884" extrusionOk="0">
                    <a:moveTo>
                      <a:pt x="913656" y="0"/>
                    </a:moveTo>
                    <a:lnTo>
                      <a:pt x="905420" y="0"/>
                    </a:lnTo>
                    <a:lnTo>
                      <a:pt x="893222" y="407"/>
                    </a:lnTo>
                    <a:lnTo>
                      <a:pt x="847875" y="10147"/>
                    </a:lnTo>
                    <a:lnTo>
                      <a:pt x="811996" y="32363"/>
                    </a:lnTo>
                    <a:lnTo>
                      <a:pt x="788802" y="65556"/>
                    </a:lnTo>
                    <a:lnTo>
                      <a:pt x="783134" y="97568"/>
                    </a:lnTo>
                    <a:lnTo>
                      <a:pt x="784293" y="111922"/>
                    </a:lnTo>
                    <a:lnTo>
                      <a:pt x="801677" y="151558"/>
                    </a:lnTo>
                    <a:lnTo>
                      <a:pt x="842102" y="182048"/>
                    </a:lnTo>
                    <a:lnTo>
                      <a:pt x="915174" y="206193"/>
                    </a:lnTo>
                    <a:lnTo>
                      <a:pt x="927757" y="210829"/>
                    </a:lnTo>
                    <a:lnTo>
                      <a:pt x="960139" y="237416"/>
                    </a:lnTo>
                    <a:lnTo>
                      <a:pt x="962661" y="251721"/>
                    </a:lnTo>
                    <a:lnTo>
                      <a:pt x="961460" y="262460"/>
                    </a:lnTo>
                    <a:lnTo>
                      <a:pt x="932879" y="292259"/>
                    </a:lnTo>
                    <a:lnTo>
                      <a:pt x="889164" y="299208"/>
                    </a:lnTo>
                    <a:lnTo>
                      <a:pt x="1007609" y="299208"/>
                    </a:lnTo>
                    <a:lnTo>
                      <a:pt x="1023190" y="256951"/>
                    </a:lnTo>
                    <a:lnTo>
                      <a:pt x="1023799" y="245219"/>
                    </a:lnTo>
                    <a:lnTo>
                      <a:pt x="1022721" y="230994"/>
                    </a:lnTo>
                    <a:lnTo>
                      <a:pt x="1006558" y="193188"/>
                    </a:lnTo>
                    <a:lnTo>
                      <a:pt x="967719" y="164530"/>
                    </a:lnTo>
                    <a:lnTo>
                      <a:pt x="896313" y="140501"/>
                    </a:lnTo>
                    <a:lnTo>
                      <a:pt x="882530" y="135563"/>
                    </a:lnTo>
                    <a:lnTo>
                      <a:pt x="850496" y="114336"/>
                    </a:lnTo>
                    <a:lnTo>
                      <a:pt x="844282" y="93671"/>
                    </a:lnTo>
                    <a:lnTo>
                      <a:pt x="845379" y="83059"/>
                    </a:lnTo>
                    <a:lnTo>
                      <a:pt x="882978" y="52692"/>
                    </a:lnTo>
                    <a:lnTo>
                      <a:pt x="911277" y="50092"/>
                    </a:lnTo>
                    <a:lnTo>
                      <a:pt x="1005584" y="50092"/>
                    </a:lnTo>
                    <a:lnTo>
                      <a:pt x="1005584" y="34471"/>
                    </a:lnTo>
                    <a:lnTo>
                      <a:pt x="969164" y="9548"/>
                    </a:lnTo>
                    <a:lnTo>
                      <a:pt x="922005" y="553"/>
                    </a:lnTo>
                    <a:lnTo>
                      <a:pt x="913656" y="0"/>
                    </a:lnTo>
                    <a:close/>
                  </a:path>
                  <a:path w="1024254" h="349884" extrusionOk="0">
                    <a:moveTo>
                      <a:pt x="1005584" y="50092"/>
                    </a:moveTo>
                    <a:lnTo>
                      <a:pt x="911277" y="50092"/>
                    </a:lnTo>
                    <a:lnTo>
                      <a:pt x="930623" y="50986"/>
                    </a:lnTo>
                    <a:lnTo>
                      <a:pt x="948997" y="53668"/>
                    </a:lnTo>
                    <a:lnTo>
                      <a:pt x="966399" y="58140"/>
                    </a:lnTo>
                    <a:lnTo>
                      <a:pt x="982825" y="64399"/>
                    </a:lnTo>
                    <a:lnTo>
                      <a:pt x="989328" y="67435"/>
                    </a:lnTo>
                    <a:lnTo>
                      <a:pt x="994097" y="68953"/>
                    </a:lnTo>
                    <a:lnTo>
                      <a:pt x="1002763" y="68953"/>
                    </a:lnTo>
                    <a:lnTo>
                      <a:pt x="1005584" y="65045"/>
                    </a:lnTo>
                    <a:lnTo>
                      <a:pt x="1005584" y="50092"/>
                    </a:lnTo>
                    <a:close/>
                  </a:path>
                  <a:path w="1024254" h="349884" extrusionOk="0">
                    <a:moveTo>
                      <a:pt x="355567" y="9764"/>
                    </a:moveTo>
                    <a:lnTo>
                      <a:pt x="306141" y="9764"/>
                    </a:lnTo>
                    <a:lnTo>
                      <a:pt x="303116" y="12799"/>
                    </a:lnTo>
                    <a:lnTo>
                      <a:pt x="303116" y="21466"/>
                    </a:lnTo>
                    <a:lnTo>
                      <a:pt x="304183" y="26461"/>
                    </a:lnTo>
                    <a:lnTo>
                      <a:pt x="306367" y="33825"/>
                    </a:lnTo>
                    <a:lnTo>
                      <a:pt x="393515" y="321321"/>
                    </a:lnTo>
                    <a:lnTo>
                      <a:pt x="395690" y="328695"/>
                    </a:lnTo>
                    <a:lnTo>
                      <a:pt x="398295" y="333577"/>
                    </a:lnTo>
                    <a:lnTo>
                      <a:pt x="404356" y="338346"/>
                    </a:lnTo>
                    <a:lnTo>
                      <a:pt x="409136" y="339536"/>
                    </a:lnTo>
                    <a:lnTo>
                      <a:pt x="454438" y="339536"/>
                    </a:lnTo>
                    <a:lnTo>
                      <a:pt x="459433" y="338234"/>
                    </a:lnTo>
                    <a:lnTo>
                      <a:pt x="465495" y="333034"/>
                    </a:lnTo>
                    <a:lnTo>
                      <a:pt x="467884" y="328049"/>
                    </a:lnTo>
                    <a:lnTo>
                      <a:pt x="469628" y="320675"/>
                    </a:lnTo>
                    <a:lnTo>
                      <a:pt x="480825" y="273844"/>
                    </a:lnTo>
                    <a:lnTo>
                      <a:pt x="433197" y="273844"/>
                    </a:lnTo>
                    <a:lnTo>
                      <a:pt x="370757" y="27969"/>
                    </a:lnTo>
                    <a:lnTo>
                      <a:pt x="368582" y="20605"/>
                    </a:lnTo>
                    <a:lnTo>
                      <a:pt x="366090" y="15722"/>
                    </a:lnTo>
                    <a:lnTo>
                      <a:pt x="363280" y="13333"/>
                    </a:lnTo>
                    <a:lnTo>
                      <a:pt x="360449" y="10964"/>
                    </a:lnTo>
                    <a:lnTo>
                      <a:pt x="355567" y="9764"/>
                    </a:lnTo>
                    <a:close/>
                  </a:path>
                  <a:path w="1024254" h="349884" extrusionOk="0">
                    <a:moveTo>
                      <a:pt x="577771" y="81312"/>
                    </a:moveTo>
                    <a:lnTo>
                      <a:pt x="526858" y="81312"/>
                    </a:lnTo>
                    <a:lnTo>
                      <a:pt x="584755" y="320675"/>
                    </a:lnTo>
                    <a:lnTo>
                      <a:pt x="586478" y="328049"/>
                    </a:lnTo>
                    <a:lnTo>
                      <a:pt x="588868" y="333034"/>
                    </a:lnTo>
                    <a:lnTo>
                      <a:pt x="594940" y="338234"/>
                    </a:lnTo>
                    <a:lnTo>
                      <a:pt x="599925" y="339536"/>
                    </a:lnTo>
                    <a:lnTo>
                      <a:pt x="645247" y="339536"/>
                    </a:lnTo>
                    <a:lnTo>
                      <a:pt x="650006" y="338346"/>
                    </a:lnTo>
                    <a:lnTo>
                      <a:pt x="656078" y="333577"/>
                    </a:lnTo>
                    <a:lnTo>
                      <a:pt x="658673" y="328695"/>
                    </a:lnTo>
                    <a:lnTo>
                      <a:pt x="660858" y="321321"/>
                    </a:lnTo>
                    <a:lnTo>
                      <a:pt x="674664" y="277095"/>
                    </a:lnTo>
                    <a:lnTo>
                      <a:pt x="623781" y="277095"/>
                    </a:lnTo>
                    <a:lnTo>
                      <a:pt x="577771" y="81312"/>
                    </a:lnTo>
                    <a:close/>
                  </a:path>
                  <a:path w="1024254" h="349884" extrusionOk="0">
                    <a:moveTo>
                      <a:pt x="750826" y="9764"/>
                    </a:moveTo>
                    <a:lnTo>
                      <a:pt x="703350" y="9764"/>
                    </a:lnTo>
                    <a:lnTo>
                      <a:pt x="698468" y="10964"/>
                    </a:lnTo>
                    <a:lnTo>
                      <a:pt x="692827" y="15722"/>
                    </a:lnTo>
                    <a:lnTo>
                      <a:pt x="690334" y="20605"/>
                    </a:lnTo>
                    <a:lnTo>
                      <a:pt x="688170" y="27969"/>
                    </a:lnTo>
                    <a:lnTo>
                      <a:pt x="623781" y="277095"/>
                    </a:lnTo>
                    <a:lnTo>
                      <a:pt x="674664" y="277095"/>
                    </a:lnTo>
                    <a:lnTo>
                      <a:pt x="750611" y="33825"/>
                    </a:lnTo>
                    <a:lnTo>
                      <a:pt x="751914" y="29928"/>
                    </a:lnTo>
                    <a:lnTo>
                      <a:pt x="752785" y="26892"/>
                    </a:lnTo>
                    <a:lnTo>
                      <a:pt x="753647" y="22553"/>
                    </a:lnTo>
                    <a:lnTo>
                      <a:pt x="753767" y="21466"/>
                    </a:lnTo>
                    <a:lnTo>
                      <a:pt x="753862" y="12799"/>
                    </a:lnTo>
                    <a:lnTo>
                      <a:pt x="750826" y="9764"/>
                    </a:lnTo>
                    <a:close/>
                  </a:path>
                  <a:path w="1024254" h="349884" extrusionOk="0">
                    <a:moveTo>
                      <a:pt x="550058" y="9764"/>
                    </a:moveTo>
                    <a:lnTo>
                      <a:pt x="506264" y="9764"/>
                    </a:lnTo>
                    <a:lnTo>
                      <a:pt x="501269" y="10964"/>
                    </a:lnTo>
                    <a:lnTo>
                      <a:pt x="495207" y="15722"/>
                    </a:lnTo>
                    <a:lnTo>
                      <a:pt x="492817" y="20605"/>
                    </a:lnTo>
                    <a:lnTo>
                      <a:pt x="433197" y="273844"/>
                    </a:lnTo>
                    <a:lnTo>
                      <a:pt x="480825" y="273844"/>
                    </a:lnTo>
                    <a:lnTo>
                      <a:pt x="526858" y="81312"/>
                    </a:lnTo>
                    <a:lnTo>
                      <a:pt x="577771" y="81312"/>
                    </a:lnTo>
                    <a:lnTo>
                      <a:pt x="563504" y="20605"/>
                    </a:lnTo>
                    <a:lnTo>
                      <a:pt x="561115" y="15722"/>
                    </a:lnTo>
                    <a:lnTo>
                      <a:pt x="558089" y="13333"/>
                    </a:lnTo>
                    <a:lnTo>
                      <a:pt x="555043" y="10964"/>
                    </a:lnTo>
                    <a:lnTo>
                      <a:pt x="550058" y="9764"/>
                    </a:lnTo>
                    <a:close/>
                  </a:path>
                  <a:path w="1024254" h="349884" extrusionOk="0">
                    <a:moveTo>
                      <a:pt x="124891" y="144399"/>
                    </a:moveTo>
                    <a:lnTo>
                      <a:pt x="73500" y="151640"/>
                    </a:lnTo>
                    <a:lnTo>
                      <a:pt x="33825" y="173342"/>
                    </a:lnTo>
                    <a:lnTo>
                      <a:pt x="8458" y="206927"/>
                    </a:lnTo>
                    <a:lnTo>
                      <a:pt x="0" y="249773"/>
                    </a:lnTo>
                    <a:lnTo>
                      <a:pt x="1707" y="271074"/>
                    </a:lnTo>
                    <a:lnTo>
                      <a:pt x="15369" y="306850"/>
                    </a:lnTo>
                    <a:lnTo>
                      <a:pt x="59522" y="341323"/>
                    </a:lnTo>
                    <a:lnTo>
                      <a:pt x="101476" y="347987"/>
                    </a:lnTo>
                    <a:lnTo>
                      <a:pt x="132939" y="344777"/>
                    </a:lnTo>
                    <a:lnTo>
                      <a:pt x="161638" y="335145"/>
                    </a:lnTo>
                    <a:lnTo>
                      <a:pt x="187574" y="319088"/>
                    </a:lnTo>
                    <a:lnTo>
                      <a:pt x="208062" y="299208"/>
                    </a:lnTo>
                    <a:lnTo>
                      <a:pt x="117086" y="299208"/>
                    </a:lnTo>
                    <a:lnTo>
                      <a:pt x="105133" y="298375"/>
                    </a:lnTo>
                    <a:lnTo>
                      <a:pt x="72084" y="278418"/>
                    </a:lnTo>
                    <a:lnTo>
                      <a:pt x="64399" y="246521"/>
                    </a:lnTo>
                    <a:lnTo>
                      <a:pt x="65538" y="233350"/>
                    </a:lnTo>
                    <a:lnTo>
                      <a:pt x="92895" y="197046"/>
                    </a:lnTo>
                    <a:lnTo>
                      <a:pt x="137896" y="188634"/>
                    </a:lnTo>
                    <a:lnTo>
                      <a:pt x="267988" y="188634"/>
                    </a:lnTo>
                    <a:lnTo>
                      <a:pt x="267988" y="155455"/>
                    </a:lnTo>
                    <a:lnTo>
                      <a:pt x="206850" y="155455"/>
                    </a:lnTo>
                    <a:lnTo>
                      <a:pt x="195892" y="153002"/>
                    </a:lnTo>
                    <a:lnTo>
                      <a:pt x="185140" y="150827"/>
                    </a:lnTo>
                    <a:lnTo>
                      <a:pt x="144156" y="145130"/>
                    </a:lnTo>
                    <a:lnTo>
                      <a:pt x="134419" y="144581"/>
                    </a:lnTo>
                    <a:lnTo>
                      <a:pt x="124891" y="144399"/>
                    </a:lnTo>
                    <a:close/>
                  </a:path>
                  <a:path w="1024254" h="349884" extrusionOk="0">
                    <a:moveTo>
                      <a:pt x="281182" y="296603"/>
                    </a:moveTo>
                    <a:lnTo>
                      <a:pt x="210747" y="296603"/>
                    </a:lnTo>
                    <a:lnTo>
                      <a:pt x="214645" y="304849"/>
                    </a:lnTo>
                    <a:lnTo>
                      <a:pt x="238932" y="339105"/>
                    </a:lnTo>
                    <a:lnTo>
                      <a:pt x="242624" y="340828"/>
                    </a:lnTo>
                    <a:lnTo>
                      <a:pt x="249557" y="340828"/>
                    </a:lnTo>
                    <a:lnTo>
                      <a:pt x="284460" y="318511"/>
                    </a:lnTo>
                    <a:lnTo>
                      <a:pt x="286849" y="314818"/>
                    </a:lnTo>
                    <a:lnTo>
                      <a:pt x="286849" y="308306"/>
                    </a:lnTo>
                    <a:lnTo>
                      <a:pt x="285977" y="305495"/>
                    </a:lnTo>
                    <a:lnTo>
                      <a:pt x="284244" y="302459"/>
                    </a:lnTo>
                    <a:lnTo>
                      <a:pt x="281182" y="296603"/>
                    </a:lnTo>
                    <a:close/>
                  </a:path>
                  <a:path w="1024254" h="349884" extrusionOk="0">
                    <a:moveTo>
                      <a:pt x="267988" y="188634"/>
                    </a:moveTo>
                    <a:lnTo>
                      <a:pt x="137896" y="188634"/>
                    </a:lnTo>
                    <a:lnTo>
                      <a:pt x="146412" y="188777"/>
                    </a:lnTo>
                    <a:lnTo>
                      <a:pt x="155050" y="189204"/>
                    </a:lnTo>
                    <a:lnTo>
                      <a:pt x="198611" y="195235"/>
                    </a:lnTo>
                    <a:lnTo>
                      <a:pt x="206850" y="197086"/>
                    </a:lnTo>
                    <a:lnTo>
                      <a:pt x="206850" y="212696"/>
                    </a:lnTo>
                    <a:lnTo>
                      <a:pt x="201134" y="251377"/>
                    </a:lnTo>
                    <a:lnTo>
                      <a:pt x="174319" y="283029"/>
                    </a:lnTo>
                    <a:lnTo>
                      <a:pt x="135782" y="297501"/>
                    </a:lnTo>
                    <a:lnTo>
                      <a:pt x="117086" y="299208"/>
                    </a:lnTo>
                    <a:lnTo>
                      <a:pt x="208062" y="299208"/>
                    </a:lnTo>
                    <a:lnTo>
                      <a:pt x="210747" y="296603"/>
                    </a:lnTo>
                    <a:lnTo>
                      <a:pt x="281182" y="296603"/>
                    </a:lnTo>
                    <a:lnTo>
                      <a:pt x="280538" y="295366"/>
                    </a:lnTo>
                    <a:lnTo>
                      <a:pt x="268251" y="252498"/>
                    </a:lnTo>
                    <a:lnTo>
                      <a:pt x="268092" y="246521"/>
                    </a:lnTo>
                    <a:lnTo>
                      <a:pt x="267988" y="188634"/>
                    </a:lnTo>
                    <a:close/>
                  </a:path>
                  <a:path w="1024254" h="349884" extrusionOk="0">
                    <a:moveTo>
                      <a:pt x="252491" y="51384"/>
                    </a:moveTo>
                    <a:lnTo>
                      <a:pt x="128789" y="51384"/>
                    </a:lnTo>
                    <a:lnTo>
                      <a:pt x="148671" y="52462"/>
                    </a:lnTo>
                    <a:lnTo>
                      <a:pt x="165381" y="55697"/>
                    </a:lnTo>
                    <a:lnTo>
                      <a:pt x="196967" y="78811"/>
                    </a:lnTo>
                    <a:lnTo>
                      <a:pt x="206850" y="128142"/>
                    </a:lnTo>
                    <a:lnTo>
                      <a:pt x="206850" y="155455"/>
                    </a:lnTo>
                    <a:lnTo>
                      <a:pt x="267988" y="155455"/>
                    </a:lnTo>
                    <a:lnTo>
                      <a:pt x="267988" y="121640"/>
                    </a:lnTo>
                    <a:lnTo>
                      <a:pt x="266056" y="93000"/>
                    </a:lnTo>
                    <a:lnTo>
                      <a:pt x="260261" y="68220"/>
                    </a:lnTo>
                    <a:lnTo>
                      <a:pt x="252491" y="51384"/>
                    </a:lnTo>
                    <a:close/>
                  </a:path>
                  <a:path w="1024254" h="349884" extrusionOk="0">
                    <a:moveTo>
                      <a:pt x="139845" y="0"/>
                    </a:moveTo>
                    <a:lnTo>
                      <a:pt x="95822" y="4028"/>
                    </a:lnTo>
                    <a:lnTo>
                      <a:pt x="56593" y="14969"/>
                    </a:lnTo>
                    <a:lnTo>
                      <a:pt x="22984" y="34471"/>
                    </a:lnTo>
                    <a:lnTo>
                      <a:pt x="22122" y="38820"/>
                    </a:lnTo>
                    <a:lnTo>
                      <a:pt x="22122" y="70902"/>
                    </a:lnTo>
                    <a:lnTo>
                      <a:pt x="24717" y="74799"/>
                    </a:lnTo>
                    <a:lnTo>
                      <a:pt x="31230" y="74799"/>
                    </a:lnTo>
                    <a:lnTo>
                      <a:pt x="33179" y="74481"/>
                    </a:lnTo>
                    <a:lnTo>
                      <a:pt x="38379" y="73179"/>
                    </a:lnTo>
                    <a:lnTo>
                      <a:pt x="42707" y="71548"/>
                    </a:lnTo>
                    <a:lnTo>
                      <a:pt x="48789" y="68953"/>
                    </a:lnTo>
                    <a:lnTo>
                      <a:pt x="58604" y="65230"/>
                    </a:lnTo>
                    <a:lnTo>
                      <a:pt x="98973" y="54131"/>
                    </a:lnTo>
                    <a:lnTo>
                      <a:pt x="128789" y="51384"/>
                    </a:lnTo>
                    <a:lnTo>
                      <a:pt x="252491" y="51384"/>
                    </a:lnTo>
                    <a:lnTo>
                      <a:pt x="250607" y="47301"/>
                    </a:lnTo>
                    <a:lnTo>
                      <a:pt x="237096" y="30245"/>
                    </a:lnTo>
                    <a:lnTo>
                      <a:pt x="219428" y="17013"/>
                    </a:lnTo>
                    <a:lnTo>
                      <a:pt x="197332" y="7561"/>
                    </a:lnTo>
                    <a:lnTo>
                      <a:pt x="170805" y="1890"/>
                    </a:lnTo>
                    <a:lnTo>
                      <a:pt x="139845" y="0"/>
                    </a:lnTo>
                    <a:close/>
                  </a:path>
                </a:pathLst>
              </a:custGeom>
              <a:solidFill>
                <a:srgbClr val="252F3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 name="Google Shape;376;p26">
                <a:extLst>
                  <a:ext uri="{FF2B5EF4-FFF2-40B4-BE49-F238E27FC236}">
                    <a16:creationId xmlns:a16="http://schemas.microsoft.com/office/drawing/2014/main" id="{7B378E67-56A0-C483-0E6A-80DED331D1D7}"/>
                  </a:ext>
                </a:extLst>
              </p:cNvPr>
              <p:cNvSpPr/>
              <p:nvPr/>
            </p:nvSpPr>
            <p:spPr>
              <a:xfrm>
                <a:off x="7793174" y="12644838"/>
                <a:ext cx="1019175" cy="229870"/>
              </a:xfrm>
              <a:custGeom>
                <a:avLst/>
                <a:gdLst/>
                <a:ahLst/>
                <a:cxnLst/>
                <a:rect l="l" t="t" r="r" b="b"/>
                <a:pathLst>
                  <a:path w="1019175" h="229870" extrusionOk="0">
                    <a:moveTo>
                      <a:pt x="7963" y="0"/>
                    </a:moveTo>
                    <a:lnTo>
                      <a:pt x="1616" y="3608"/>
                    </a:lnTo>
                    <a:lnTo>
                      <a:pt x="0" y="10659"/>
                    </a:lnTo>
                    <a:lnTo>
                      <a:pt x="4816" y="18723"/>
                    </a:lnTo>
                    <a:lnTo>
                      <a:pt x="42253" y="50548"/>
                    </a:lnTo>
                    <a:lnTo>
                      <a:pt x="81556" y="80089"/>
                    </a:lnTo>
                    <a:lnTo>
                      <a:pt x="122636" y="107254"/>
                    </a:lnTo>
                    <a:lnTo>
                      <a:pt x="165404" y="131951"/>
                    </a:lnTo>
                    <a:lnTo>
                      <a:pt x="209772" y="154088"/>
                    </a:lnTo>
                    <a:lnTo>
                      <a:pt x="255649" y="173573"/>
                    </a:lnTo>
                    <a:lnTo>
                      <a:pt x="302948" y="190312"/>
                    </a:lnTo>
                    <a:lnTo>
                      <a:pt x="351579" y="204215"/>
                    </a:lnTo>
                    <a:lnTo>
                      <a:pt x="401453" y="215189"/>
                    </a:lnTo>
                    <a:lnTo>
                      <a:pt x="452481" y="223142"/>
                    </a:lnTo>
                    <a:lnTo>
                      <a:pt x="504574" y="227981"/>
                    </a:lnTo>
                    <a:lnTo>
                      <a:pt x="557644" y="229615"/>
                    </a:lnTo>
                    <a:lnTo>
                      <a:pt x="604134" y="228179"/>
                    </a:lnTo>
                    <a:lnTo>
                      <a:pt x="651625" y="223897"/>
                    </a:lnTo>
                    <a:lnTo>
                      <a:pt x="699638" y="216802"/>
                    </a:lnTo>
                    <a:lnTo>
                      <a:pt x="747696" y="206928"/>
                    </a:lnTo>
                    <a:lnTo>
                      <a:pt x="795321" y="194311"/>
                    </a:lnTo>
                    <a:lnTo>
                      <a:pt x="842033" y="178985"/>
                    </a:lnTo>
                    <a:lnTo>
                      <a:pt x="887356" y="160983"/>
                    </a:lnTo>
                    <a:lnTo>
                      <a:pt x="930811" y="140342"/>
                    </a:lnTo>
                    <a:lnTo>
                      <a:pt x="971920" y="117095"/>
                    </a:lnTo>
                    <a:lnTo>
                      <a:pt x="1010205" y="91277"/>
                    </a:lnTo>
                    <a:lnTo>
                      <a:pt x="1018876" y="79263"/>
                    </a:lnTo>
                    <a:lnTo>
                      <a:pt x="1016659" y="68080"/>
                    </a:lnTo>
                    <a:lnTo>
                      <a:pt x="1006770" y="61346"/>
                    </a:lnTo>
                    <a:lnTo>
                      <a:pt x="992421" y="62682"/>
                    </a:lnTo>
                    <a:lnTo>
                      <a:pt x="946282" y="80970"/>
                    </a:lnTo>
                    <a:lnTo>
                      <a:pt x="899472" y="97049"/>
                    </a:lnTo>
                    <a:lnTo>
                      <a:pt x="852198" y="110933"/>
                    </a:lnTo>
                    <a:lnTo>
                      <a:pt x="804668" y="122639"/>
                    </a:lnTo>
                    <a:lnTo>
                      <a:pt x="757093" y="132181"/>
                    </a:lnTo>
                    <a:lnTo>
                      <a:pt x="709679" y="139576"/>
                    </a:lnTo>
                    <a:lnTo>
                      <a:pt x="662636" y="144839"/>
                    </a:lnTo>
                    <a:lnTo>
                      <a:pt x="616172" y="147985"/>
                    </a:lnTo>
                    <a:lnTo>
                      <a:pt x="570495" y="149030"/>
                    </a:lnTo>
                    <a:lnTo>
                      <a:pt x="520382" y="147892"/>
                    </a:lnTo>
                    <a:lnTo>
                      <a:pt x="470642" y="144520"/>
                    </a:lnTo>
                    <a:lnTo>
                      <a:pt x="421382" y="138979"/>
                    </a:lnTo>
                    <a:lnTo>
                      <a:pt x="372709" y="131335"/>
                    </a:lnTo>
                    <a:lnTo>
                      <a:pt x="324732" y="121652"/>
                    </a:lnTo>
                    <a:lnTo>
                      <a:pt x="277555" y="109996"/>
                    </a:lnTo>
                    <a:lnTo>
                      <a:pt x="231288" y="96432"/>
                    </a:lnTo>
                    <a:lnTo>
                      <a:pt x="186037" y="81024"/>
                    </a:lnTo>
                    <a:lnTo>
                      <a:pt x="141910" y="63838"/>
                    </a:lnTo>
                    <a:lnTo>
                      <a:pt x="99013" y="44939"/>
                    </a:lnTo>
                    <a:lnTo>
                      <a:pt x="57453" y="24392"/>
                    </a:lnTo>
                    <a:lnTo>
                      <a:pt x="17339" y="2262"/>
                    </a:lnTo>
                    <a:lnTo>
                      <a:pt x="7963" y="0"/>
                    </a:lnTo>
                    <a:close/>
                  </a:path>
                </a:pathLst>
              </a:custGeom>
              <a:solidFill>
                <a:srgbClr val="FF99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23" name="Google Shape;377;p26">
                <a:extLst>
                  <a:ext uri="{FF2B5EF4-FFF2-40B4-BE49-F238E27FC236}">
                    <a16:creationId xmlns:a16="http://schemas.microsoft.com/office/drawing/2014/main" id="{2CB72F91-04AB-9CF4-04D8-EC1446CC7804}"/>
                  </a:ext>
                </a:extLst>
              </p:cNvPr>
              <p:cNvPicPr preferRelativeResize="0"/>
              <p:nvPr/>
            </p:nvPicPr>
            <p:blipFill rotWithShape="1">
              <a:blip r:embed="rId20">
                <a:alphaModFix/>
              </a:blip>
              <a:srcRect/>
              <a:stretch/>
            </p:blipFill>
            <p:spPr>
              <a:xfrm>
                <a:off x="8701354" y="12622744"/>
                <a:ext cx="209264" cy="205980"/>
              </a:xfrm>
              <a:prstGeom prst="rect">
                <a:avLst/>
              </a:prstGeom>
              <a:noFill/>
              <a:ln>
                <a:noFill/>
              </a:ln>
            </p:spPr>
          </p:pic>
        </p:grpSp>
      </p:grpSp>
    </p:spTree>
    <p:extLst>
      <p:ext uri="{BB962C8B-B14F-4D97-AF65-F5344CB8AC3E}">
        <p14:creationId xmlns:p14="http://schemas.microsoft.com/office/powerpoint/2010/main" val="513829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4" name="Google Shape;474;p27"/>
          <p:cNvSpPr txBox="1"/>
          <p:nvPr/>
        </p:nvSpPr>
        <p:spPr>
          <a:xfrm>
            <a:off x="528034" y="-39157"/>
            <a:ext cx="14727090" cy="2254044"/>
          </a:xfrm>
          <a:prstGeom prst="rect">
            <a:avLst/>
          </a:prstGeom>
          <a:noFill/>
          <a:ln>
            <a:noFill/>
          </a:ln>
        </p:spPr>
        <p:txBody>
          <a:bodyPr spcFirstLastPara="1" wrap="square" lIns="91425" tIns="45725" rIns="91425" bIns="45725" anchor="ctr"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400" b="0" i="0" u="none" strike="noStrike" cap="none" dirty="0">
                <a:solidFill>
                  <a:srgbClr val="FFFFFF"/>
                </a:solidFill>
                <a:latin typeface="Poppins Medium"/>
                <a:ea typeface="Poppins Medium"/>
                <a:cs typeface="Poppins Medium"/>
                <a:sym typeface="Poppins Medium"/>
              </a:rPr>
              <a:t>Save </a:t>
            </a:r>
            <a:r>
              <a:rPr lang="en-US" sz="4400" dirty="0">
                <a:solidFill>
                  <a:srgbClr val="FFFFFF"/>
                </a:solidFill>
                <a:latin typeface="Poppins Medium"/>
                <a:ea typeface="Poppins Medium"/>
                <a:cs typeface="Poppins Medium"/>
                <a:sym typeface="Poppins Medium"/>
              </a:rPr>
              <a:t>Time &amp; Cost Meeting Regulations and Provider Hurdles</a:t>
            </a:r>
            <a:endParaRPr sz="4400" b="0" i="0" u="none" strike="noStrike" cap="none" dirty="0">
              <a:solidFill>
                <a:srgbClr val="FFFFFF"/>
              </a:solidFill>
              <a:latin typeface="Poppins Medium"/>
              <a:ea typeface="Poppins Medium"/>
              <a:cs typeface="Poppins Medium"/>
              <a:sym typeface="Poppins Medium"/>
            </a:endParaRPr>
          </a:p>
        </p:txBody>
      </p:sp>
      <p:sp>
        <p:nvSpPr>
          <p:cNvPr id="475" name="Google Shape;475;p27"/>
          <p:cNvSpPr txBox="1"/>
          <p:nvPr/>
        </p:nvSpPr>
        <p:spPr>
          <a:xfrm>
            <a:off x="9854116" y="2613833"/>
            <a:ext cx="8195088" cy="5312193"/>
          </a:xfrm>
          <a:prstGeom prst="rect">
            <a:avLst/>
          </a:prstGeom>
          <a:noFill/>
          <a:ln>
            <a:noFill/>
          </a:ln>
        </p:spPr>
        <p:txBody>
          <a:bodyPr spcFirstLastPara="1" wrap="square" lIns="91425" tIns="91425" rIns="91425" bIns="91425" anchor="t" anchorCtr="0">
            <a:spAutoFit/>
          </a:bodyPr>
          <a:lstStyle/>
          <a:p>
            <a:pPr marL="685800" marR="0" lvl="0" indent="0" algn="l" rtl="0">
              <a:lnSpc>
                <a:spcPct val="100000"/>
              </a:lnSpc>
              <a:spcBef>
                <a:spcPts val="0"/>
              </a:spcBef>
              <a:spcAft>
                <a:spcPts val="0"/>
              </a:spcAft>
              <a:buNone/>
            </a:pPr>
            <a:endParaRPr sz="2800" b="1" i="0" u="none" strike="noStrike" cap="none" dirty="0">
              <a:solidFill>
                <a:schemeClr val="dk2"/>
              </a:solidFill>
              <a:latin typeface="Open Sans"/>
              <a:ea typeface="Open Sans"/>
              <a:cs typeface="Open Sans"/>
              <a:sym typeface="Open Sans"/>
            </a:endParaRPr>
          </a:p>
          <a:p>
            <a:pPr marL="431800" marR="0" lvl="0" indent="-431800" algn="l" rtl="0">
              <a:lnSpc>
                <a:spcPct val="100000"/>
              </a:lnSpc>
              <a:spcBef>
                <a:spcPts val="0"/>
              </a:spcBef>
              <a:spcAft>
                <a:spcPts val="0"/>
              </a:spcAft>
              <a:buClr>
                <a:schemeClr val="accent2"/>
              </a:buClr>
              <a:buSzPts val="2900"/>
              <a:buFont typeface="Arial"/>
              <a:buChar char="•"/>
            </a:pPr>
            <a:r>
              <a:rPr lang="en-US" sz="2800" b="0" i="0" u="none" strike="noStrike" cap="none" dirty="0">
                <a:solidFill>
                  <a:srgbClr val="4B2680"/>
                </a:solidFill>
                <a:latin typeface="Open Sans"/>
                <a:ea typeface="Open Sans"/>
                <a:cs typeface="Open Sans"/>
                <a:sym typeface="Open Sans"/>
              </a:rPr>
              <a:t>US &amp; EU Regulation-compliant Design History File (DHF)</a:t>
            </a:r>
          </a:p>
          <a:p>
            <a:pPr marL="431800" marR="0" lvl="0" indent="-431800" algn="l" rtl="0">
              <a:lnSpc>
                <a:spcPct val="100000"/>
              </a:lnSpc>
              <a:spcBef>
                <a:spcPts val="0"/>
              </a:spcBef>
              <a:spcAft>
                <a:spcPts val="0"/>
              </a:spcAft>
              <a:buClr>
                <a:schemeClr val="accent2"/>
              </a:buClr>
              <a:buSzPts val="2900"/>
              <a:buFont typeface="Arial"/>
              <a:buChar char="•"/>
            </a:pPr>
            <a:endParaRPr lang="en-US" sz="2800" dirty="0">
              <a:solidFill>
                <a:srgbClr val="4B2680"/>
              </a:solidFill>
              <a:latin typeface="Open Sans"/>
              <a:ea typeface="Open Sans"/>
              <a:cs typeface="Open Sans"/>
              <a:sym typeface="Open Sans"/>
            </a:endParaRPr>
          </a:p>
          <a:p>
            <a:pPr marL="431800" indent="-431800">
              <a:buClr>
                <a:schemeClr val="accent2"/>
              </a:buClr>
              <a:buSzPts val="2900"/>
              <a:buFont typeface="Arial"/>
              <a:buChar char="•"/>
            </a:pPr>
            <a:r>
              <a:rPr lang="en-US" sz="2800" dirty="0">
                <a:solidFill>
                  <a:srgbClr val="4B2680"/>
                </a:solidFill>
                <a:latin typeface="Open Sans"/>
                <a:ea typeface="Open Sans"/>
                <a:cs typeface="Open Sans"/>
                <a:sym typeface="Open Sans"/>
              </a:rPr>
              <a:t>HIPAA &amp; GDPR compliant</a:t>
            </a:r>
          </a:p>
          <a:p>
            <a:pPr marL="431800" marR="0" lvl="0" indent="-419100" algn="l" rtl="0">
              <a:lnSpc>
                <a:spcPct val="115000"/>
              </a:lnSpc>
              <a:spcBef>
                <a:spcPts val="0"/>
              </a:spcBef>
              <a:spcAft>
                <a:spcPts val="0"/>
              </a:spcAft>
              <a:buClr>
                <a:srgbClr val="11ECC0"/>
              </a:buClr>
              <a:buSzPts val="2000"/>
              <a:buFont typeface="Arial"/>
              <a:buChar char="•"/>
            </a:pPr>
            <a:endParaRPr sz="2800" b="0" i="0" u="none" strike="noStrike" cap="none" dirty="0">
              <a:solidFill>
                <a:srgbClr val="4B2680"/>
              </a:solidFill>
              <a:latin typeface="Open Sans"/>
              <a:ea typeface="Open Sans"/>
              <a:cs typeface="Open Sans"/>
              <a:sym typeface="Open Sans"/>
            </a:endParaRPr>
          </a:p>
          <a:p>
            <a:pPr marL="431800" marR="0" lvl="0" indent="-419100" algn="l" rtl="0">
              <a:lnSpc>
                <a:spcPct val="115000"/>
              </a:lnSpc>
              <a:spcBef>
                <a:spcPts val="0"/>
              </a:spcBef>
              <a:spcAft>
                <a:spcPts val="0"/>
              </a:spcAft>
              <a:buClr>
                <a:srgbClr val="11ECC0"/>
              </a:buClr>
              <a:buSzPts val="2000"/>
              <a:buFont typeface="Arial"/>
              <a:buChar char="•"/>
            </a:pPr>
            <a:r>
              <a:rPr lang="en-US" sz="2800" i="0" u="none" strike="noStrike" cap="none" dirty="0">
                <a:solidFill>
                  <a:srgbClr val="4B2680"/>
                </a:solidFill>
                <a:latin typeface="Open Sans"/>
                <a:ea typeface="Open Sans"/>
                <a:cs typeface="Open Sans"/>
                <a:sym typeface="Open Sans"/>
              </a:rPr>
              <a:t>Cyber security design &amp; documentation</a:t>
            </a:r>
          </a:p>
          <a:p>
            <a:pPr marL="431800" marR="0" lvl="0" indent="-419100" algn="l" rtl="0">
              <a:lnSpc>
                <a:spcPct val="115000"/>
              </a:lnSpc>
              <a:spcBef>
                <a:spcPts val="0"/>
              </a:spcBef>
              <a:spcAft>
                <a:spcPts val="0"/>
              </a:spcAft>
              <a:buClr>
                <a:srgbClr val="11ECC0"/>
              </a:buClr>
              <a:buSzPts val="2000"/>
              <a:buFont typeface="Arial"/>
              <a:buChar char="•"/>
            </a:pPr>
            <a:endParaRPr lang="en-US" sz="2800" dirty="0">
              <a:solidFill>
                <a:srgbClr val="4B2680"/>
              </a:solidFill>
              <a:latin typeface="Open Sans"/>
              <a:ea typeface="Open Sans"/>
              <a:cs typeface="Open Sans"/>
              <a:sym typeface="Open Sans"/>
            </a:endParaRPr>
          </a:p>
          <a:p>
            <a:pPr marL="431800" marR="0" lvl="0" indent="-419100" algn="l" rtl="0">
              <a:lnSpc>
                <a:spcPct val="115000"/>
              </a:lnSpc>
              <a:spcBef>
                <a:spcPts val="0"/>
              </a:spcBef>
              <a:spcAft>
                <a:spcPts val="0"/>
              </a:spcAft>
              <a:buClr>
                <a:srgbClr val="11ECC0"/>
              </a:buClr>
              <a:buSzPts val="2000"/>
              <a:buFont typeface="Arial"/>
              <a:buChar char="•"/>
            </a:pPr>
            <a:r>
              <a:rPr lang="en-US" sz="2800" dirty="0">
                <a:solidFill>
                  <a:srgbClr val="4B2680"/>
                </a:solidFill>
                <a:latin typeface="Open Sans"/>
                <a:ea typeface="Open Sans"/>
                <a:cs typeface="Open Sans"/>
                <a:sym typeface="Open Sans"/>
              </a:rPr>
              <a:t>Continuous Compliance with MedTech’s quality and information security standards today and tomorrow</a:t>
            </a:r>
            <a:endParaRPr dirty="0"/>
          </a:p>
        </p:txBody>
      </p:sp>
      <p:cxnSp>
        <p:nvCxnSpPr>
          <p:cNvPr id="154" name="Google Shape;347;p26">
            <a:extLst>
              <a:ext uri="{FF2B5EF4-FFF2-40B4-BE49-F238E27FC236}">
                <a16:creationId xmlns:a16="http://schemas.microsoft.com/office/drawing/2014/main" id="{232FFF40-FEDB-C220-0732-DF1535EA5DA3}"/>
              </a:ext>
            </a:extLst>
          </p:cNvPr>
          <p:cNvCxnSpPr>
            <a:cxnSpLocks/>
          </p:cNvCxnSpPr>
          <p:nvPr/>
        </p:nvCxnSpPr>
        <p:spPr>
          <a:xfrm flipV="1">
            <a:off x="6289929" y="5439278"/>
            <a:ext cx="634284" cy="635317"/>
          </a:xfrm>
          <a:prstGeom prst="straightConnector1">
            <a:avLst/>
          </a:prstGeom>
          <a:noFill/>
          <a:ln w="127000" cap="flat" cmpd="sng">
            <a:solidFill>
              <a:srgbClr val="690CEB"/>
            </a:solidFill>
            <a:prstDash val="solid"/>
            <a:round/>
            <a:headEnd type="none" w="sm" len="sm"/>
            <a:tailEnd type="none" w="sm" len="sm"/>
          </a:ln>
        </p:spPr>
      </p:cxnSp>
      <p:sp>
        <p:nvSpPr>
          <p:cNvPr id="157" name="Google Shape;351;p26">
            <a:extLst>
              <a:ext uri="{FF2B5EF4-FFF2-40B4-BE49-F238E27FC236}">
                <a16:creationId xmlns:a16="http://schemas.microsoft.com/office/drawing/2014/main" id="{245676DB-8B68-EADC-AFAA-0AE6735081C9}"/>
              </a:ext>
            </a:extLst>
          </p:cNvPr>
          <p:cNvSpPr/>
          <p:nvPr/>
        </p:nvSpPr>
        <p:spPr>
          <a:xfrm>
            <a:off x="3929638" y="6188192"/>
            <a:ext cx="1607466" cy="0"/>
          </a:xfrm>
          <a:custGeom>
            <a:avLst/>
            <a:gdLst/>
            <a:ahLst/>
            <a:cxnLst/>
            <a:rect l="l" t="t" r="r" b="b"/>
            <a:pathLst>
              <a:path w="2952750" h="120000" extrusionOk="0">
                <a:moveTo>
                  <a:pt x="2952364" y="0"/>
                </a:moveTo>
                <a:lnTo>
                  <a:pt x="0" y="0"/>
                </a:lnTo>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58" name="Google Shape;352;p26">
            <a:extLst>
              <a:ext uri="{FF2B5EF4-FFF2-40B4-BE49-F238E27FC236}">
                <a16:creationId xmlns:a16="http://schemas.microsoft.com/office/drawing/2014/main" id="{A2547309-E9F2-7924-31FA-319C0126BA08}"/>
              </a:ext>
            </a:extLst>
          </p:cNvPr>
          <p:cNvGrpSpPr/>
          <p:nvPr/>
        </p:nvGrpSpPr>
        <p:grpSpPr>
          <a:xfrm>
            <a:off x="2822818" y="5881152"/>
            <a:ext cx="430386" cy="430386"/>
            <a:chOff x="4418454" y="8419431"/>
            <a:chExt cx="790575" cy="790575"/>
          </a:xfrm>
        </p:grpSpPr>
        <p:sp>
          <p:nvSpPr>
            <p:cNvPr id="276" name="Google Shape;353;p26">
              <a:extLst>
                <a:ext uri="{FF2B5EF4-FFF2-40B4-BE49-F238E27FC236}">
                  <a16:creationId xmlns:a16="http://schemas.microsoft.com/office/drawing/2014/main" id="{F5C0A398-F67F-4009-E1DF-6836AC2D8539}"/>
                </a:ext>
              </a:extLst>
            </p:cNvPr>
            <p:cNvSpPr/>
            <p:nvPr/>
          </p:nvSpPr>
          <p:spPr>
            <a:xfrm>
              <a:off x="4418454" y="8419431"/>
              <a:ext cx="790575" cy="790575"/>
            </a:xfrm>
            <a:custGeom>
              <a:avLst/>
              <a:gdLst/>
              <a:ahLst/>
              <a:cxnLst/>
              <a:rect l="l" t="t" r="r" b="b"/>
              <a:pathLst>
                <a:path w="790575" h="790575" extrusionOk="0">
                  <a:moveTo>
                    <a:pt x="665729" y="0"/>
                  </a:moveTo>
                  <a:lnTo>
                    <a:pt x="0" y="0"/>
                  </a:lnTo>
                  <a:lnTo>
                    <a:pt x="0" y="665729"/>
                  </a:lnTo>
                  <a:lnTo>
                    <a:pt x="9789" y="714225"/>
                  </a:lnTo>
                  <a:lnTo>
                    <a:pt x="36488" y="753825"/>
                  </a:lnTo>
                  <a:lnTo>
                    <a:pt x="76088" y="780523"/>
                  </a:lnTo>
                  <a:lnTo>
                    <a:pt x="124583" y="790313"/>
                  </a:lnTo>
                  <a:lnTo>
                    <a:pt x="790313" y="790313"/>
                  </a:lnTo>
                  <a:lnTo>
                    <a:pt x="790313" y="124583"/>
                  </a:lnTo>
                  <a:lnTo>
                    <a:pt x="780523" y="76088"/>
                  </a:lnTo>
                  <a:lnTo>
                    <a:pt x="753825" y="36488"/>
                  </a:lnTo>
                  <a:lnTo>
                    <a:pt x="714225" y="9789"/>
                  </a:lnTo>
                  <a:lnTo>
                    <a:pt x="665729" y="0"/>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77" name="Google Shape;354;p26">
              <a:extLst>
                <a:ext uri="{FF2B5EF4-FFF2-40B4-BE49-F238E27FC236}">
                  <a16:creationId xmlns:a16="http://schemas.microsoft.com/office/drawing/2014/main" id="{88D49CBF-5609-F44C-26CC-F132F5EFE490}"/>
                </a:ext>
              </a:extLst>
            </p:cNvPr>
            <p:cNvPicPr preferRelativeResize="0"/>
            <p:nvPr/>
          </p:nvPicPr>
          <p:blipFill rotWithShape="1">
            <a:blip r:embed="rId3">
              <a:alphaModFix/>
            </a:blip>
            <a:srcRect/>
            <a:stretch/>
          </p:blipFill>
          <p:spPr>
            <a:xfrm>
              <a:off x="4600440" y="8712903"/>
              <a:ext cx="193250" cy="206634"/>
            </a:xfrm>
            <a:prstGeom prst="rect">
              <a:avLst/>
            </a:prstGeom>
            <a:noFill/>
            <a:ln>
              <a:noFill/>
            </a:ln>
          </p:spPr>
        </p:pic>
        <p:pic>
          <p:nvPicPr>
            <p:cNvPr id="278" name="Google Shape;355;p26">
              <a:extLst>
                <a:ext uri="{FF2B5EF4-FFF2-40B4-BE49-F238E27FC236}">
                  <a16:creationId xmlns:a16="http://schemas.microsoft.com/office/drawing/2014/main" id="{E9DC76D1-4819-F254-8A64-921484BB5BDE}"/>
                </a:ext>
              </a:extLst>
            </p:cNvPr>
            <p:cNvPicPr preferRelativeResize="0"/>
            <p:nvPr/>
          </p:nvPicPr>
          <p:blipFill rotWithShape="1">
            <a:blip r:embed="rId4">
              <a:alphaModFix/>
            </a:blip>
            <a:srcRect/>
            <a:stretch/>
          </p:blipFill>
          <p:spPr>
            <a:xfrm>
              <a:off x="4818966" y="8709634"/>
              <a:ext cx="144194" cy="209906"/>
            </a:xfrm>
            <a:prstGeom prst="rect">
              <a:avLst/>
            </a:prstGeom>
            <a:noFill/>
            <a:ln>
              <a:noFill/>
            </a:ln>
          </p:spPr>
        </p:pic>
        <p:sp>
          <p:nvSpPr>
            <p:cNvPr id="279" name="Google Shape;356;p26">
              <a:extLst>
                <a:ext uri="{FF2B5EF4-FFF2-40B4-BE49-F238E27FC236}">
                  <a16:creationId xmlns:a16="http://schemas.microsoft.com/office/drawing/2014/main" id="{1874A612-FC79-C86C-0B02-BA26B5CF1B48}"/>
                </a:ext>
              </a:extLst>
            </p:cNvPr>
            <p:cNvSpPr/>
            <p:nvPr/>
          </p:nvSpPr>
          <p:spPr>
            <a:xfrm>
              <a:off x="4992876" y="8709635"/>
              <a:ext cx="34290" cy="210185"/>
            </a:xfrm>
            <a:custGeom>
              <a:avLst/>
              <a:gdLst/>
              <a:ahLst/>
              <a:cxnLst/>
              <a:rect l="l" t="t" r="r" b="b"/>
              <a:pathLst>
                <a:path w="34289" h="210184" extrusionOk="0">
                  <a:moveTo>
                    <a:pt x="33897" y="0"/>
                  </a:moveTo>
                  <a:lnTo>
                    <a:pt x="0" y="0"/>
                  </a:lnTo>
                  <a:lnTo>
                    <a:pt x="0" y="209906"/>
                  </a:lnTo>
                  <a:lnTo>
                    <a:pt x="33897" y="209906"/>
                  </a:lnTo>
                  <a:lnTo>
                    <a:pt x="338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60" name="Google Shape;362;p26">
            <a:extLst>
              <a:ext uri="{FF2B5EF4-FFF2-40B4-BE49-F238E27FC236}">
                <a16:creationId xmlns:a16="http://schemas.microsoft.com/office/drawing/2014/main" id="{4A66ECEE-CB26-E995-F6D5-95A8B90EB5A6}"/>
              </a:ext>
            </a:extLst>
          </p:cNvPr>
          <p:cNvGrpSpPr/>
          <p:nvPr/>
        </p:nvGrpSpPr>
        <p:grpSpPr>
          <a:xfrm>
            <a:off x="5991360" y="6948863"/>
            <a:ext cx="430386" cy="430386"/>
            <a:chOff x="14782851" y="8415273"/>
            <a:chExt cx="790575" cy="790575"/>
          </a:xfrm>
        </p:grpSpPr>
        <p:sp>
          <p:nvSpPr>
            <p:cNvPr id="268" name="Google Shape;363;p26">
              <a:extLst>
                <a:ext uri="{FF2B5EF4-FFF2-40B4-BE49-F238E27FC236}">
                  <a16:creationId xmlns:a16="http://schemas.microsoft.com/office/drawing/2014/main" id="{3BF6C510-B496-6442-085F-57AB3726E7BE}"/>
                </a:ext>
              </a:extLst>
            </p:cNvPr>
            <p:cNvSpPr/>
            <p:nvPr/>
          </p:nvSpPr>
          <p:spPr>
            <a:xfrm>
              <a:off x="14782851" y="8415273"/>
              <a:ext cx="790575" cy="790575"/>
            </a:xfrm>
            <a:custGeom>
              <a:avLst/>
              <a:gdLst/>
              <a:ahLst/>
              <a:cxnLst/>
              <a:rect l="l" t="t" r="r" b="b"/>
              <a:pathLst>
                <a:path w="790575" h="790575" extrusionOk="0">
                  <a:moveTo>
                    <a:pt x="665729" y="0"/>
                  </a:moveTo>
                  <a:lnTo>
                    <a:pt x="0" y="0"/>
                  </a:lnTo>
                  <a:lnTo>
                    <a:pt x="0" y="665729"/>
                  </a:lnTo>
                  <a:lnTo>
                    <a:pt x="9789" y="714225"/>
                  </a:lnTo>
                  <a:lnTo>
                    <a:pt x="36488" y="753825"/>
                  </a:lnTo>
                  <a:lnTo>
                    <a:pt x="76088" y="780523"/>
                  </a:lnTo>
                  <a:lnTo>
                    <a:pt x="124583" y="790313"/>
                  </a:lnTo>
                  <a:lnTo>
                    <a:pt x="790313" y="790313"/>
                  </a:lnTo>
                  <a:lnTo>
                    <a:pt x="790313" y="124583"/>
                  </a:lnTo>
                  <a:lnTo>
                    <a:pt x="780523" y="76088"/>
                  </a:lnTo>
                  <a:lnTo>
                    <a:pt x="753825" y="36488"/>
                  </a:lnTo>
                  <a:lnTo>
                    <a:pt x="714225" y="9789"/>
                  </a:lnTo>
                  <a:lnTo>
                    <a:pt x="665729" y="0"/>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69" name="Google Shape;364;p26">
              <a:extLst>
                <a:ext uri="{FF2B5EF4-FFF2-40B4-BE49-F238E27FC236}">
                  <a16:creationId xmlns:a16="http://schemas.microsoft.com/office/drawing/2014/main" id="{EB86D13C-B728-EB4D-8B16-B37EF273E754}"/>
                </a:ext>
              </a:extLst>
            </p:cNvPr>
            <p:cNvPicPr preferRelativeResize="0"/>
            <p:nvPr/>
          </p:nvPicPr>
          <p:blipFill rotWithShape="1">
            <a:blip r:embed="rId5">
              <a:alphaModFix/>
            </a:blip>
            <a:srcRect/>
            <a:stretch/>
          </p:blipFill>
          <p:spPr>
            <a:xfrm>
              <a:off x="14964839" y="8708744"/>
              <a:ext cx="193260" cy="206634"/>
            </a:xfrm>
            <a:prstGeom prst="rect">
              <a:avLst/>
            </a:prstGeom>
            <a:noFill/>
            <a:ln>
              <a:noFill/>
            </a:ln>
          </p:spPr>
        </p:pic>
        <p:pic>
          <p:nvPicPr>
            <p:cNvPr id="270" name="Google Shape;365;p26">
              <a:extLst>
                <a:ext uri="{FF2B5EF4-FFF2-40B4-BE49-F238E27FC236}">
                  <a16:creationId xmlns:a16="http://schemas.microsoft.com/office/drawing/2014/main" id="{9028B131-BBBF-BA98-46F8-6CDE158D10C7}"/>
                </a:ext>
              </a:extLst>
            </p:cNvPr>
            <p:cNvPicPr preferRelativeResize="0"/>
            <p:nvPr/>
          </p:nvPicPr>
          <p:blipFill rotWithShape="1">
            <a:blip r:embed="rId6">
              <a:alphaModFix/>
            </a:blip>
            <a:srcRect/>
            <a:stretch/>
          </p:blipFill>
          <p:spPr>
            <a:xfrm>
              <a:off x="15183365" y="8705475"/>
              <a:ext cx="144194" cy="209906"/>
            </a:xfrm>
            <a:prstGeom prst="rect">
              <a:avLst/>
            </a:prstGeom>
            <a:noFill/>
            <a:ln>
              <a:noFill/>
            </a:ln>
          </p:spPr>
        </p:pic>
        <p:sp>
          <p:nvSpPr>
            <p:cNvPr id="271" name="Google Shape;366;p26">
              <a:extLst>
                <a:ext uri="{FF2B5EF4-FFF2-40B4-BE49-F238E27FC236}">
                  <a16:creationId xmlns:a16="http://schemas.microsoft.com/office/drawing/2014/main" id="{2D2D6514-BD75-2BC0-913F-3976A3003361}"/>
                </a:ext>
              </a:extLst>
            </p:cNvPr>
            <p:cNvSpPr/>
            <p:nvPr/>
          </p:nvSpPr>
          <p:spPr>
            <a:xfrm>
              <a:off x="15357283" y="8705471"/>
              <a:ext cx="34290" cy="210185"/>
            </a:xfrm>
            <a:custGeom>
              <a:avLst/>
              <a:gdLst/>
              <a:ahLst/>
              <a:cxnLst/>
              <a:rect l="l" t="t" r="r" b="b"/>
              <a:pathLst>
                <a:path w="34290" h="210184" extrusionOk="0">
                  <a:moveTo>
                    <a:pt x="33897" y="0"/>
                  </a:moveTo>
                  <a:lnTo>
                    <a:pt x="0" y="0"/>
                  </a:lnTo>
                  <a:lnTo>
                    <a:pt x="0" y="209906"/>
                  </a:lnTo>
                  <a:lnTo>
                    <a:pt x="33897" y="209906"/>
                  </a:lnTo>
                  <a:lnTo>
                    <a:pt x="338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62" name="Google Shape;378;p26">
            <a:extLst>
              <a:ext uri="{FF2B5EF4-FFF2-40B4-BE49-F238E27FC236}">
                <a16:creationId xmlns:a16="http://schemas.microsoft.com/office/drawing/2014/main" id="{706276B1-6485-CD4A-054D-E1899D924F14}"/>
              </a:ext>
            </a:extLst>
          </p:cNvPr>
          <p:cNvGrpSpPr/>
          <p:nvPr/>
        </p:nvGrpSpPr>
        <p:grpSpPr>
          <a:xfrm>
            <a:off x="6942740" y="4459939"/>
            <a:ext cx="1253604" cy="1275288"/>
            <a:chOff x="14611643" y="2762971"/>
            <a:chExt cx="2533015" cy="2576830"/>
          </a:xfrm>
        </p:grpSpPr>
        <p:sp>
          <p:nvSpPr>
            <p:cNvPr id="246" name="Google Shape;379;p26">
              <a:extLst>
                <a:ext uri="{FF2B5EF4-FFF2-40B4-BE49-F238E27FC236}">
                  <a16:creationId xmlns:a16="http://schemas.microsoft.com/office/drawing/2014/main" id="{433F114A-C876-1CA5-B58F-B246334FF105}"/>
                </a:ext>
              </a:extLst>
            </p:cNvPr>
            <p:cNvSpPr/>
            <p:nvPr/>
          </p:nvSpPr>
          <p:spPr>
            <a:xfrm>
              <a:off x="14611643" y="2762971"/>
              <a:ext cx="2533015" cy="2576830"/>
            </a:xfrm>
            <a:custGeom>
              <a:avLst/>
              <a:gdLst/>
              <a:ahLst/>
              <a:cxnLst/>
              <a:rect l="l" t="t" r="r" b="b"/>
              <a:pathLst>
                <a:path w="2533015" h="2576829" extrusionOk="0">
                  <a:moveTo>
                    <a:pt x="2532608" y="187261"/>
                  </a:moveTo>
                  <a:lnTo>
                    <a:pt x="2525915" y="137541"/>
                  </a:lnTo>
                  <a:lnTo>
                    <a:pt x="2507018" y="92824"/>
                  </a:lnTo>
                  <a:lnTo>
                    <a:pt x="2478316" y="55714"/>
                  </a:lnTo>
                  <a:lnTo>
                    <a:pt x="2478316" y="188455"/>
                  </a:lnTo>
                  <a:lnTo>
                    <a:pt x="2478316" y="207098"/>
                  </a:lnTo>
                  <a:lnTo>
                    <a:pt x="2478316" y="1637665"/>
                  </a:lnTo>
                  <a:lnTo>
                    <a:pt x="2478316" y="1763407"/>
                  </a:lnTo>
                  <a:lnTo>
                    <a:pt x="2475928" y="1789176"/>
                  </a:lnTo>
                  <a:lnTo>
                    <a:pt x="2456713" y="1836191"/>
                  </a:lnTo>
                  <a:lnTo>
                    <a:pt x="2420416" y="1872856"/>
                  </a:lnTo>
                  <a:lnTo>
                    <a:pt x="2373553" y="1892541"/>
                  </a:lnTo>
                  <a:lnTo>
                    <a:pt x="2347772" y="1895182"/>
                  </a:lnTo>
                  <a:lnTo>
                    <a:pt x="1536534" y="1895182"/>
                  </a:lnTo>
                  <a:lnTo>
                    <a:pt x="1536534" y="1949462"/>
                  </a:lnTo>
                  <a:lnTo>
                    <a:pt x="1536534" y="2396515"/>
                  </a:lnTo>
                  <a:lnTo>
                    <a:pt x="996086" y="2396515"/>
                  </a:lnTo>
                  <a:lnTo>
                    <a:pt x="996086" y="1949462"/>
                  </a:lnTo>
                  <a:lnTo>
                    <a:pt x="1536534" y="1949462"/>
                  </a:lnTo>
                  <a:lnTo>
                    <a:pt x="1536534" y="1895182"/>
                  </a:lnTo>
                  <a:lnTo>
                    <a:pt x="186245" y="1895182"/>
                  </a:lnTo>
                  <a:lnTo>
                    <a:pt x="160223" y="1892706"/>
                  </a:lnTo>
                  <a:lnTo>
                    <a:pt x="113296" y="1873567"/>
                  </a:lnTo>
                  <a:lnTo>
                    <a:pt x="76771" y="1837474"/>
                  </a:lnTo>
                  <a:lnTo>
                    <a:pt x="56997" y="1790661"/>
                  </a:lnTo>
                  <a:lnTo>
                    <a:pt x="54292" y="1764893"/>
                  </a:lnTo>
                  <a:lnTo>
                    <a:pt x="54292" y="1637665"/>
                  </a:lnTo>
                  <a:lnTo>
                    <a:pt x="2478316" y="1637665"/>
                  </a:lnTo>
                  <a:lnTo>
                    <a:pt x="2478316" y="207098"/>
                  </a:lnTo>
                  <a:lnTo>
                    <a:pt x="54292" y="207098"/>
                  </a:lnTo>
                  <a:lnTo>
                    <a:pt x="54292" y="188455"/>
                  </a:lnTo>
                  <a:lnTo>
                    <a:pt x="61023" y="146100"/>
                  </a:lnTo>
                  <a:lnTo>
                    <a:pt x="79781" y="109283"/>
                  </a:lnTo>
                  <a:lnTo>
                    <a:pt x="108369" y="80225"/>
                  </a:lnTo>
                  <a:lnTo>
                    <a:pt x="144589" y="61163"/>
                  </a:lnTo>
                  <a:lnTo>
                    <a:pt x="186245" y="54317"/>
                  </a:lnTo>
                  <a:lnTo>
                    <a:pt x="2346401" y="54317"/>
                  </a:lnTo>
                  <a:lnTo>
                    <a:pt x="2388044" y="61163"/>
                  </a:lnTo>
                  <a:lnTo>
                    <a:pt x="2424252" y="80225"/>
                  </a:lnTo>
                  <a:lnTo>
                    <a:pt x="2452827" y="109283"/>
                  </a:lnTo>
                  <a:lnTo>
                    <a:pt x="2471585" y="146100"/>
                  </a:lnTo>
                  <a:lnTo>
                    <a:pt x="2478316" y="188455"/>
                  </a:lnTo>
                  <a:lnTo>
                    <a:pt x="2478316" y="55714"/>
                  </a:lnTo>
                  <a:lnTo>
                    <a:pt x="2477706" y="54914"/>
                  </a:lnTo>
                  <a:lnTo>
                    <a:pt x="2476931" y="54317"/>
                  </a:lnTo>
                  <a:lnTo>
                    <a:pt x="2439797" y="25603"/>
                  </a:lnTo>
                  <a:lnTo>
                    <a:pt x="2395093" y="6705"/>
                  </a:lnTo>
                  <a:lnTo>
                    <a:pt x="2345372" y="0"/>
                  </a:lnTo>
                  <a:lnTo>
                    <a:pt x="187248" y="0"/>
                  </a:lnTo>
                  <a:lnTo>
                    <a:pt x="137528" y="6705"/>
                  </a:lnTo>
                  <a:lnTo>
                    <a:pt x="92824" y="25603"/>
                  </a:lnTo>
                  <a:lnTo>
                    <a:pt x="54914" y="54914"/>
                  </a:lnTo>
                  <a:lnTo>
                    <a:pt x="25603" y="92824"/>
                  </a:lnTo>
                  <a:lnTo>
                    <a:pt x="6705" y="137541"/>
                  </a:lnTo>
                  <a:lnTo>
                    <a:pt x="0" y="187261"/>
                  </a:lnTo>
                  <a:lnTo>
                    <a:pt x="0" y="1762239"/>
                  </a:lnTo>
                  <a:lnTo>
                    <a:pt x="6705" y="1811959"/>
                  </a:lnTo>
                  <a:lnTo>
                    <a:pt x="25603" y="1856663"/>
                  </a:lnTo>
                  <a:lnTo>
                    <a:pt x="54914" y="1894573"/>
                  </a:lnTo>
                  <a:lnTo>
                    <a:pt x="92824" y="1923872"/>
                  </a:lnTo>
                  <a:lnTo>
                    <a:pt x="137528" y="1942769"/>
                  </a:lnTo>
                  <a:lnTo>
                    <a:pt x="187248" y="1949462"/>
                  </a:lnTo>
                  <a:lnTo>
                    <a:pt x="959358" y="1949462"/>
                  </a:lnTo>
                  <a:lnTo>
                    <a:pt x="959358" y="2396515"/>
                  </a:lnTo>
                  <a:lnTo>
                    <a:pt x="575818" y="2396515"/>
                  </a:lnTo>
                  <a:lnTo>
                    <a:pt x="575818" y="2576347"/>
                  </a:lnTo>
                  <a:lnTo>
                    <a:pt x="1956777" y="2576347"/>
                  </a:lnTo>
                  <a:lnTo>
                    <a:pt x="1956777" y="2539619"/>
                  </a:lnTo>
                  <a:lnTo>
                    <a:pt x="1956777" y="2433243"/>
                  </a:lnTo>
                  <a:lnTo>
                    <a:pt x="1956777" y="2396515"/>
                  </a:lnTo>
                  <a:lnTo>
                    <a:pt x="1920049" y="2396515"/>
                  </a:lnTo>
                  <a:lnTo>
                    <a:pt x="1920049" y="2433243"/>
                  </a:lnTo>
                  <a:lnTo>
                    <a:pt x="1920049" y="2539619"/>
                  </a:lnTo>
                  <a:lnTo>
                    <a:pt x="612546" y="2539619"/>
                  </a:lnTo>
                  <a:lnTo>
                    <a:pt x="612546" y="2433243"/>
                  </a:lnTo>
                  <a:lnTo>
                    <a:pt x="1920049" y="2433243"/>
                  </a:lnTo>
                  <a:lnTo>
                    <a:pt x="1920049" y="2396515"/>
                  </a:lnTo>
                  <a:lnTo>
                    <a:pt x="1573263" y="2396515"/>
                  </a:lnTo>
                  <a:lnTo>
                    <a:pt x="1573263" y="1949462"/>
                  </a:lnTo>
                  <a:lnTo>
                    <a:pt x="2345372" y="1949462"/>
                  </a:lnTo>
                  <a:lnTo>
                    <a:pt x="2395093" y="1942769"/>
                  </a:lnTo>
                  <a:lnTo>
                    <a:pt x="2439797" y="1923872"/>
                  </a:lnTo>
                  <a:lnTo>
                    <a:pt x="2476906" y="1895182"/>
                  </a:lnTo>
                  <a:lnTo>
                    <a:pt x="2477706" y="1894573"/>
                  </a:lnTo>
                  <a:lnTo>
                    <a:pt x="2507018" y="1856663"/>
                  </a:lnTo>
                  <a:lnTo>
                    <a:pt x="2525915" y="1811959"/>
                  </a:lnTo>
                  <a:lnTo>
                    <a:pt x="2532608" y="1762239"/>
                  </a:lnTo>
                  <a:lnTo>
                    <a:pt x="2532608" y="1637665"/>
                  </a:lnTo>
                  <a:lnTo>
                    <a:pt x="2532608" y="1583359"/>
                  </a:lnTo>
                  <a:lnTo>
                    <a:pt x="2532608" y="261404"/>
                  </a:lnTo>
                  <a:lnTo>
                    <a:pt x="2532608" y="207098"/>
                  </a:lnTo>
                  <a:lnTo>
                    <a:pt x="2532608" y="187261"/>
                  </a:lnTo>
                  <a:close/>
                </a:path>
              </a:pathLst>
            </a:custGeom>
            <a:solidFill>
              <a:srgbClr val="4B268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 name="Google Shape;380;p26">
              <a:extLst>
                <a:ext uri="{FF2B5EF4-FFF2-40B4-BE49-F238E27FC236}">
                  <a16:creationId xmlns:a16="http://schemas.microsoft.com/office/drawing/2014/main" id="{3665B015-B5B9-896E-8E84-4B1BE0DEEFF9}"/>
                </a:ext>
              </a:extLst>
            </p:cNvPr>
            <p:cNvSpPr/>
            <p:nvPr/>
          </p:nvSpPr>
          <p:spPr>
            <a:xfrm>
              <a:off x="15877950" y="3083923"/>
              <a:ext cx="0" cy="1223010"/>
            </a:xfrm>
            <a:custGeom>
              <a:avLst/>
              <a:gdLst/>
              <a:ahLst/>
              <a:cxnLst/>
              <a:rect l="l" t="t" r="r" b="b"/>
              <a:pathLst>
                <a:path w="120000" h="1223010" extrusionOk="0">
                  <a:moveTo>
                    <a:pt x="0" y="0"/>
                  </a:moveTo>
                  <a:lnTo>
                    <a:pt x="0" y="1222783"/>
                  </a:lnTo>
                </a:path>
              </a:pathLst>
            </a:custGeom>
            <a:noFill/>
            <a:ln w="205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 name="Google Shape;381;p26">
              <a:extLst>
                <a:ext uri="{FF2B5EF4-FFF2-40B4-BE49-F238E27FC236}">
                  <a16:creationId xmlns:a16="http://schemas.microsoft.com/office/drawing/2014/main" id="{44F9148F-FA7E-4286-AFA7-BAAB1DDC2DFC}"/>
                </a:ext>
              </a:extLst>
            </p:cNvPr>
            <p:cNvSpPr/>
            <p:nvPr/>
          </p:nvSpPr>
          <p:spPr>
            <a:xfrm>
              <a:off x="14855571" y="3574946"/>
              <a:ext cx="2099945" cy="684530"/>
            </a:xfrm>
            <a:custGeom>
              <a:avLst/>
              <a:gdLst/>
              <a:ahLst/>
              <a:cxnLst/>
              <a:rect l="l" t="t" r="r" b="b"/>
              <a:pathLst>
                <a:path w="2099944" h="684529" extrusionOk="0">
                  <a:moveTo>
                    <a:pt x="502145" y="637108"/>
                  </a:moveTo>
                  <a:lnTo>
                    <a:pt x="498652" y="619836"/>
                  </a:lnTo>
                  <a:lnTo>
                    <a:pt x="489153" y="605739"/>
                  </a:lnTo>
                  <a:lnTo>
                    <a:pt x="475043" y="596226"/>
                  </a:lnTo>
                  <a:lnTo>
                    <a:pt x="457771" y="592734"/>
                  </a:lnTo>
                  <a:lnTo>
                    <a:pt x="44373" y="592734"/>
                  </a:lnTo>
                  <a:lnTo>
                    <a:pt x="27101" y="596226"/>
                  </a:lnTo>
                  <a:lnTo>
                    <a:pt x="13004" y="605739"/>
                  </a:lnTo>
                  <a:lnTo>
                    <a:pt x="3492" y="619836"/>
                  </a:lnTo>
                  <a:lnTo>
                    <a:pt x="0" y="637108"/>
                  </a:lnTo>
                  <a:lnTo>
                    <a:pt x="0" y="639533"/>
                  </a:lnTo>
                  <a:lnTo>
                    <a:pt x="3492" y="656805"/>
                  </a:lnTo>
                  <a:lnTo>
                    <a:pt x="13004" y="670915"/>
                  </a:lnTo>
                  <a:lnTo>
                    <a:pt x="27101" y="680415"/>
                  </a:lnTo>
                  <a:lnTo>
                    <a:pt x="44373" y="683907"/>
                  </a:lnTo>
                  <a:lnTo>
                    <a:pt x="457771" y="683907"/>
                  </a:lnTo>
                  <a:lnTo>
                    <a:pt x="475043" y="680415"/>
                  </a:lnTo>
                  <a:lnTo>
                    <a:pt x="489153" y="670915"/>
                  </a:lnTo>
                  <a:lnTo>
                    <a:pt x="498652" y="656805"/>
                  </a:lnTo>
                  <a:lnTo>
                    <a:pt x="502145" y="639533"/>
                  </a:lnTo>
                  <a:lnTo>
                    <a:pt x="502145" y="637108"/>
                  </a:lnTo>
                  <a:close/>
                </a:path>
                <a:path w="2099944" h="684529" extrusionOk="0">
                  <a:moveTo>
                    <a:pt x="804481" y="508355"/>
                  </a:moveTo>
                  <a:lnTo>
                    <a:pt x="801077" y="491515"/>
                  </a:lnTo>
                  <a:lnTo>
                    <a:pt x="791806" y="477774"/>
                  </a:lnTo>
                  <a:lnTo>
                    <a:pt x="778065" y="468503"/>
                  </a:lnTo>
                  <a:lnTo>
                    <a:pt x="761225" y="465099"/>
                  </a:lnTo>
                  <a:lnTo>
                    <a:pt x="43256" y="465099"/>
                  </a:lnTo>
                  <a:lnTo>
                    <a:pt x="26428" y="468503"/>
                  </a:lnTo>
                  <a:lnTo>
                    <a:pt x="12674" y="477774"/>
                  </a:lnTo>
                  <a:lnTo>
                    <a:pt x="3403" y="491515"/>
                  </a:lnTo>
                  <a:lnTo>
                    <a:pt x="12" y="508355"/>
                  </a:lnTo>
                  <a:lnTo>
                    <a:pt x="12" y="513016"/>
                  </a:lnTo>
                  <a:lnTo>
                    <a:pt x="3403" y="529856"/>
                  </a:lnTo>
                  <a:lnTo>
                    <a:pt x="12674" y="543598"/>
                  </a:lnTo>
                  <a:lnTo>
                    <a:pt x="26428" y="552869"/>
                  </a:lnTo>
                  <a:lnTo>
                    <a:pt x="43256" y="556272"/>
                  </a:lnTo>
                  <a:lnTo>
                    <a:pt x="761225" y="556272"/>
                  </a:lnTo>
                  <a:lnTo>
                    <a:pt x="778065" y="552869"/>
                  </a:lnTo>
                  <a:lnTo>
                    <a:pt x="791806" y="543598"/>
                  </a:lnTo>
                  <a:lnTo>
                    <a:pt x="801077" y="529856"/>
                  </a:lnTo>
                  <a:lnTo>
                    <a:pt x="804481" y="513016"/>
                  </a:lnTo>
                  <a:lnTo>
                    <a:pt x="804481" y="508355"/>
                  </a:lnTo>
                  <a:close/>
                </a:path>
                <a:path w="2099944" h="684529" extrusionOk="0">
                  <a:moveTo>
                    <a:pt x="1226667" y="0"/>
                  </a:moveTo>
                  <a:lnTo>
                    <a:pt x="1194333" y="0"/>
                  </a:lnTo>
                  <a:lnTo>
                    <a:pt x="1194333" y="330796"/>
                  </a:lnTo>
                  <a:lnTo>
                    <a:pt x="1226667" y="330796"/>
                  </a:lnTo>
                  <a:lnTo>
                    <a:pt x="1226667" y="0"/>
                  </a:lnTo>
                  <a:close/>
                </a:path>
                <a:path w="2099944" h="684529" extrusionOk="0">
                  <a:moveTo>
                    <a:pt x="1264424" y="190398"/>
                  </a:moveTo>
                  <a:lnTo>
                    <a:pt x="1232077" y="190398"/>
                  </a:lnTo>
                  <a:lnTo>
                    <a:pt x="1232077" y="330796"/>
                  </a:lnTo>
                  <a:lnTo>
                    <a:pt x="1264424" y="330796"/>
                  </a:lnTo>
                  <a:lnTo>
                    <a:pt x="1264424" y="190398"/>
                  </a:lnTo>
                  <a:close/>
                </a:path>
                <a:path w="2099944" h="684529" extrusionOk="0">
                  <a:moveTo>
                    <a:pt x="1351737" y="99377"/>
                  </a:moveTo>
                  <a:lnTo>
                    <a:pt x="1319390" y="99377"/>
                  </a:lnTo>
                  <a:lnTo>
                    <a:pt x="1319390" y="330796"/>
                  </a:lnTo>
                  <a:lnTo>
                    <a:pt x="1351737" y="330796"/>
                  </a:lnTo>
                  <a:lnTo>
                    <a:pt x="1351737" y="99377"/>
                  </a:lnTo>
                  <a:close/>
                </a:path>
                <a:path w="2099944" h="684529" extrusionOk="0">
                  <a:moveTo>
                    <a:pt x="1389468" y="49593"/>
                  </a:moveTo>
                  <a:lnTo>
                    <a:pt x="1357134" y="49593"/>
                  </a:lnTo>
                  <a:lnTo>
                    <a:pt x="1357134" y="330796"/>
                  </a:lnTo>
                  <a:lnTo>
                    <a:pt x="1389468" y="330796"/>
                  </a:lnTo>
                  <a:lnTo>
                    <a:pt x="1389468" y="49593"/>
                  </a:lnTo>
                  <a:close/>
                </a:path>
                <a:path w="2099944" h="684529" extrusionOk="0">
                  <a:moveTo>
                    <a:pt x="1469605" y="99377"/>
                  </a:moveTo>
                  <a:lnTo>
                    <a:pt x="1437284" y="99377"/>
                  </a:lnTo>
                  <a:lnTo>
                    <a:pt x="1437284" y="330796"/>
                  </a:lnTo>
                  <a:lnTo>
                    <a:pt x="1469605" y="330796"/>
                  </a:lnTo>
                  <a:lnTo>
                    <a:pt x="1469605" y="99377"/>
                  </a:lnTo>
                  <a:close/>
                </a:path>
                <a:path w="2099944" h="684529" extrusionOk="0">
                  <a:moveTo>
                    <a:pt x="1507350" y="44856"/>
                  </a:moveTo>
                  <a:lnTo>
                    <a:pt x="1475016" y="44856"/>
                  </a:lnTo>
                  <a:lnTo>
                    <a:pt x="1475016" y="330796"/>
                  </a:lnTo>
                  <a:lnTo>
                    <a:pt x="1507350" y="330796"/>
                  </a:lnTo>
                  <a:lnTo>
                    <a:pt x="1507350" y="44856"/>
                  </a:lnTo>
                  <a:close/>
                </a:path>
                <a:path w="2099944" h="684529" extrusionOk="0">
                  <a:moveTo>
                    <a:pt x="1584693" y="99377"/>
                  </a:moveTo>
                  <a:lnTo>
                    <a:pt x="1552371" y="99377"/>
                  </a:lnTo>
                  <a:lnTo>
                    <a:pt x="1552371" y="330796"/>
                  </a:lnTo>
                  <a:lnTo>
                    <a:pt x="1584693" y="330796"/>
                  </a:lnTo>
                  <a:lnTo>
                    <a:pt x="1584693" y="99377"/>
                  </a:lnTo>
                  <a:close/>
                </a:path>
                <a:path w="2099944" h="684529" extrusionOk="0">
                  <a:moveTo>
                    <a:pt x="1622437" y="238125"/>
                  </a:moveTo>
                  <a:lnTo>
                    <a:pt x="1590116" y="238125"/>
                  </a:lnTo>
                  <a:lnTo>
                    <a:pt x="1590116" y="330796"/>
                  </a:lnTo>
                  <a:lnTo>
                    <a:pt x="1622437" y="330796"/>
                  </a:lnTo>
                  <a:lnTo>
                    <a:pt x="1622437" y="238125"/>
                  </a:lnTo>
                  <a:close/>
                </a:path>
                <a:path w="2099944" h="684529" extrusionOk="0">
                  <a:moveTo>
                    <a:pt x="1703781" y="16611"/>
                  </a:moveTo>
                  <a:lnTo>
                    <a:pt x="1671447" y="16611"/>
                  </a:lnTo>
                  <a:lnTo>
                    <a:pt x="1671447" y="330796"/>
                  </a:lnTo>
                  <a:lnTo>
                    <a:pt x="1703781" y="330796"/>
                  </a:lnTo>
                  <a:lnTo>
                    <a:pt x="1703781" y="16611"/>
                  </a:lnTo>
                  <a:close/>
                </a:path>
                <a:path w="2099944" h="684529" extrusionOk="0">
                  <a:moveTo>
                    <a:pt x="1741538" y="217284"/>
                  </a:moveTo>
                  <a:lnTo>
                    <a:pt x="1709191" y="217284"/>
                  </a:lnTo>
                  <a:lnTo>
                    <a:pt x="1709191" y="330796"/>
                  </a:lnTo>
                  <a:lnTo>
                    <a:pt x="1741538" y="330796"/>
                  </a:lnTo>
                  <a:lnTo>
                    <a:pt x="1741538" y="217284"/>
                  </a:lnTo>
                  <a:close/>
                </a:path>
                <a:path w="2099944" h="684529" extrusionOk="0">
                  <a:moveTo>
                    <a:pt x="1828850" y="50749"/>
                  </a:moveTo>
                  <a:lnTo>
                    <a:pt x="1796516" y="50749"/>
                  </a:lnTo>
                  <a:lnTo>
                    <a:pt x="1796516" y="330796"/>
                  </a:lnTo>
                  <a:lnTo>
                    <a:pt x="1828850" y="330796"/>
                  </a:lnTo>
                  <a:lnTo>
                    <a:pt x="1828850" y="50749"/>
                  </a:lnTo>
                  <a:close/>
                </a:path>
                <a:path w="2099944" h="684529" extrusionOk="0">
                  <a:moveTo>
                    <a:pt x="1866582" y="103441"/>
                  </a:moveTo>
                  <a:lnTo>
                    <a:pt x="1834248" y="103441"/>
                  </a:lnTo>
                  <a:lnTo>
                    <a:pt x="1834248" y="330796"/>
                  </a:lnTo>
                  <a:lnTo>
                    <a:pt x="1866582" y="330796"/>
                  </a:lnTo>
                  <a:lnTo>
                    <a:pt x="1866582" y="103441"/>
                  </a:lnTo>
                  <a:close/>
                </a:path>
                <a:path w="2099944" h="684529" extrusionOk="0">
                  <a:moveTo>
                    <a:pt x="1946719" y="143700"/>
                  </a:moveTo>
                  <a:lnTo>
                    <a:pt x="1914398" y="143700"/>
                  </a:lnTo>
                  <a:lnTo>
                    <a:pt x="1914398" y="330796"/>
                  </a:lnTo>
                  <a:lnTo>
                    <a:pt x="1946719" y="330796"/>
                  </a:lnTo>
                  <a:lnTo>
                    <a:pt x="1946719" y="143700"/>
                  </a:lnTo>
                  <a:close/>
                </a:path>
                <a:path w="2099944" h="684529" extrusionOk="0">
                  <a:moveTo>
                    <a:pt x="1984463" y="51917"/>
                  </a:moveTo>
                  <a:lnTo>
                    <a:pt x="1952129" y="51917"/>
                  </a:lnTo>
                  <a:lnTo>
                    <a:pt x="1952129" y="330796"/>
                  </a:lnTo>
                  <a:lnTo>
                    <a:pt x="1984463" y="330796"/>
                  </a:lnTo>
                  <a:lnTo>
                    <a:pt x="1984463" y="51917"/>
                  </a:lnTo>
                  <a:close/>
                </a:path>
                <a:path w="2099944" h="684529" extrusionOk="0">
                  <a:moveTo>
                    <a:pt x="2061806" y="272021"/>
                  </a:moveTo>
                  <a:lnTo>
                    <a:pt x="2029485" y="272021"/>
                  </a:lnTo>
                  <a:lnTo>
                    <a:pt x="2029485" y="330796"/>
                  </a:lnTo>
                  <a:lnTo>
                    <a:pt x="2061806" y="330796"/>
                  </a:lnTo>
                  <a:lnTo>
                    <a:pt x="2061806" y="272021"/>
                  </a:lnTo>
                  <a:close/>
                </a:path>
                <a:path w="2099944" h="684529" extrusionOk="0">
                  <a:moveTo>
                    <a:pt x="2099564" y="255866"/>
                  </a:moveTo>
                  <a:lnTo>
                    <a:pt x="2067229" y="255866"/>
                  </a:lnTo>
                  <a:lnTo>
                    <a:pt x="2067229" y="330796"/>
                  </a:lnTo>
                  <a:lnTo>
                    <a:pt x="2099564" y="330796"/>
                  </a:lnTo>
                  <a:lnTo>
                    <a:pt x="2099564" y="255866"/>
                  </a:lnTo>
                  <a:close/>
                </a:path>
              </a:pathLst>
            </a:custGeom>
            <a:solidFill>
              <a:srgbClr val="FFFFFF">
                <a:alpha val="49803"/>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 name="Google Shape;382;p26">
              <a:extLst>
                <a:ext uri="{FF2B5EF4-FFF2-40B4-BE49-F238E27FC236}">
                  <a16:creationId xmlns:a16="http://schemas.microsoft.com/office/drawing/2014/main" id="{7B101044-2E3A-4B3E-39AF-32AEBB8938E2}"/>
                </a:ext>
              </a:extLst>
            </p:cNvPr>
            <p:cNvSpPr/>
            <p:nvPr/>
          </p:nvSpPr>
          <p:spPr>
            <a:xfrm>
              <a:off x="16045236" y="3140511"/>
              <a:ext cx="909955" cy="338455"/>
            </a:xfrm>
            <a:custGeom>
              <a:avLst/>
              <a:gdLst/>
              <a:ahLst/>
              <a:cxnLst/>
              <a:rect l="l" t="t" r="r" b="b"/>
              <a:pathLst>
                <a:path w="909955" h="338454" extrusionOk="0">
                  <a:moveTo>
                    <a:pt x="54045" y="14231"/>
                  </a:moveTo>
                  <a:lnTo>
                    <a:pt x="27782" y="19757"/>
                  </a:lnTo>
                  <a:lnTo>
                    <a:pt x="0" y="41932"/>
                  </a:lnTo>
                  <a:lnTo>
                    <a:pt x="0" y="338054"/>
                  </a:lnTo>
                  <a:lnTo>
                    <a:pt x="909902" y="338054"/>
                  </a:lnTo>
                  <a:lnTo>
                    <a:pt x="909902" y="55420"/>
                  </a:lnTo>
                  <a:lnTo>
                    <a:pt x="394110" y="55420"/>
                  </a:lnTo>
                  <a:lnTo>
                    <a:pt x="354366" y="54676"/>
                  </a:lnTo>
                  <a:lnTo>
                    <a:pt x="300223" y="33876"/>
                  </a:lnTo>
                  <a:lnTo>
                    <a:pt x="135902" y="33876"/>
                  </a:lnTo>
                  <a:lnTo>
                    <a:pt x="106886" y="27659"/>
                  </a:lnTo>
                  <a:lnTo>
                    <a:pt x="80007" y="18988"/>
                  </a:lnTo>
                  <a:lnTo>
                    <a:pt x="54045" y="14231"/>
                  </a:lnTo>
                  <a:close/>
                </a:path>
                <a:path w="909955" h="338454" extrusionOk="0">
                  <a:moveTo>
                    <a:pt x="538597" y="0"/>
                  </a:moveTo>
                  <a:lnTo>
                    <a:pt x="496121" y="4730"/>
                  </a:lnTo>
                  <a:lnTo>
                    <a:pt x="457192" y="20392"/>
                  </a:lnTo>
                  <a:lnTo>
                    <a:pt x="422844" y="39712"/>
                  </a:lnTo>
                  <a:lnTo>
                    <a:pt x="394110" y="55420"/>
                  </a:lnTo>
                  <a:lnTo>
                    <a:pt x="909902" y="55420"/>
                  </a:lnTo>
                  <a:lnTo>
                    <a:pt x="909902" y="41932"/>
                  </a:lnTo>
                  <a:lnTo>
                    <a:pt x="900809" y="35330"/>
                  </a:lnTo>
                  <a:lnTo>
                    <a:pt x="680584" y="35330"/>
                  </a:lnTo>
                  <a:lnTo>
                    <a:pt x="632615" y="30706"/>
                  </a:lnTo>
                  <a:lnTo>
                    <a:pt x="583586" y="13471"/>
                  </a:lnTo>
                  <a:lnTo>
                    <a:pt x="538597" y="0"/>
                  </a:lnTo>
                  <a:close/>
                </a:path>
                <a:path w="909955" h="338454" extrusionOk="0">
                  <a:moveTo>
                    <a:pt x="848922" y="14743"/>
                  </a:moveTo>
                  <a:lnTo>
                    <a:pt x="811663" y="17047"/>
                  </a:lnTo>
                  <a:lnTo>
                    <a:pt x="726847" y="31693"/>
                  </a:lnTo>
                  <a:lnTo>
                    <a:pt x="680584" y="35330"/>
                  </a:lnTo>
                  <a:lnTo>
                    <a:pt x="900809" y="35330"/>
                  </a:lnTo>
                  <a:lnTo>
                    <a:pt x="881884" y="21588"/>
                  </a:lnTo>
                  <a:lnTo>
                    <a:pt x="848922" y="14743"/>
                  </a:lnTo>
                  <a:close/>
                </a:path>
                <a:path w="909955" h="338454" extrusionOk="0">
                  <a:moveTo>
                    <a:pt x="205219" y="13471"/>
                  </a:moveTo>
                  <a:lnTo>
                    <a:pt x="168273" y="31269"/>
                  </a:lnTo>
                  <a:lnTo>
                    <a:pt x="135902" y="33876"/>
                  </a:lnTo>
                  <a:lnTo>
                    <a:pt x="300223" y="33876"/>
                  </a:lnTo>
                  <a:lnTo>
                    <a:pt x="252308" y="15813"/>
                  </a:lnTo>
                  <a:lnTo>
                    <a:pt x="205219" y="13471"/>
                  </a:lnTo>
                  <a:close/>
                </a:path>
              </a:pathLst>
            </a:custGeom>
            <a:solidFill>
              <a:srgbClr val="FFFFFF">
                <a:alpha val="24705"/>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 name="Google Shape;383;p26">
              <a:extLst>
                <a:ext uri="{FF2B5EF4-FFF2-40B4-BE49-F238E27FC236}">
                  <a16:creationId xmlns:a16="http://schemas.microsoft.com/office/drawing/2014/main" id="{3D683E45-8B6D-8A1D-84DB-D2FE3373CF1C}"/>
                </a:ext>
              </a:extLst>
            </p:cNvPr>
            <p:cNvSpPr/>
            <p:nvPr/>
          </p:nvSpPr>
          <p:spPr>
            <a:xfrm>
              <a:off x="16045230" y="3128947"/>
              <a:ext cx="909955" cy="210820"/>
            </a:xfrm>
            <a:custGeom>
              <a:avLst/>
              <a:gdLst/>
              <a:ahLst/>
              <a:cxnLst/>
              <a:rect l="l" t="t" r="r" b="b"/>
              <a:pathLst>
                <a:path w="909955" h="210820" extrusionOk="0">
                  <a:moveTo>
                    <a:pt x="28803" y="105321"/>
                  </a:moveTo>
                  <a:lnTo>
                    <a:pt x="27203" y="105321"/>
                  </a:lnTo>
                  <a:lnTo>
                    <a:pt x="25615" y="111379"/>
                  </a:lnTo>
                  <a:lnTo>
                    <a:pt x="24904" y="114223"/>
                  </a:lnTo>
                  <a:lnTo>
                    <a:pt x="24650" y="115531"/>
                  </a:lnTo>
                  <a:lnTo>
                    <a:pt x="24434" y="114274"/>
                  </a:lnTo>
                  <a:lnTo>
                    <a:pt x="24117" y="112839"/>
                  </a:lnTo>
                  <a:lnTo>
                    <a:pt x="22313" y="105321"/>
                  </a:lnTo>
                  <a:lnTo>
                    <a:pt x="20701" y="105321"/>
                  </a:lnTo>
                  <a:lnTo>
                    <a:pt x="18300" y="114350"/>
                  </a:lnTo>
                  <a:lnTo>
                    <a:pt x="18110" y="115557"/>
                  </a:lnTo>
                  <a:lnTo>
                    <a:pt x="17856" y="114388"/>
                  </a:lnTo>
                  <a:lnTo>
                    <a:pt x="17538" y="112890"/>
                  </a:lnTo>
                  <a:lnTo>
                    <a:pt x="15748" y="105321"/>
                  </a:lnTo>
                  <a:lnTo>
                    <a:pt x="14109" y="105321"/>
                  </a:lnTo>
                  <a:lnTo>
                    <a:pt x="17157" y="117335"/>
                  </a:lnTo>
                  <a:lnTo>
                    <a:pt x="18783" y="117335"/>
                  </a:lnTo>
                  <a:lnTo>
                    <a:pt x="20497" y="111086"/>
                  </a:lnTo>
                  <a:lnTo>
                    <a:pt x="20942" y="109524"/>
                  </a:lnTo>
                  <a:lnTo>
                    <a:pt x="21221" y="108343"/>
                  </a:lnTo>
                  <a:lnTo>
                    <a:pt x="21424" y="107149"/>
                  </a:lnTo>
                  <a:lnTo>
                    <a:pt x="21628" y="108369"/>
                  </a:lnTo>
                  <a:lnTo>
                    <a:pt x="21882" y="109537"/>
                  </a:lnTo>
                  <a:lnTo>
                    <a:pt x="23761" y="117335"/>
                  </a:lnTo>
                  <a:lnTo>
                    <a:pt x="25387" y="117335"/>
                  </a:lnTo>
                  <a:lnTo>
                    <a:pt x="28803" y="105321"/>
                  </a:lnTo>
                  <a:close/>
                </a:path>
                <a:path w="909955" h="210820" extrusionOk="0">
                  <a:moveTo>
                    <a:pt x="38900" y="116039"/>
                  </a:moveTo>
                  <a:lnTo>
                    <a:pt x="33680" y="116039"/>
                  </a:lnTo>
                  <a:lnTo>
                    <a:pt x="33680" y="111696"/>
                  </a:lnTo>
                  <a:lnTo>
                    <a:pt x="38366" y="111696"/>
                  </a:lnTo>
                  <a:lnTo>
                    <a:pt x="38366" y="110413"/>
                  </a:lnTo>
                  <a:lnTo>
                    <a:pt x="33680" y="110413"/>
                  </a:lnTo>
                  <a:lnTo>
                    <a:pt x="33680" y="106616"/>
                  </a:lnTo>
                  <a:lnTo>
                    <a:pt x="38633" y="106616"/>
                  </a:lnTo>
                  <a:lnTo>
                    <a:pt x="38633" y="105308"/>
                  </a:lnTo>
                  <a:lnTo>
                    <a:pt x="32131" y="105308"/>
                  </a:lnTo>
                  <a:lnTo>
                    <a:pt x="32131" y="117335"/>
                  </a:lnTo>
                  <a:lnTo>
                    <a:pt x="38900" y="117335"/>
                  </a:lnTo>
                  <a:lnTo>
                    <a:pt x="38900" y="116039"/>
                  </a:lnTo>
                  <a:close/>
                </a:path>
                <a:path w="909955" h="210820" extrusionOk="0">
                  <a:moveTo>
                    <a:pt x="49491" y="116039"/>
                  </a:moveTo>
                  <a:lnTo>
                    <a:pt x="44284" y="116039"/>
                  </a:lnTo>
                  <a:lnTo>
                    <a:pt x="44284" y="111696"/>
                  </a:lnTo>
                  <a:lnTo>
                    <a:pt x="48958" y="111696"/>
                  </a:lnTo>
                  <a:lnTo>
                    <a:pt x="48958" y="110413"/>
                  </a:lnTo>
                  <a:lnTo>
                    <a:pt x="44284" y="110413"/>
                  </a:lnTo>
                  <a:lnTo>
                    <a:pt x="44284" y="106616"/>
                  </a:lnTo>
                  <a:lnTo>
                    <a:pt x="49225" y="106616"/>
                  </a:lnTo>
                  <a:lnTo>
                    <a:pt x="49225" y="105308"/>
                  </a:lnTo>
                  <a:lnTo>
                    <a:pt x="42735" y="105308"/>
                  </a:lnTo>
                  <a:lnTo>
                    <a:pt x="42735" y="117335"/>
                  </a:lnTo>
                  <a:lnTo>
                    <a:pt x="49491" y="117335"/>
                  </a:lnTo>
                  <a:lnTo>
                    <a:pt x="49491" y="116039"/>
                  </a:lnTo>
                  <a:close/>
                </a:path>
                <a:path w="909955" h="210820" extrusionOk="0">
                  <a:moveTo>
                    <a:pt x="61823" y="117335"/>
                  </a:moveTo>
                  <a:lnTo>
                    <a:pt x="57137" y="110426"/>
                  </a:lnTo>
                  <a:lnTo>
                    <a:pt x="61480" y="105308"/>
                  </a:lnTo>
                  <a:lnTo>
                    <a:pt x="59550" y="105308"/>
                  </a:lnTo>
                  <a:lnTo>
                    <a:pt x="55880" y="109829"/>
                  </a:lnTo>
                  <a:lnTo>
                    <a:pt x="55257" y="110642"/>
                  </a:lnTo>
                  <a:lnTo>
                    <a:pt x="54940" y="111112"/>
                  </a:lnTo>
                  <a:lnTo>
                    <a:pt x="54876" y="105308"/>
                  </a:lnTo>
                  <a:lnTo>
                    <a:pt x="53327" y="105308"/>
                  </a:lnTo>
                  <a:lnTo>
                    <a:pt x="53327" y="117335"/>
                  </a:lnTo>
                  <a:lnTo>
                    <a:pt x="54876" y="117335"/>
                  </a:lnTo>
                  <a:lnTo>
                    <a:pt x="54876" y="112750"/>
                  </a:lnTo>
                  <a:lnTo>
                    <a:pt x="56019" y="111429"/>
                  </a:lnTo>
                  <a:lnTo>
                    <a:pt x="59982" y="117335"/>
                  </a:lnTo>
                  <a:lnTo>
                    <a:pt x="61823" y="117335"/>
                  </a:lnTo>
                  <a:close/>
                </a:path>
                <a:path w="909955" h="210820" extrusionOk="0">
                  <a:moveTo>
                    <a:pt x="74777" y="105740"/>
                  </a:moveTo>
                  <a:lnTo>
                    <a:pt x="73444" y="105740"/>
                  </a:lnTo>
                  <a:lnTo>
                    <a:pt x="70904" y="107099"/>
                  </a:lnTo>
                  <a:lnTo>
                    <a:pt x="71221" y="108292"/>
                  </a:lnTo>
                  <a:lnTo>
                    <a:pt x="73228" y="107200"/>
                  </a:lnTo>
                  <a:lnTo>
                    <a:pt x="73253" y="117335"/>
                  </a:lnTo>
                  <a:lnTo>
                    <a:pt x="74777" y="117335"/>
                  </a:lnTo>
                  <a:lnTo>
                    <a:pt x="74777" y="105740"/>
                  </a:lnTo>
                  <a:close/>
                </a:path>
                <a:path w="909955" h="210820" extrusionOk="0">
                  <a:moveTo>
                    <a:pt x="204089" y="146126"/>
                  </a:moveTo>
                  <a:lnTo>
                    <a:pt x="202488" y="146126"/>
                  </a:lnTo>
                  <a:lnTo>
                    <a:pt x="200914" y="152184"/>
                  </a:lnTo>
                  <a:lnTo>
                    <a:pt x="200190" y="155028"/>
                  </a:lnTo>
                  <a:lnTo>
                    <a:pt x="199936" y="156337"/>
                  </a:lnTo>
                  <a:lnTo>
                    <a:pt x="199732" y="155079"/>
                  </a:lnTo>
                  <a:lnTo>
                    <a:pt x="199415" y="153644"/>
                  </a:lnTo>
                  <a:lnTo>
                    <a:pt x="197612" y="146126"/>
                  </a:lnTo>
                  <a:lnTo>
                    <a:pt x="195986" y="146126"/>
                  </a:lnTo>
                  <a:lnTo>
                    <a:pt x="193586" y="155155"/>
                  </a:lnTo>
                  <a:lnTo>
                    <a:pt x="193395" y="156362"/>
                  </a:lnTo>
                  <a:lnTo>
                    <a:pt x="193141" y="155194"/>
                  </a:lnTo>
                  <a:lnTo>
                    <a:pt x="192824" y="153695"/>
                  </a:lnTo>
                  <a:lnTo>
                    <a:pt x="191046" y="146126"/>
                  </a:lnTo>
                  <a:lnTo>
                    <a:pt x="189407" y="146126"/>
                  </a:lnTo>
                  <a:lnTo>
                    <a:pt x="192443" y="158140"/>
                  </a:lnTo>
                  <a:lnTo>
                    <a:pt x="194068" y="158140"/>
                  </a:lnTo>
                  <a:lnTo>
                    <a:pt x="195783" y="151892"/>
                  </a:lnTo>
                  <a:lnTo>
                    <a:pt x="196227" y="150329"/>
                  </a:lnTo>
                  <a:lnTo>
                    <a:pt x="196507" y="149148"/>
                  </a:lnTo>
                  <a:lnTo>
                    <a:pt x="196710" y="147955"/>
                  </a:lnTo>
                  <a:lnTo>
                    <a:pt x="196913" y="149174"/>
                  </a:lnTo>
                  <a:lnTo>
                    <a:pt x="197167" y="150342"/>
                  </a:lnTo>
                  <a:lnTo>
                    <a:pt x="199047" y="158140"/>
                  </a:lnTo>
                  <a:lnTo>
                    <a:pt x="200672" y="158140"/>
                  </a:lnTo>
                  <a:lnTo>
                    <a:pt x="204089" y="146126"/>
                  </a:lnTo>
                  <a:close/>
                </a:path>
                <a:path w="909955" h="210820" extrusionOk="0">
                  <a:moveTo>
                    <a:pt x="214185" y="156845"/>
                  </a:moveTo>
                  <a:lnTo>
                    <a:pt x="208978" y="156845"/>
                  </a:lnTo>
                  <a:lnTo>
                    <a:pt x="208978" y="152501"/>
                  </a:lnTo>
                  <a:lnTo>
                    <a:pt x="213652" y="152501"/>
                  </a:lnTo>
                  <a:lnTo>
                    <a:pt x="213652" y="151218"/>
                  </a:lnTo>
                  <a:lnTo>
                    <a:pt x="208978" y="151218"/>
                  </a:lnTo>
                  <a:lnTo>
                    <a:pt x="208978" y="147421"/>
                  </a:lnTo>
                  <a:lnTo>
                    <a:pt x="213918" y="147421"/>
                  </a:lnTo>
                  <a:lnTo>
                    <a:pt x="213918" y="146113"/>
                  </a:lnTo>
                  <a:lnTo>
                    <a:pt x="207429" y="146113"/>
                  </a:lnTo>
                  <a:lnTo>
                    <a:pt x="207429" y="158140"/>
                  </a:lnTo>
                  <a:lnTo>
                    <a:pt x="214185" y="158140"/>
                  </a:lnTo>
                  <a:lnTo>
                    <a:pt x="214185" y="156845"/>
                  </a:lnTo>
                  <a:close/>
                </a:path>
                <a:path w="909955" h="210820" extrusionOk="0">
                  <a:moveTo>
                    <a:pt x="224777" y="156845"/>
                  </a:moveTo>
                  <a:lnTo>
                    <a:pt x="219570" y="156845"/>
                  </a:lnTo>
                  <a:lnTo>
                    <a:pt x="219570" y="152501"/>
                  </a:lnTo>
                  <a:lnTo>
                    <a:pt x="224243" y="152501"/>
                  </a:lnTo>
                  <a:lnTo>
                    <a:pt x="224243" y="151218"/>
                  </a:lnTo>
                  <a:lnTo>
                    <a:pt x="219570" y="151218"/>
                  </a:lnTo>
                  <a:lnTo>
                    <a:pt x="219570" y="147421"/>
                  </a:lnTo>
                  <a:lnTo>
                    <a:pt x="224510" y="147421"/>
                  </a:lnTo>
                  <a:lnTo>
                    <a:pt x="224510" y="146113"/>
                  </a:lnTo>
                  <a:lnTo>
                    <a:pt x="218020" y="146113"/>
                  </a:lnTo>
                  <a:lnTo>
                    <a:pt x="218020" y="158140"/>
                  </a:lnTo>
                  <a:lnTo>
                    <a:pt x="224777" y="158140"/>
                  </a:lnTo>
                  <a:lnTo>
                    <a:pt x="224777" y="156845"/>
                  </a:lnTo>
                  <a:close/>
                </a:path>
                <a:path w="909955" h="210820" extrusionOk="0">
                  <a:moveTo>
                    <a:pt x="237109" y="158140"/>
                  </a:moveTo>
                  <a:lnTo>
                    <a:pt x="232422" y="151231"/>
                  </a:lnTo>
                  <a:lnTo>
                    <a:pt x="236766" y="146113"/>
                  </a:lnTo>
                  <a:lnTo>
                    <a:pt x="234835" y="146113"/>
                  </a:lnTo>
                  <a:lnTo>
                    <a:pt x="231165" y="150634"/>
                  </a:lnTo>
                  <a:lnTo>
                    <a:pt x="230543" y="151447"/>
                  </a:lnTo>
                  <a:lnTo>
                    <a:pt x="230225" y="151917"/>
                  </a:lnTo>
                  <a:lnTo>
                    <a:pt x="230162" y="146113"/>
                  </a:lnTo>
                  <a:lnTo>
                    <a:pt x="228612" y="146113"/>
                  </a:lnTo>
                  <a:lnTo>
                    <a:pt x="228612" y="158140"/>
                  </a:lnTo>
                  <a:lnTo>
                    <a:pt x="230162" y="158140"/>
                  </a:lnTo>
                  <a:lnTo>
                    <a:pt x="230162" y="153555"/>
                  </a:lnTo>
                  <a:lnTo>
                    <a:pt x="231317" y="152234"/>
                  </a:lnTo>
                  <a:lnTo>
                    <a:pt x="235267" y="158140"/>
                  </a:lnTo>
                  <a:lnTo>
                    <a:pt x="237109" y="158140"/>
                  </a:lnTo>
                  <a:close/>
                </a:path>
                <a:path w="909955" h="210820" extrusionOk="0">
                  <a:moveTo>
                    <a:pt x="252552" y="156845"/>
                  </a:moveTo>
                  <a:lnTo>
                    <a:pt x="247332" y="156845"/>
                  </a:lnTo>
                  <a:lnTo>
                    <a:pt x="248272" y="155943"/>
                  </a:lnTo>
                  <a:lnTo>
                    <a:pt x="250710" y="153593"/>
                  </a:lnTo>
                  <a:lnTo>
                    <a:pt x="252260" y="151866"/>
                  </a:lnTo>
                  <a:lnTo>
                    <a:pt x="252260" y="148056"/>
                  </a:lnTo>
                  <a:lnTo>
                    <a:pt x="251218" y="146342"/>
                  </a:lnTo>
                  <a:lnTo>
                    <a:pt x="247383" y="146342"/>
                  </a:lnTo>
                  <a:lnTo>
                    <a:pt x="246227" y="146850"/>
                  </a:lnTo>
                  <a:lnTo>
                    <a:pt x="245427" y="147523"/>
                  </a:lnTo>
                  <a:lnTo>
                    <a:pt x="245935" y="148640"/>
                  </a:lnTo>
                  <a:lnTo>
                    <a:pt x="246468" y="148183"/>
                  </a:lnTo>
                  <a:lnTo>
                    <a:pt x="247332" y="147650"/>
                  </a:lnTo>
                  <a:lnTo>
                    <a:pt x="250113" y="147650"/>
                  </a:lnTo>
                  <a:lnTo>
                    <a:pt x="250685" y="148742"/>
                  </a:lnTo>
                  <a:lnTo>
                    <a:pt x="250672" y="151676"/>
                  </a:lnTo>
                  <a:lnTo>
                    <a:pt x="249339" y="153162"/>
                  </a:lnTo>
                  <a:lnTo>
                    <a:pt x="245148" y="157175"/>
                  </a:lnTo>
                  <a:lnTo>
                    <a:pt x="245148" y="158140"/>
                  </a:lnTo>
                  <a:lnTo>
                    <a:pt x="252552" y="158140"/>
                  </a:lnTo>
                  <a:lnTo>
                    <a:pt x="252552" y="156845"/>
                  </a:lnTo>
                  <a:close/>
                </a:path>
                <a:path w="909955" h="210820" extrusionOk="0">
                  <a:moveTo>
                    <a:pt x="364769" y="198145"/>
                  </a:moveTo>
                  <a:lnTo>
                    <a:pt x="363169" y="198145"/>
                  </a:lnTo>
                  <a:lnTo>
                    <a:pt x="361581" y="204216"/>
                  </a:lnTo>
                  <a:lnTo>
                    <a:pt x="360870" y="207048"/>
                  </a:lnTo>
                  <a:lnTo>
                    <a:pt x="360616" y="208368"/>
                  </a:lnTo>
                  <a:lnTo>
                    <a:pt x="360400" y="207098"/>
                  </a:lnTo>
                  <a:lnTo>
                    <a:pt x="360083" y="205676"/>
                  </a:lnTo>
                  <a:lnTo>
                    <a:pt x="358279" y="198145"/>
                  </a:lnTo>
                  <a:lnTo>
                    <a:pt x="356666" y="198145"/>
                  </a:lnTo>
                  <a:lnTo>
                    <a:pt x="354266" y="207187"/>
                  </a:lnTo>
                  <a:lnTo>
                    <a:pt x="354076" y="208381"/>
                  </a:lnTo>
                  <a:lnTo>
                    <a:pt x="353822" y="207225"/>
                  </a:lnTo>
                  <a:lnTo>
                    <a:pt x="353504" y="205727"/>
                  </a:lnTo>
                  <a:lnTo>
                    <a:pt x="351713" y="198145"/>
                  </a:lnTo>
                  <a:lnTo>
                    <a:pt x="350075" y="198145"/>
                  </a:lnTo>
                  <a:lnTo>
                    <a:pt x="353123" y="210172"/>
                  </a:lnTo>
                  <a:lnTo>
                    <a:pt x="354749" y="210172"/>
                  </a:lnTo>
                  <a:lnTo>
                    <a:pt x="356463" y="203911"/>
                  </a:lnTo>
                  <a:lnTo>
                    <a:pt x="356908" y="202349"/>
                  </a:lnTo>
                  <a:lnTo>
                    <a:pt x="357187" y="201180"/>
                  </a:lnTo>
                  <a:lnTo>
                    <a:pt x="357390" y="199986"/>
                  </a:lnTo>
                  <a:lnTo>
                    <a:pt x="357593" y="201193"/>
                  </a:lnTo>
                  <a:lnTo>
                    <a:pt x="357847" y="202374"/>
                  </a:lnTo>
                  <a:lnTo>
                    <a:pt x="359727" y="210172"/>
                  </a:lnTo>
                  <a:lnTo>
                    <a:pt x="361353" y="210172"/>
                  </a:lnTo>
                  <a:lnTo>
                    <a:pt x="364769" y="198145"/>
                  </a:lnTo>
                  <a:close/>
                </a:path>
                <a:path w="909955" h="210820" extrusionOk="0">
                  <a:moveTo>
                    <a:pt x="374865" y="208864"/>
                  </a:moveTo>
                  <a:lnTo>
                    <a:pt x="369646" y="208864"/>
                  </a:lnTo>
                  <a:lnTo>
                    <a:pt x="369646" y="204533"/>
                  </a:lnTo>
                  <a:lnTo>
                    <a:pt x="374332" y="204533"/>
                  </a:lnTo>
                  <a:lnTo>
                    <a:pt x="374332" y="203250"/>
                  </a:lnTo>
                  <a:lnTo>
                    <a:pt x="369646" y="203250"/>
                  </a:lnTo>
                  <a:lnTo>
                    <a:pt x="369646" y="199440"/>
                  </a:lnTo>
                  <a:lnTo>
                    <a:pt x="374599" y="199440"/>
                  </a:lnTo>
                  <a:lnTo>
                    <a:pt x="374599" y="198145"/>
                  </a:lnTo>
                  <a:lnTo>
                    <a:pt x="368096" y="198145"/>
                  </a:lnTo>
                  <a:lnTo>
                    <a:pt x="368096" y="210172"/>
                  </a:lnTo>
                  <a:lnTo>
                    <a:pt x="374865" y="210172"/>
                  </a:lnTo>
                  <a:lnTo>
                    <a:pt x="374865" y="208864"/>
                  </a:lnTo>
                  <a:close/>
                </a:path>
                <a:path w="909955" h="210820" extrusionOk="0">
                  <a:moveTo>
                    <a:pt x="385457" y="208864"/>
                  </a:moveTo>
                  <a:lnTo>
                    <a:pt x="380250" y="208864"/>
                  </a:lnTo>
                  <a:lnTo>
                    <a:pt x="380250" y="204533"/>
                  </a:lnTo>
                  <a:lnTo>
                    <a:pt x="384924" y="204533"/>
                  </a:lnTo>
                  <a:lnTo>
                    <a:pt x="384924" y="203250"/>
                  </a:lnTo>
                  <a:lnTo>
                    <a:pt x="380250" y="203250"/>
                  </a:lnTo>
                  <a:lnTo>
                    <a:pt x="380250" y="199440"/>
                  </a:lnTo>
                  <a:lnTo>
                    <a:pt x="385191" y="199440"/>
                  </a:lnTo>
                  <a:lnTo>
                    <a:pt x="385191" y="198145"/>
                  </a:lnTo>
                  <a:lnTo>
                    <a:pt x="378701" y="198145"/>
                  </a:lnTo>
                  <a:lnTo>
                    <a:pt x="378701" y="210172"/>
                  </a:lnTo>
                  <a:lnTo>
                    <a:pt x="385457" y="210172"/>
                  </a:lnTo>
                  <a:lnTo>
                    <a:pt x="385457" y="208864"/>
                  </a:lnTo>
                  <a:close/>
                </a:path>
                <a:path w="909955" h="210820" extrusionOk="0">
                  <a:moveTo>
                    <a:pt x="397789" y="210172"/>
                  </a:moveTo>
                  <a:lnTo>
                    <a:pt x="393103" y="203250"/>
                  </a:lnTo>
                  <a:lnTo>
                    <a:pt x="397446" y="198145"/>
                  </a:lnTo>
                  <a:lnTo>
                    <a:pt x="395516" y="198145"/>
                  </a:lnTo>
                  <a:lnTo>
                    <a:pt x="391845" y="202653"/>
                  </a:lnTo>
                  <a:lnTo>
                    <a:pt x="391223" y="203479"/>
                  </a:lnTo>
                  <a:lnTo>
                    <a:pt x="390906" y="203936"/>
                  </a:lnTo>
                  <a:lnTo>
                    <a:pt x="390842" y="198145"/>
                  </a:lnTo>
                  <a:lnTo>
                    <a:pt x="389293" y="198145"/>
                  </a:lnTo>
                  <a:lnTo>
                    <a:pt x="389293" y="210172"/>
                  </a:lnTo>
                  <a:lnTo>
                    <a:pt x="390842" y="210172"/>
                  </a:lnTo>
                  <a:lnTo>
                    <a:pt x="390842" y="205587"/>
                  </a:lnTo>
                  <a:lnTo>
                    <a:pt x="391985" y="204266"/>
                  </a:lnTo>
                  <a:lnTo>
                    <a:pt x="395947" y="210172"/>
                  </a:lnTo>
                  <a:lnTo>
                    <a:pt x="397789" y="210172"/>
                  </a:lnTo>
                  <a:close/>
                </a:path>
                <a:path w="909955" h="210820" extrusionOk="0">
                  <a:moveTo>
                    <a:pt x="413004" y="205257"/>
                  </a:moveTo>
                  <a:lnTo>
                    <a:pt x="411848" y="204190"/>
                  </a:lnTo>
                  <a:lnTo>
                    <a:pt x="410425" y="203911"/>
                  </a:lnTo>
                  <a:lnTo>
                    <a:pt x="411848" y="203352"/>
                  </a:lnTo>
                  <a:lnTo>
                    <a:pt x="412559" y="202336"/>
                  </a:lnTo>
                  <a:lnTo>
                    <a:pt x="412559" y="199732"/>
                  </a:lnTo>
                  <a:lnTo>
                    <a:pt x="411530" y="198374"/>
                  </a:lnTo>
                  <a:lnTo>
                    <a:pt x="407987" y="198374"/>
                  </a:lnTo>
                  <a:lnTo>
                    <a:pt x="406819" y="198818"/>
                  </a:lnTo>
                  <a:lnTo>
                    <a:pt x="406209" y="199275"/>
                  </a:lnTo>
                  <a:lnTo>
                    <a:pt x="406615" y="200406"/>
                  </a:lnTo>
                  <a:lnTo>
                    <a:pt x="407123" y="200050"/>
                  </a:lnTo>
                  <a:lnTo>
                    <a:pt x="408012" y="199644"/>
                  </a:lnTo>
                  <a:lnTo>
                    <a:pt x="410387" y="199644"/>
                  </a:lnTo>
                  <a:lnTo>
                    <a:pt x="410972" y="200456"/>
                  </a:lnTo>
                  <a:lnTo>
                    <a:pt x="410972" y="202768"/>
                  </a:lnTo>
                  <a:lnTo>
                    <a:pt x="409536" y="203352"/>
                  </a:lnTo>
                  <a:lnTo>
                    <a:pt x="407517" y="203352"/>
                  </a:lnTo>
                  <a:lnTo>
                    <a:pt x="407517" y="204533"/>
                  </a:lnTo>
                  <a:lnTo>
                    <a:pt x="409905" y="204533"/>
                  </a:lnTo>
                  <a:lnTo>
                    <a:pt x="411365" y="205232"/>
                  </a:lnTo>
                  <a:lnTo>
                    <a:pt x="411403" y="207810"/>
                  </a:lnTo>
                  <a:lnTo>
                    <a:pt x="410768" y="209092"/>
                  </a:lnTo>
                  <a:lnTo>
                    <a:pt x="407670" y="209092"/>
                  </a:lnTo>
                  <a:lnTo>
                    <a:pt x="406641" y="208661"/>
                  </a:lnTo>
                  <a:lnTo>
                    <a:pt x="406196" y="208368"/>
                  </a:lnTo>
                  <a:lnTo>
                    <a:pt x="405765" y="209575"/>
                  </a:lnTo>
                  <a:lnTo>
                    <a:pt x="406336" y="209956"/>
                  </a:lnTo>
                  <a:lnTo>
                    <a:pt x="407479" y="210362"/>
                  </a:lnTo>
                  <a:lnTo>
                    <a:pt x="411568" y="210362"/>
                  </a:lnTo>
                  <a:lnTo>
                    <a:pt x="413004" y="208749"/>
                  </a:lnTo>
                  <a:lnTo>
                    <a:pt x="413004" y="205257"/>
                  </a:lnTo>
                  <a:close/>
                </a:path>
                <a:path w="909955" h="210820" extrusionOk="0">
                  <a:moveTo>
                    <a:pt x="519849" y="144856"/>
                  </a:moveTo>
                  <a:lnTo>
                    <a:pt x="518248" y="144856"/>
                  </a:lnTo>
                  <a:lnTo>
                    <a:pt x="516661" y="150914"/>
                  </a:lnTo>
                  <a:lnTo>
                    <a:pt x="515950" y="153758"/>
                  </a:lnTo>
                  <a:lnTo>
                    <a:pt x="515683" y="155067"/>
                  </a:lnTo>
                  <a:lnTo>
                    <a:pt x="515480" y="153809"/>
                  </a:lnTo>
                  <a:lnTo>
                    <a:pt x="515162" y="152387"/>
                  </a:lnTo>
                  <a:lnTo>
                    <a:pt x="513359" y="144856"/>
                  </a:lnTo>
                  <a:lnTo>
                    <a:pt x="511746" y="144856"/>
                  </a:lnTo>
                  <a:lnTo>
                    <a:pt x="509346" y="153885"/>
                  </a:lnTo>
                  <a:lnTo>
                    <a:pt x="509155" y="155092"/>
                  </a:lnTo>
                  <a:lnTo>
                    <a:pt x="508901" y="153936"/>
                  </a:lnTo>
                  <a:lnTo>
                    <a:pt x="508584" y="152438"/>
                  </a:lnTo>
                  <a:lnTo>
                    <a:pt x="506793" y="144856"/>
                  </a:lnTo>
                  <a:lnTo>
                    <a:pt x="505155" y="144856"/>
                  </a:lnTo>
                  <a:lnTo>
                    <a:pt x="508203" y="156870"/>
                  </a:lnTo>
                  <a:lnTo>
                    <a:pt x="509828" y="156870"/>
                  </a:lnTo>
                  <a:lnTo>
                    <a:pt x="511530" y="150622"/>
                  </a:lnTo>
                  <a:lnTo>
                    <a:pt x="511987" y="149059"/>
                  </a:lnTo>
                  <a:lnTo>
                    <a:pt x="512267" y="147891"/>
                  </a:lnTo>
                  <a:lnTo>
                    <a:pt x="512470" y="146685"/>
                  </a:lnTo>
                  <a:lnTo>
                    <a:pt x="512673" y="147904"/>
                  </a:lnTo>
                  <a:lnTo>
                    <a:pt x="512914" y="149085"/>
                  </a:lnTo>
                  <a:lnTo>
                    <a:pt x="514807" y="156870"/>
                  </a:lnTo>
                  <a:lnTo>
                    <a:pt x="516432" y="156870"/>
                  </a:lnTo>
                  <a:lnTo>
                    <a:pt x="519849" y="144856"/>
                  </a:lnTo>
                  <a:close/>
                </a:path>
                <a:path w="909955" h="210820" extrusionOk="0">
                  <a:moveTo>
                    <a:pt x="529932" y="155575"/>
                  </a:moveTo>
                  <a:lnTo>
                    <a:pt x="524725" y="155575"/>
                  </a:lnTo>
                  <a:lnTo>
                    <a:pt x="524725" y="151231"/>
                  </a:lnTo>
                  <a:lnTo>
                    <a:pt x="529399" y="151231"/>
                  </a:lnTo>
                  <a:lnTo>
                    <a:pt x="529399" y="149948"/>
                  </a:lnTo>
                  <a:lnTo>
                    <a:pt x="524725" y="149948"/>
                  </a:lnTo>
                  <a:lnTo>
                    <a:pt x="524725" y="146151"/>
                  </a:lnTo>
                  <a:lnTo>
                    <a:pt x="529666" y="146151"/>
                  </a:lnTo>
                  <a:lnTo>
                    <a:pt x="529666" y="144843"/>
                  </a:lnTo>
                  <a:lnTo>
                    <a:pt x="523176" y="144843"/>
                  </a:lnTo>
                  <a:lnTo>
                    <a:pt x="523176" y="156883"/>
                  </a:lnTo>
                  <a:lnTo>
                    <a:pt x="529932" y="156883"/>
                  </a:lnTo>
                  <a:lnTo>
                    <a:pt x="529932" y="155575"/>
                  </a:lnTo>
                  <a:close/>
                </a:path>
                <a:path w="909955" h="210820" extrusionOk="0">
                  <a:moveTo>
                    <a:pt x="540537" y="155575"/>
                  </a:moveTo>
                  <a:lnTo>
                    <a:pt x="535330" y="155575"/>
                  </a:lnTo>
                  <a:lnTo>
                    <a:pt x="535330" y="151231"/>
                  </a:lnTo>
                  <a:lnTo>
                    <a:pt x="540004" y="151231"/>
                  </a:lnTo>
                  <a:lnTo>
                    <a:pt x="540004" y="149948"/>
                  </a:lnTo>
                  <a:lnTo>
                    <a:pt x="535330" y="149948"/>
                  </a:lnTo>
                  <a:lnTo>
                    <a:pt x="535330" y="146151"/>
                  </a:lnTo>
                  <a:lnTo>
                    <a:pt x="540270" y="146151"/>
                  </a:lnTo>
                  <a:lnTo>
                    <a:pt x="540270" y="144843"/>
                  </a:lnTo>
                  <a:lnTo>
                    <a:pt x="533781" y="144843"/>
                  </a:lnTo>
                  <a:lnTo>
                    <a:pt x="533781" y="156883"/>
                  </a:lnTo>
                  <a:lnTo>
                    <a:pt x="540537" y="156883"/>
                  </a:lnTo>
                  <a:lnTo>
                    <a:pt x="540537" y="155575"/>
                  </a:lnTo>
                  <a:close/>
                </a:path>
                <a:path w="909955" h="210820" extrusionOk="0">
                  <a:moveTo>
                    <a:pt x="552856" y="156870"/>
                  </a:moveTo>
                  <a:lnTo>
                    <a:pt x="548170" y="149961"/>
                  </a:lnTo>
                  <a:lnTo>
                    <a:pt x="552526" y="144856"/>
                  </a:lnTo>
                  <a:lnTo>
                    <a:pt x="550595" y="144856"/>
                  </a:lnTo>
                  <a:lnTo>
                    <a:pt x="546925" y="149364"/>
                  </a:lnTo>
                  <a:lnTo>
                    <a:pt x="546303" y="150190"/>
                  </a:lnTo>
                  <a:lnTo>
                    <a:pt x="545985" y="150647"/>
                  </a:lnTo>
                  <a:lnTo>
                    <a:pt x="545922" y="144856"/>
                  </a:lnTo>
                  <a:lnTo>
                    <a:pt x="544372" y="144856"/>
                  </a:lnTo>
                  <a:lnTo>
                    <a:pt x="544372" y="156870"/>
                  </a:lnTo>
                  <a:lnTo>
                    <a:pt x="545922" y="156870"/>
                  </a:lnTo>
                  <a:lnTo>
                    <a:pt x="545922" y="152285"/>
                  </a:lnTo>
                  <a:lnTo>
                    <a:pt x="547065" y="150977"/>
                  </a:lnTo>
                  <a:lnTo>
                    <a:pt x="551027" y="156870"/>
                  </a:lnTo>
                  <a:lnTo>
                    <a:pt x="552856" y="156870"/>
                  </a:lnTo>
                  <a:close/>
                </a:path>
                <a:path w="909955" h="210820" extrusionOk="0">
                  <a:moveTo>
                    <a:pt x="568858" y="152488"/>
                  </a:moveTo>
                  <a:lnTo>
                    <a:pt x="567245" y="152488"/>
                  </a:lnTo>
                  <a:lnTo>
                    <a:pt x="567245" y="146799"/>
                  </a:lnTo>
                  <a:lnTo>
                    <a:pt x="567245" y="145275"/>
                  </a:lnTo>
                  <a:lnTo>
                    <a:pt x="565810" y="145275"/>
                  </a:lnTo>
                  <a:lnTo>
                    <a:pt x="565810" y="146799"/>
                  </a:lnTo>
                  <a:lnTo>
                    <a:pt x="565759" y="152488"/>
                  </a:lnTo>
                  <a:lnTo>
                    <a:pt x="561949" y="152488"/>
                  </a:lnTo>
                  <a:lnTo>
                    <a:pt x="564781" y="148513"/>
                  </a:lnTo>
                  <a:lnTo>
                    <a:pt x="565111" y="147980"/>
                  </a:lnTo>
                  <a:lnTo>
                    <a:pt x="565759" y="146799"/>
                  </a:lnTo>
                  <a:lnTo>
                    <a:pt x="565810" y="145275"/>
                  </a:lnTo>
                  <a:lnTo>
                    <a:pt x="565543" y="145275"/>
                  </a:lnTo>
                  <a:lnTo>
                    <a:pt x="560374" y="152679"/>
                  </a:lnTo>
                  <a:lnTo>
                    <a:pt x="560374" y="153720"/>
                  </a:lnTo>
                  <a:lnTo>
                    <a:pt x="565759" y="153720"/>
                  </a:lnTo>
                  <a:lnTo>
                    <a:pt x="565759" y="156883"/>
                  </a:lnTo>
                  <a:lnTo>
                    <a:pt x="567245" y="156883"/>
                  </a:lnTo>
                  <a:lnTo>
                    <a:pt x="567245" y="153720"/>
                  </a:lnTo>
                  <a:lnTo>
                    <a:pt x="568858" y="153720"/>
                  </a:lnTo>
                  <a:lnTo>
                    <a:pt x="568858" y="152488"/>
                  </a:lnTo>
                  <a:close/>
                </a:path>
                <a:path w="909955" h="210820" extrusionOk="0">
                  <a:moveTo>
                    <a:pt x="668794" y="175895"/>
                  </a:moveTo>
                  <a:lnTo>
                    <a:pt x="667194" y="175895"/>
                  </a:lnTo>
                  <a:lnTo>
                    <a:pt x="665607" y="181965"/>
                  </a:lnTo>
                  <a:lnTo>
                    <a:pt x="664895" y="184797"/>
                  </a:lnTo>
                  <a:lnTo>
                    <a:pt x="664641" y="186118"/>
                  </a:lnTo>
                  <a:lnTo>
                    <a:pt x="664425" y="184848"/>
                  </a:lnTo>
                  <a:lnTo>
                    <a:pt x="664108" y="183426"/>
                  </a:lnTo>
                  <a:lnTo>
                    <a:pt x="662305" y="175895"/>
                  </a:lnTo>
                  <a:lnTo>
                    <a:pt x="660692" y="175895"/>
                  </a:lnTo>
                  <a:lnTo>
                    <a:pt x="658291" y="184937"/>
                  </a:lnTo>
                  <a:lnTo>
                    <a:pt x="658101" y="186131"/>
                  </a:lnTo>
                  <a:lnTo>
                    <a:pt x="657847" y="184975"/>
                  </a:lnTo>
                  <a:lnTo>
                    <a:pt x="657529" y="183476"/>
                  </a:lnTo>
                  <a:lnTo>
                    <a:pt x="655739" y="175895"/>
                  </a:lnTo>
                  <a:lnTo>
                    <a:pt x="654100" y="175895"/>
                  </a:lnTo>
                  <a:lnTo>
                    <a:pt x="657148" y="187921"/>
                  </a:lnTo>
                  <a:lnTo>
                    <a:pt x="658774" y="187921"/>
                  </a:lnTo>
                  <a:lnTo>
                    <a:pt x="660476" y="181660"/>
                  </a:lnTo>
                  <a:lnTo>
                    <a:pt x="660933" y="180098"/>
                  </a:lnTo>
                  <a:lnTo>
                    <a:pt x="661212" y="178930"/>
                  </a:lnTo>
                  <a:lnTo>
                    <a:pt x="661416" y="177736"/>
                  </a:lnTo>
                  <a:lnTo>
                    <a:pt x="661619" y="178943"/>
                  </a:lnTo>
                  <a:lnTo>
                    <a:pt x="661873" y="180124"/>
                  </a:lnTo>
                  <a:lnTo>
                    <a:pt x="663752" y="187921"/>
                  </a:lnTo>
                  <a:lnTo>
                    <a:pt x="665378" y="187921"/>
                  </a:lnTo>
                  <a:lnTo>
                    <a:pt x="668794" y="175895"/>
                  </a:lnTo>
                  <a:close/>
                </a:path>
                <a:path w="909955" h="210820" extrusionOk="0">
                  <a:moveTo>
                    <a:pt x="678891" y="186613"/>
                  </a:moveTo>
                  <a:lnTo>
                    <a:pt x="673671" y="186613"/>
                  </a:lnTo>
                  <a:lnTo>
                    <a:pt x="673671" y="182283"/>
                  </a:lnTo>
                  <a:lnTo>
                    <a:pt x="678357" y="182283"/>
                  </a:lnTo>
                  <a:lnTo>
                    <a:pt x="678357" y="181000"/>
                  </a:lnTo>
                  <a:lnTo>
                    <a:pt x="673671" y="181000"/>
                  </a:lnTo>
                  <a:lnTo>
                    <a:pt x="673671" y="177190"/>
                  </a:lnTo>
                  <a:lnTo>
                    <a:pt x="678624" y="177190"/>
                  </a:lnTo>
                  <a:lnTo>
                    <a:pt x="678624" y="175895"/>
                  </a:lnTo>
                  <a:lnTo>
                    <a:pt x="672122" y="175895"/>
                  </a:lnTo>
                  <a:lnTo>
                    <a:pt x="672122" y="187921"/>
                  </a:lnTo>
                  <a:lnTo>
                    <a:pt x="678891" y="187921"/>
                  </a:lnTo>
                  <a:lnTo>
                    <a:pt x="678891" y="186613"/>
                  </a:lnTo>
                  <a:close/>
                </a:path>
                <a:path w="909955" h="210820" extrusionOk="0">
                  <a:moveTo>
                    <a:pt x="689483" y="186613"/>
                  </a:moveTo>
                  <a:lnTo>
                    <a:pt x="684276" y="186613"/>
                  </a:lnTo>
                  <a:lnTo>
                    <a:pt x="684276" y="182283"/>
                  </a:lnTo>
                  <a:lnTo>
                    <a:pt x="688949" y="182283"/>
                  </a:lnTo>
                  <a:lnTo>
                    <a:pt x="688949" y="181000"/>
                  </a:lnTo>
                  <a:lnTo>
                    <a:pt x="684276" y="181000"/>
                  </a:lnTo>
                  <a:lnTo>
                    <a:pt x="684276" y="177190"/>
                  </a:lnTo>
                  <a:lnTo>
                    <a:pt x="689216" y="177190"/>
                  </a:lnTo>
                  <a:lnTo>
                    <a:pt x="689216" y="175895"/>
                  </a:lnTo>
                  <a:lnTo>
                    <a:pt x="682726" y="175895"/>
                  </a:lnTo>
                  <a:lnTo>
                    <a:pt x="682726" y="187921"/>
                  </a:lnTo>
                  <a:lnTo>
                    <a:pt x="689483" y="187921"/>
                  </a:lnTo>
                  <a:lnTo>
                    <a:pt x="689483" y="186613"/>
                  </a:lnTo>
                  <a:close/>
                </a:path>
                <a:path w="909955" h="210820" extrusionOk="0">
                  <a:moveTo>
                    <a:pt x="701814" y="187921"/>
                  </a:moveTo>
                  <a:lnTo>
                    <a:pt x="697128" y="181000"/>
                  </a:lnTo>
                  <a:lnTo>
                    <a:pt x="701471" y="175895"/>
                  </a:lnTo>
                  <a:lnTo>
                    <a:pt x="699541" y="175895"/>
                  </a:lnTo>
                  <a:lnTo>
                    <a:pt x="695871" y="180403"/>
                  </a:lnTo>
                  <a:lnTo>
                    <a:pt x="695248" y="181229"/>
                  </a:lnTo>
                  <a:lnTo>
                    <a:pt x="694931" y="181686"/>
                  </a:lnTo>
                  <a:lnTo>
                    <a:pt x="694867" y="175895"/>
                  </a:lnTo>
                  <a:lnTo>
                    <a:pt x="693318" y="175895"/>
                  </a:lnTo>
                  <a:lnTo>
                    <a:pt x="693318" y="187921"/>
                  </a:lnTo>
                  <a:lnTo>
                    <a:pt x="694867" y="187921"/>
                  </a:lnTo>
                  <a:lnTo>
                    <a:pt x="694867" y="183337"/>
                  </a:lnTo>
                  <a:lnTo>
                    <a:pt x="696010" y="182016"/>
                  </a:lnTo>
                  <a:lnTo>
                    <a:pt x="699973" y="187921"/>
                  </a:lnTo>
                  <a:lnTo>
                    <a:pt x="701814" y="187921"/>
                  </a:lnTo>
                  <a:close/>
                </a:path>
                <a:path w="909955" h="210820" extrusionOk="0">
                  <a:moveTo>
                    <a:pt x="716991" y="182689"/>
                  </a:moveTo>
                  <a:lnTo>
                    <a:pt x="716254" y="181698"/>
                  </a:lnTo>
                  <a:lnTo>
                    <a:pt x="714629" y="180746"/>
                  </a:lnTo>
                  <a:lnTo>
                    <a:pt x="713727" y="180555"/>
                  </a:lnTo>
                  <a:lnTo>
                    <a:pt x="712419" y="180555"/>
                  </a:lnTo>
                  <a:lnTo>
                    <a:pt x="711898" y="180632"/>
                  </a:lnTo>
                  <a:lnTo>
                    <a:pt x="712343" y="177647"/>
                  </a:lnTo>
                  <a:lnTo>
                    <a:pt x="716762" y="177647"/>
                  </a:lnTo>
                  <a:lnTo>
                    <a:pt x="716762" y="176326"/>
                  </a:lnTo>
                  <a:lnTo>
                    <a:pt x="711212" y="176326"/>
                  </a:lnTo>
                  <a:lnTo>
                    <a:pt x="710463" y="181889"/>
                  </a:lnTo>
                  <a:lnTo>
                    <a:pt x="711415" y="181762"/>
                  </a:lnTo>
                  <a:lnTo>
                    <a:pt x="714400" y="181762"/>
                  </a:lnTo>
                  <a:lnTo>
                    <a:pt x="715391" y="182829"/>
                  </a:lnTo>
                  <a:lnTo>
                    <a:pt x="715416" y="185889"/>
                  </a:lnTo>
                  <a:lnTo>
                    <a:pt x="714133" y="186842"/>
                  </a:lnTo>
                  <a:lnTo>
                    <a:pt x="711606" y="186842"/>
                  </a:lnTo>
                  <a:lnTo>
                    <a:pt x="710666" y="186499"/>
                  </a:lnTo>
                  <a:lnTo>
                    <a:pt x="710184" y="186207"/>
                  </a:lnTo>
                  <a:lnTo>
                    <a:pt x="709790" y="187413"/>
                  </a:lnTo>
                  <a:lnTo>
                    <a:pt x="710349" y="187756"/>
                  </a:lnTo>
                  <a:lnTo>
                    <a:pt x="711415" y="188112"/>
                  </a:lnTo>
                  <a:lnTo>
                    <a:pt x="715200" y="188112"/>
                  </a:lnTo>
                  <a:lnTo>
                    <a:pt x="716991" y="186423"/>
                  </a:lnTo>
                  <a:lnTo>
                    <a:pt x="716991" y="182689"/>
                  </a:lnTo>
                  <a:close/>
                </a:path>
                <a:path w="909955" h="210820" extrusionOk="0">
                  <a:moveTo>
                    <a:pt x="836104" y="157035"/>
                  </a:moveTo>
                  <a:lnTo>
                    <a:pt x="834504" y="157035"/>
                  </a:lnTo>
                  <a:lnTo>
                    <a:pt x="832929" y="163093"/>
                  </a:lnTo>
                  <a:lnTo>
                    <a:pt x="832205" y="165938"/>
                  </a:lnTo>
                  <a:lnTo>
                    <a:pt x="831951" y="167246"/>
                  </a:lnTo>
                  <a:lnTo>
                    <a:pt x="831748" y="165989"/>
                  </a:lnTo>
                  <a:lnTo>
                    <a:pt x="831430" y="164553"/>
                  </a:lnTo>
                  <a:lnTo>
                    <a:pt x="829627" y="157035"/>
                  </a:lnTo>
                  <a:lnTo>
                    <a:pt x="828001" y="157035"/>
                  </a:lnTo>
                  <a:lnTo>
                    <a:pt x="825601" y="166065"/>
                  </a:lnTo>
                  <a:lnTo>
                    <a:pt x="825423" y="167259"/>
                  </a:lnTo>
                  <a:lnTo>
                    <a:pt x="825169" y="166103"/>
                  </a:lnTo>
                  <a:lnTo>
                    <a:pt x="824839" y="164604"/>
                  </a:lnTo>
                  <a:lnTo>
                    <a:pt x="823061" y="157035"/>
                  </a:lnTo>
                  <a:lnTo>
                    <a:pt x="821423" y="157035"/>
                  </a:lnTo>
                  <a:lnTo>
                    <a:pt x="824471" y="169049"/>
                  </a:lnTo>
                  <a:lnTo>
                    <a:pt x="826084" y="169049"/>
                  </a:lnTo>
                  <a:lnTo>
                    <a:pt x="827798" y="162788"/>
                  </a:lnTo>
                  <a:lnTo>
                    <a:pt x="828255" y="161239"/>
                  </a:lnTo>
                  <a:lnTo>
                    <a:pt x="828522" y="160058"/>
                  </a:lnTo>
                  <a:lnTo>
                    <a:pt x="828738" y="158864"/>
                  </a:lnTo>
                  <a:lnTo>
                    <a:pt x="828941" y="160070"/>
                  </a:lnTo>
                  <a:lnTo>
                    <a:pt x="829183" y="161251"/>
                  </a:lnTo>
                  <a:lnTo>
                    <a:pt x="831075" y="169049"/>
                  </a:lnTo>
                  <a:lnTo>
                    <a:pt x="832688" y="169049"/>
                  </a:lnTo>
                  <a:lnTo>
                    <a:pt x="836104" y="157035"/>
                  </a:lnTo>
                  <a:close/>
                </a:path>
                <a:path w="909955" h="210820" extrusionOk="0">
                  <a:moveTo>
                    <a:pt x="846201" y="167754"/>
                  </a:moveTo>
                  <a:lnTo>
                    <a:pt x="840994" y="167754"/>
                  </a:lnTo>
                  <a:lnTo>
                    <a:pt x="840994" y="163410"/>
                  </a:lnTo>
                  <a:lnTo>
                    <a:pt x="845667" y="163410"/>
                  </a:lnTo>
                  <a:lnTo>
                    <a:pt x="845667" y="162128"/>
                  </a:lnTo>
                  <a:lnTo>
                    <a:pt x="840994" y="162128"/>
                  </a:lnTo>
                  <a:lnTo>
                    <a:pt x="840994" y="158318"/>
                  </a:lnTo>
                  <a:lnTo>
                    <a:pt x="845934" y="158318"/>
                  </a:lnTo>
                  <a:lnTo>
                    <a:pt x="845934" y="157022"/>
                  </a:lnTo>
                  <a:lnTo>
                    <a:pt x="839444" y="157022"/>
                  </a:lnTo>
                  <a:lnTo>
                    <a:pt x="839444" y="169049"/>
                  </a:lnTo>
                  <a:lnTo>
                    <a:pt x="846201" y="169049"/>
                  </a:lnTo>
                  <a:lnTo>
                    <a:pt x="846201" y="167754"/>
                  </a:lnTo>
                  <a:close/>
                </a:path>
                <a:path w="909955" h="210820" extrusionOk="0">
                  <a:moveTo>
                    <a:pt x="856805" y="167754"/>
                  </a:moveTo>
                  <a:lnTo>
                    <a:pt x="851585" y="167754"/>
                  </a:lnTo>
                  <a:lnTo>
                    <a:pt x="851585" y="163410"/>
                  </a:lnTo>
                  <a:lnTo>
                    <a:pt x="856272" y="163410"/>
                  </a:lnTo>
                  <a:lnTo>
                    <a:pt x="856272" y="162128"/>
                  </a:lnTo>
                  <a:lnTo>
                    <a:pt x="851585" y="162128"/>
                  </a:lnTo>
                  <a:lnTo>
                    <a:pt x="851585" y="158318"/>
                  </a:lnTo>
                  <a:lnTo>
                    <a:pt x="856538" y="158318"/>
                  </a:lnTo>
                  <a:lnTo>
                    <a:pt x="856538" y="157022"/>
                  </a:lnTo>
                  <a:lnTo>
                    <a:pt x="850036" y="157022"/>
                  </a:lnTo>
                  <a:lnTo>
                    <a:pt x="850036" y="169049"/>
                  </a:lnTo>
                  <a:lnTo>
                    <a:pt x="856805" y="169049"/>
                  </a:lnTo>
                  <a:lnTo>
                    <a:pt x="856805" y="167754"/>
                  </a:lnTo>
                  <a:close/>
                </a:path>
                <a:path w="909955" h="210820" extrusionOk="0">
                  <a:moveTo>
                    <a:pt x="869124" y="169049"/>
                  </a:moveTo>
                  <a:lnTo>
                    <a:pt x="864438" y="162128"/>
                  </a:lnTo>
                  <a:lnTo>
                    <a:pt x="868794" y="157022"/>
                  </a:lnTo>
                  <a:lnTo>
                    <a:pt x="866863" y="157022"/>
                  </a:lnTo>
                  <a:lnTo>
                    <a:pt x="863193" y="161544"/>
                  </a:lnTo>
                  <a:lnTo>
                    <a:pt x="862558" y="162356"/>
                  </a:lnTo>
                  <a:lnTo>
                    <a:pt x="862241" y="162814"/>
                  </a:lnTo>
                  <a:lnTo>
                    <a:pt x="862177" y="157022"/>
                  </a:lnTo>
                  <a:lnTo>
                    <a:pt x="860628" y="157022"/>
                  </a:lnTo>
                  <a:lnTo>
                    <a:pt x="860628" y="169049"/>
                  </a:lnTo>
                  <a:lnTo>
                    <a:pt x="862177" y="169049"/>
                  </a:lnTo>
                  <a:lnTo>
                    <a:pt x="862177" y="164465"/>
                  </a:lnTo>
                  <a:lnTo>
                    <a:pt x="863333" y="163144"/>
                  </a:lnTo>
                  <a:lnTo>
                    <a:pt x="867295" y="169049"/>
                  </a:lnTo>
                  <a:lnTo>
                    <a:pt x="869124" y="169049"/>
                  </a:lnTo>
                  <a:close/>
                </a:path>
                <a:path w="909955" h="210820" extrusionOk="0">
                  <a:moveTo>
                    <a:pt x="884923" y="162902"/>
                  </a:moveTo>
                  <a:lnTo>
                    <a:pt x="884618" y="162598"/>
                  </a:lnTo>
                  <a:lnTo>
                    <a:pt x="883488" y="161417"/>
                  </a:lnTo>
                  <a:lnTo>
                    <a:pt x="883323" y="161417"/>
                  </a:lnTo>
                  <a:lnTo>
                    <a:pt x="883323" y="163588"/>
                  </a:lnTo>
                  <a:lnTo>
                    <a:pt x="883323" y="166916"/>
                  </a:lnTo>
                  <a:lnTo>
                    <a:pt x="882421" y="168033"/>
                  </a:lnTo>
                  <a:lnTo>
                    <a:pt x="879424" y="168033"/>
                  </a:lnTo>
                  <a:lnTo>
                    <a:pt x="878547" y="166624"/>
                  </a:lnTo>
                  <a:lnTo>
                    <a:pt x="878586" y="164198"/>
                  </a:lnTo>
                  <a:lnTo>
                    <a:pt x="879119" y="163182"/>
                  </a:lnTo>
                  <a:lnTo>
                    <a:pt x="879767" y="162750"/>
                  </a:lnTo>
                  <a:lnTo>
                    <a:pt x="879995" y="162598"/>
                  </a:lnTo>
                  <a:lnTo>
                    <a:pt x="882383" y="162598"/>
                  </a:lnTo>
                  <a:lnTo>
                    <a:pt x="883323" y="163588"/>
                  </a:lnTo>
                  <a:lnTo>
                    <a:pt x="883323" y="161417"/>
                  </a:lnTo>
                  <a:lnTo>
                    <a:pt x="880135" y="161417"/>
                  </a:lnTo>
                  <a:lnTo>
                    <a:pt x="879170" y="162013"/>
                  </a:lnTo>
                  <a:lnTo>
                    <a:pt x="878624" y="162750"/>
                  </a:lnTo>
                  <a:lnTo>
                    <a:pt x="878852" y="160832"/>
                  </a:lnTo>
                  <a:lnTo>
                    <a:pt x="880135" y="159042"/>
                  </a:lnTo>
                  <a:lnTo>
                    <a:pt x="883056" y="158559"/>
                  </a:lnTo>
                  <a:lnTo>
                    <a:pt x="883462" y="158546"/>
                  </a:lnTo>
                  <a:lnTo>
                    <a:pt x="883780" y="158559"/>
                  </a:lnTo>
                  <a:lnTo>
                    <a:pt x="883780" y="157276"/>
                  </a:lnTo>
                  <a:lnTo>
                    <a:pt x="883107" y="157289"/>
                  </a:lnTo>
                  <a:lnTo>
                    <a:pt x="881176" y="157543"/>
                  </a:lnTo>
                  <a:lnTo>
                    <a:pt x="879894" y="158127"/>
                  </a:lnTo>
                  <a:lnTo>
                    <a:pt x="877785" y="160223"/>
                  </a:lnTo>
                  <a:lnTo>
                    <a:pt x="876973" y="162013"/>
                  </a:lnTo>
                  <a:lnTo>
                    <a:pt x="876973" y="167322"/>
                  </a:lnTo>
                  <a:lnTo>
                    <a:pt x="878586" y="169252"/>
                  </a:lnTo>
                  <a:lnTo>
                    <a:pt x="883488" y="169252"/>
                  </a:lnTo>
                  <a:lnTo>
                    <a:pt x="884377" y="168033"/>
                  </a:lnTo>
                  <a:lnTo>
                    <a:pt x="884885" y="167322"/>
                  </a:lnTo>
                  <a:lnTo>
                    <a:pt x="884923" y="162902"/>
                  </a:lnTo>
                  <a:close/>
                </a:path>
                <a:path w="909955" h="210820" extrusionOk="0">
                  <a:moveTo>
                    <a:pt x="909904" y="54394"/>
                  </a:moveTo>
                  <a:lnTo>
                    <a:pt x="909815" y="47967"/>
                  </a:lnTo>
                  <a:lnTo>
                    <a:pt x="881888" y="27686"/>
                  </a:lnTo>
                  <a:lnTo>
                    <a:pt x="879551" y="27203"/>
                  </a:lnTo>
                  <a:lnTo>
                    <a:pt x="863498" y="23876"/>
                  </a:lnTo>
                  <a:lnTo>
                    <a:pt x="863498" y="20561"/>
                  </a:lnTo>
                  <a:lnTo>
                    <a:pt x="857935" y="15113"/>
                  </a:lnTo>
                  <a:lnTo>
                    <a:pt x="851179" y="15113"/>
                  </a:lnTo>
                  <a:lnTo>
                    <a:pt x="844524" y="15113"/>
                  </a:lnTo>
                  <a:lnTo>
                    <a:pt x="838949" y="20561"/>
                  </a:lnTo>
                  <a:lnTo>
                    <a:pt x="838949" y="21463"/>
                  </a:lnTo>
                  <a:lnTo>
                    <a:pt x="811669" y="23152"/>
                  </a:lnTo>
                  <a:lnTo>
                    <a:pt x="726846" y="37795"/>
                  </a:lnTo>
                  <a:lnTo>
                    <a:pt x="696366" y="40195"/>
                  </a:lnTo>
                  <a:lnTo>
                    <a:pt x="691603" y="35521"/>
                  </a:lnTo>
                  <a:lnTo>
                    <a:pt x="684847" y="35521"/>
                  </a:lnTo>
                  <a:lnTo>
                    <a:pt x="678192" y="35521"/>
                  </a:lnTo>
                  <a:lnTo>
                    <a:pt x="672896" y="40690"/>
                  </a:lnTo>
                  <a:lnTo>
                    <a:pt x="632612" y="36804"/>
                  </a:lnTo>
                  <a:lnTo>
                    <a:pt x="583590" y="19570"/>
                  </a:lnTo>
                  <a:lnTo>
                    <a:pt x="559828" y="12458"/>
                  </a:lnTo>
                  <a:lnTo>
                    <a:pt x="545693" y="8229"/>
                  </a:lnTo>
                  <a:lnTo>
                    <a:pt x="545693" y="5448"/>
                  </a:lnTo>
                  <a:lnTo>
                    <a:pt x="540143" y="0"/>
                  </a:lnTo>
                  <a:lnTo>
                    <a:pt x="533387" y="0"/>
                  </a:lnTo>
                  <a:lnTo>
                    <a:pt x="526719" y="0"/>
                  </a:lnTo>
                  <a:lnTo>
                    <a:pt x="521157" y="5448"/>
                  </a:lnTo>
                  <a:lnTo>
                    <a:pt x="521157" y="8051"/>
                  </a:lnTo>
                  <a:lnTo>
                    <a:pt x="496125" y="10833"/>
                  </a:lnTo>
                  <a:lnTo>
                    <a:pt x="457187" y="26492"/>
                  </a:lnTo>
                  <a:lnTo>
                    <a:pt x="422846" y="45808"/>
                  </a:lnTo>
                  <a:lnTo>
                    <a:pt x="394106" y="61518"/>
                  </a:lnTo>
                  <a:lnTo>
                    <a:pt x="387807" y="61404"/>
                  </a:lnTo>
                  <a:lnTo>
                    <a:pt x="385102" y="58699"/>
                  </a:lnTo>
                  <a:lnTo>
                    <a:pt x="378333" y="58699"/>
                  </a:lnTo>
                  <a:lnTo>
                    <a:pt x="371563" y="58699"/>
                  </a:lnTo>
                  <a:lnTo>
                    <a:pt x="369252" y="61061"/>
                  </a:lnTo>
                  <a:lnTo>
                    <a:pt x="354368" y="60769"/>
                  </a:lnTo>
                  <a:lnTo>
                    <a:pt x="262966" y="25933"/>
                  </a:lnTo>
                  <a:lnTo>
                    <a:pt x="252310" y="21907"/>
                  </a:lnTo>
                  <a:lnTo>
                    <a:pt x="233603" y="20980"/>
                  </a:lnTo>
                  <a:lnTo>
                    <a:pt x="233603" y="15252"/>
                  </a:lnTo>
                  <a:lnTo>
                    <a:pt x="228168" y="9817"/>
                  </a:lnTo>
                  <a:lnTo>
                    <a:pt x="221399" y="9817"/>
                  </a:lnTo>
                  <a:lnTo>
                    <a:pt x="214630" y="9817"/>
                  </a:lnTo>
                  <a:lnTo>
                    <a:pt x="209194" y="15252"/>
                  </a:lnTo>
                  <a:lnTo>
                    <a:pt x="209194" y="19773"/>
                  </a:lnTo>
                  <a:lnTo>
                    <a:pt x="205219" y="19570"/>
                  </a:lnTo>
                  <a:lnTo>
                    <a:pt x="168275" y="37363"/>
                  </a:lnTo>
                  <a:lnTo>
                    <a:pt x="135902" y="39979"/>
                  </a:lnTo>
                  <a:lnTo>
                    <a:pt x="106883" y="33756"/>
                  </a:lnTo>
                  <a:lnTo>
                    <a:pt x="84975" y="26695"/>
                  </a:lnTo>
                  <a:lnTo>
                    <a:pt x="80010" y="25082"/>
                  </a:lnTo>
                  <a:lnTo>
                    <a:pt x="62001" y="21793"/>
                  </a:lnTo>
                  <a:lnTo>
                    <a:pt x="62001" y="20015"/>
                  </a:lnTo>
                  <a:lnTo>
                    <a:pt x="56578" y="14452"/>
                  </a:lnTo>
                  <a:lnTo>
                    <a:pt x="49809" y="14452"/>
                  </a:lnTo>
                  <a:lnTo>
                    <a:pt x="43040" y="14452"/>
                  </a:lnTo>
                  <a:lnTo>
                    <a:pt x="37592" y="20015"/>
                  </a:lnTo>
                  <a:lnTo>
                    <a:pt x="37592" y="23799"/>
                  </a:lnTo>
                  <a:lnTo>
                    <a:pt x="27787" y="25857"/>
                  </a:lnTo>
                  <a:lnTo>
                    <a:pt x="76" y="47967"/>
                  </a:lnTo>
                  <a:lnTo>
                    <a:pt x="0" y="54394"/>
                  </a:lnTo>
                  <a:lnTo>
                    <a:pt x="27787" y="32219"/>
                  </a:lnTo>
                  <a:lnTo>
                    <a:pt x="37592" y="30162"/>
                  </a:lnTo>
                  <a:lnTo>
                    <a:pt x="37592" y="33553"/>
                  </a:lnTo>
                  <a:lnTo>
                    <a:pt x="43040" y="38989"/>
                  </a:lnTo>
                  <a:lnTo>
                    <a:pt x="48094" y="38989"/>
                  </a:lnTo>
                  <a:lnTo>
                    <a:pt x="48094" y="98044"/>
                  </a:lnTo>
                  <a:lnTo>
                    <a:pt x="49796" y="98044"/>
                  </a:lnTo>
                  <a:lnTo>
                    <a:pt x="49796" y="38989"/>
                  </a:lnTo>
                  <a:lnTo>
                    <a:pt x="56578" y="38989"/>
                  </a:lnTo>
                  <a:lnTo>
                    <a:pt x="62001" y="33553"/>
                  </a:lnTo>
                  <a:lnTo>
                    <a:pt x="62001" y="28155"/>
                  </a:lnTo>
                  <a:lnTo>
                    <a:pt x="80010" y="31445"/>
                  </a:lnTo>
                  <a:lnTo>
                    <a:pt x="106883" y="40119"/>
                  </a:lnTo>
                  <a:lnTo>
                    <a:pt x="135902" y="46329"/>
                  </a:lnTo>
                  <a:lnTo>
                    <a:pt x="168275" y="43726"/>
                  </a:lnTo>
                  <a:lnTo>
                    <a:pt x="176060" y="39979"/>
                  </a:lnTo>
                  <a:lnTo>
                    <a:pt x="205219" y="25933"/>
                  </a:lnTo>
                  <a:lnTo>
                    <a:pt x="209194" y="26136"/>
                  </a:lnTo>
                  <a:lnTo>
                    <a:pt x="209194" y="28790"/>
                  </a:lnTo>
                  <a:lnTo>
                    <a:pt x="214630" y="34226"/>
                  </a:lnTo>
                  <a:lnTo>
                    <a:pt x="220497" y="34226"/>
                  </a:lnTo>
                  <a:lnTo>
                    <a:pt x="220497" y="138696"/>
                  </a:lnTo>
                  <a:lnTo>
                    <a:pt x="222199" y="138696"/>
                  </a:lnTo>
                  <a:lnTo>
                    <a:pt x="222199" y="34226"/>
                  </a:lnTo>
                  <a:lnTo>
                    <a:pt x="228168" y="34226"/>
                  </a:lnTo>
                  <a:lnTo>
                    <a:pt x="233603" y="28790"/>
                  </a:lnTo>
                  <a:lnTo>
                    <a:pt x="233603" y="27355"/>
                  </a:lnTo>
                  <a:lnTo>
                    <a:pt x="252310" y="28270"/>
                  </a:lnTo>
                  <a:lnTo>
                    <a:pt x="354368" y="67132"/>
                  </a:lnTo>
                  <a:lnTo>
                    <a:pt x="366128" y="67360"/>
                  </a:lnTo>
                  <a:lnTo>
                    <a:pt x="366128" y="77673"/>
                  </a:lnTo>
                  <a:lnTo>
                    <a:pt x="371563" y="83235"/>
                  </a:lnTo>
                  <a:lnTo>
                    <a:pt x="378066" y="83235"/>
                  </a:lnTo>
                  <a:lnTo>
                    <a:pt x="378066" y="187921"/>
                  </a:lnTo>
                  <a:lnTo>
                    <a:pt x="379768" y="187921"/>
                  </a:lnTo>
                  <a:lnTo>
                    <a:pt x="379768" y="83235"/>
                  </a:lnTo>
                  <a:lnTo>
                    <a:pt x="385102" y="83235"/>
                  </a:lnTo>
                  <a:lnTo>
                    <a:pt x="390677" y="77673"/>
                  </a:lnTo>
                  <a:lnTo>
                    <a:pt x="390677" y="67818"/>
                  </a:lnTo>
                  <a:lnTo>
                    <a:pt x="394106" y="67881"/>
                  </a:lnTo>
                  <a:lnTo>
                    <a:pt x="405739" y="61518"/>
                  </a:lnTo>
                  <a:lnTo>
                    <a:pt x="422846" y="52171"/>
                  </a:lnTo>
                  <a:lnTo>
                    <a:pt x="457187" y="32854"/>
                  </a:lnTo>
                  <a:lnTo>
                    <a:pt x="496125" y="17183"/>
                  </a:lnTo>
                  <a:lnTo>
                    <a:pt x="521157" y="14401"/>
                  </a:lnTo>
                  <a:lnTo>
                    <a:pt x="521157" y="18973"/>
                  </a:lnTo>
                  <a:lnTo>
                    <a:pt x="526719" y="24422"/>
                  </a:lnTo>
                  <a:lnTo>
                    <a:pt x="533463" y="24422"/>
                  </a:lnTo>
                  <a:lnTo>
                    <a:pt x="533463" y="134912"/>
                  </a:lnTo>
                  <a:lnTo>
                    <a:pt x="535165" y="134912"/>
                  </a:lnTo>
                  <a:lnTo>
                    <a:pt x="535165" y="24422"/>
                  </a:lnTo>
                  <a:lnTo>
                    <a:pt x="540143" y="24422"/>
                  </a:lnTo>
                  <a:lnTo>
                    <a:pt x="545693" y="18973"/>
                  </a:lnTo>
                  <a:lnTo>
                    <a:pt x="545693" y="14592"/>
                  </a:lnTo>
                  <a:lnTo>
                    <a:pt x="583590" y="25933"/>
                  </a:lnTo>
                  <a:lnTo>
                    <a:pt x="632612" y="43167"/>
                  </a:lnTo>
                  <a:lnTo>
                    <a:pt x="672617" y="47028"/>
                  </a:lnTo>
                  <a:lnTo>
                    <a:pt x="672617" y="54495"/>
                  </a:lnTo>
                  <a:lnTo>
                    <a:pt x="678192" y="59944"/>
                  </a:lnTo>
                  <a:lnTo>
                    <a:pt x="684911" y="59944"/>
                  </a:lnTo>
                  <a:lnTo>
                    <a:pt x="684911" y="165862"/>
                  </a:lnTo>
                  <a:lnTo>
                    <a:pt x="686612" y="165862"/>
                  </a:lnTo>
                  <a:lnTo>
                    <a:pt x="686612" y="59944"/>
                  </a:lnTo>
                  <a:lnTo>
                    <a:pt x="691603" y="59944"/>
                  </a:lnTo>
                  <a:lnTo>
                    <a:pt x="697166" y="54495"/>
                  </a:lnTo>
                  <a:lnTo>
                    <a:pt x="697166" y="46494"/>
                  </a:lnTo>
                  <a:lnTo>
                    <a:pt x="726846" y="44145"/>
                  </a:lnTo>
                  <a:lnTo>
                    <a:pt x="742683" y="41427"/>
                  </a:lnTo>
                  <a:lnTo>
                    <a:pt x="811669" y="29502"/>
                  </a:lnTo>
                  <a:lnTo>
                    <a:pt x="838949" y="27825"/>
                  </a:lnTo>
                  <a:lnTo>
                    <a:pt x="838949" y="34086"/>
                  </a:lnTo>
                  <a:lnTo>
                    <a:pt x="844524" y="39535"/>
                  </a:lnTo>
                  <a:lnTo>
                    <a:pt x="850226" y="39535"/>
                  </a:lnTo>
                  <a:lnTo>
                    <a:pt x="850226" y="145669"/>
                  </a:lnTo>
                  <a:lnTo>
                    <a:pt x="851941" y="145669"/>
                  </a:lnTo>
                  <a:lnTo>
                    <a:pt x="851941" y="39535"/>
                  </a:lnTo>
                  <a:lnTo>
                    <a:pt x="857935" y="39535"/>
                  </a:lnTo>
                  <a:lnTo>
                    <a:pt x="863498" y="34086"/>
                  </a:lnTo>
                  <a:lnTo>
                    <a:pt x="863498" y="30238"/>
                  </a:lnTo>
                  <a:lnTo>
                    <a:pt x="881888" y="34048"/>
                  </a:lnTo>
                  <a:lnTo>
                    <a:pt x="909904" y="54394"/>
                  </a:lnTo>
                  <a:close/>
                </a:path>
              </a:pathLst>
            </a:custGeom>
            <a:solidFill>
              <a:srgbClr val="FFFFFF">
                <a:alpha val="49803"/>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51" name="Google Shape;384;p26">
              <a:extLst>
                <a:ext uri="{FF2B5EF4-FFF2-40B4-BE49-F238E27FC236}">
                  <a16:creationId xmlns:a16="http://schemas.microsoft.com/office/drawing/2014/main" id="{3D208740-E52C-7862-6F0D-25D7667FD5B4}"/>
                </a:ext>
              </a:extLst>
            </p:cNvPr>
            <p:cNvPicPr preferRelativeResize="0"/>
            <p:nvPr/>
          </p:nvPicPr>
          <p:blipFill rotWithShape="1">
            <a:blip r:embed="rId7">
              <a:alphaModFix/>
            </a:blip>
            <a:srcRect/>
            <a:stretch/>
          </p:blipFill>
          <p:spPr>
            <a:xfrm>
              <a:off x="16642425" y="4026367"/>
              <a:ext cx="282613" cy="282624"/>
            </a:xfrm>
            <a:prstGeom prst="rect">
              <a:avLst/>
            </a:prstGeom>
            <a:noFill/>
            <a:ln>
              <a:noFill/>
            </a:ln>
          </p:spPr>
        </p:pic>
        <p:pic>
          <p:nvPicPr>
            <p:cNvPr id="252" name="Google Shape;385;p26">
              <a:extLst>
                <a:ext uri="{FF2B5EF4-FFF2-40B4-BE49-F238E27FC236}">
                  <a16:creationId xmlns:a16="http://schemas.microsoft.com/office/drawing/2014/main" id="{153485AF-EB42-5601-48D4-028FB175CFF4}"/>
                </a:ext>
              </a:extLst>
            </p:cNvPr>
            <p:cNvPicPr preferRelativeResize="0"/>
            <p:nvPr/>
          </p:nvPicPr>
          <p:blipFill rotWithShape="1">
            <a:blip r:embed="rId8">
              <a:alphaModFix/>
            </a:blip>
            <a:srcRect/>
            <a:stretch/>
          </p:blipFill>
          <p:spPr>
            <a:xfrm>
              <a:off x="16642423" y="4167714"/>
              <a:ext cx="141281" cy="141271"/>
            </a:xfrm>
            <a:prstGeom prst="rect">
              <a:avLst/>
            </a:prstGeom>
            <a:noFill/>
            <a:ln>
              <a:noFill/>
            </a:ln>
          </p:spPr>
        </p:pic>
        <p:pic>
          <p:nvPicPr>
            <p:cNvPr id="253" name="Google Shape;386;p26">
              <a:extLst>
                <a:ext uri="{FF2B5EF4-FFF2-40B4-BE49-F238E27FC236}">
                  <a16:creationId xmlns:a16="http://schemas.microsoft.com/office/drawing/2014/main" id="{04D8E1D3-EEDC-47BC-38AB-A775F5A521CB}"/>
                </a:ext>
              </a:extLst>
            </p:cNvPr>
            <p:cNvPicPr preferRelativeResize="0"/>
            <p:nvPr/>
          </p:nvPicPr>
          <p:blipFill rotWithShape="1">
            <a:blip r:embed="rId9">
              <a:alphaModFix/>
            </a:blip>
            <a:srcRect/>
            <a:stretch/>
          </p:blipFill>
          <p:spPr>
            <a:xfrm>
              <a:off x="16335443" y="4026367"/>
              <a:ext cx="282624" cy="282624"/>
            </a:xfrm>
            <a:prstGeom prst="rect">
              <a:avLst/>
            </a:prstGeom>
            <a:noFill/>
            <a:ln>
              <a:noFill/>
            </a:ln>
          </p:spPr>
        </p:pic>
        <p:sp>
          <p:nvSpPr>
            <p:cNvPr id="254" name="Google Shape;387;p26">
              <a:extLst>
                <a:ext uri="{FF2B5EF4-FFF2-40B4-BE49-F238E27FC236}">
                  <a16:creationId xmlns:a16="http://schemas.microsoft.com/office/drawing/2014/main" id="{A0652D72-17C6-6505-D60E-C2BE5880FED9}"/>
                </a:ext>
              </a:extLst>
            </p:cNvPr>
            <p:cNvSpPr/>
            <p:nvPr/>
          </p:nvSpPr>
          <p:spPr>
            <a:xfrm>
              <a:off x="16335443" y="4026370"/>
              <a:ext cx="141605" cy="283210"/>
            </a:xfrm>
            <a:custGeom>
              <a:avLst/>
              <a:gdLst/>
              <a:ahLst/>
              <a:cxnLst/>
              <a:rect l="l" t="t" r="r" b="b"/>
              <a:pathLst>
                <a:path w="141605" h="283210" extrusionOk="0">
                  <a:moveTo>
                    <a:pt x="141281" y="0"/>
                  </a:moveTo>
                  <a:lnTo>
                    <a:pt x="96612" y="7206"/>
                  </a:lnTo>
                  <a:lnTo>
                    <a:pt x="57827" y="27274"/>
                  </a:lnTo>
                  <a:lnTo>
                    <a:pt x="27249" y="57872"/>
                  </a:lnTo>
                  <a:lnTo>
                    <a:pt x="7199" y="96671"/>
                  </a:lnTo>
                  <a:lnTo>
                    <a:pt x="0" y="141342"/>
                  </a:lnTo>
                  <a:lnTo>
                    <a:pt x="7199" y="186007"/>
                  </a:lnTo>
                  <a:lnTo>
                    <a:pt x="27249" y="224791"/>
                  </a:lnTo>
                  <a:lnTo>
                    <a:pt x="57827" y="255371"/>
                  </a:lnTo>
                  <a:lnTo>
                    <a:pt x="96612" y="275423"/>
                  </a:lnTo>
                  <a:lnTo>
                    <a:pt x="141281" y="282624"/>
                  </a:lnTo>
                  <a:lnTo>
                    <a:pt x="141281" y="257147"/>
                  </a:lnTo>
                  <a:lnTo>
                    <a:pt x="96212" y="248044"/>
                  </a:lnTo>
                  <a:lnTo>
                    <a:pt x="59402" y="223221"/>
                  </a:lnTo>
                  <a:lnTo>
                    <a:pt x="34579" y="186411"/>
                  </a:lnTo>
                  <a:lnTo>
                    <a:pt x="25476" y="141342"/>
                  </a:lnTo>
                  <a:lnTo>
                    <a:pt x="34579" y="96238"/>
                  </a:lnTo>
                  <a:lnTo>
                    <a:pt x="59402" y="59409"/>
                  </a:lnTo>
                  <a:lnTo>
                    <a:pt x="96212" y="34580"/>
                  </a:lnTo>
                  <a:lnTo>
                    <a:pt x="141281" y="25476"/>
                  </a:lnTo>
                  <a:lnTo>
                    <a:pt x="141281" y="0"/>
                  </a:lnTo>
                  <a:close/>
                </a:path>
              </a:pathLst>
            </a:custGeom>
            <a:solidFill>
              <a:srgbClr val="FFFFFF">
                <a:alpha val="49803"/>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 name="Google Shape;388;p26">
              <a:extLst>
                <a:ext uri="{FF2B5EF4-FFF2-40B4-BE49-F238E27FC236}">
                  <a16:creationId xmlns:a16="http://schemas.microsoft.com/office/drawing/2014/main" id="{774A2257-EA9B-47E9-E732-079695D79BDD}"/>
                </a:ext>
              </a:extLst>
            </p:cNvPr>
            <p:cNvSpPr/>
            <p:nvPr/>
          </p:nvSpPr>
          <p:spPr>
            <a:xfrm>
              <a:off x="16028465" y="4026370"/>
              <a:ext cx="283210" cy="283210"/>
            </a:xfrm>
            <a:custGeom>
              <a:avLst/>
              <a:gdLst/>
              <a:ahLst/>
              <a:cxnLst/>
              <a:rect l="l" t="t" r="r" b="b"/>
              <a:pathLst>
                <a:path w="283209" h="283210" extrusionOk="0">
                  <a:moveTo>
                    <a:pt x="141281" y="0"/>
                  </a:moveTo>
                  <a:lnTo>
                    <a:pt x="96612" y="7206"/>
                  </a:lnTo>
                  <a:lnTo>
                    <a:pt x="57827" y="27274"/>
                  </a:lnTo>
                  <a:lnTo>
                    <a:pt x="27249" y="57872"/>
                  </a:lnTo>
                  <a:lnTo>
                    <a:pt x="7199" y="96671"/>
                  </a:lnTo>
                  <a:lnTo>
                    <a:pt x="0" y="141342"/>
                  </a:lnTo>
                  <a:lnTo>
                    <a:pt x="7195" y="186007"/>
                  </a:lnTo>
                  <a:lnTo>
                    <a:pt x="27244" y="224791"/>
                  </a:lnTo>
                  <a:lnTo>
                    <a:pt x="57824" y="255371"/>
                  </a:lnTo>
                  <a:lnTo>
                    <a:pt x="96611" y="275423"/>
                  </a:lnTo>
                  <a:lnTo>
                    <a:pt x="141281" y="282624"/>
                  </a:lnTo>
                  <a:lnTo>
                    <a:pt x="185952" y="275423"/>
                  </a:lnTo>
                  <a:lnTo>
                    <a:pt x="221316" y="257147"/>
                  </a:lnTo>
                  <a:lnTo>
                    <a:pt x="141281" y="257147"/>
                  </a:lnTo>
                  <a:lnTo>
                    <a:pt x="96207" y="248044"/>
                  </a:lnTo>
                  <a:lnTo>
                    <a:pt x="59393" y="223221"/>
                  </a:lnTo>
                  <a:lnTo>
                    <a:pt x="34569" y="186411"/>
                  </a:lnTo>
                  <a:lnTo>
                    <a:pt x="25466" y="141342"/>
                  </a:lnTo>
                  <a:lnTo>
                    <a:pt x="34569" y="96238"/>
                  </a:lnTo>
                  <a:lnTo>
                    <a:pt x="59393" y="59409"/>
                  </a:lnTo>
                  <a:lnTo>
                    <a:pt x="96207" y="34580"/>
                  </a:lnTo>
                  <a:lnTo>
                    <a:pt x="141281" y="25476"/>
                  </a:lnTo>
                  <a:lnTo>
                    <a:pt x="221277" y="25476"/>
                  </a:lnTo>
                  <a:lnTo>
                    <a:pt x="185952" y="7206"/>
                  </a:lnTo>
                  <a:lnTo>
                    <a:pt x="141281" y="0"/>
                  </a:lnTo>
                  <a:close/>
                </a:path>
                <a:path w="283209" h="283210" extrusionOk="0">
                  <a:moveTo>
                    <a:pt x="221277" y="25476"/>
                  </a:moveTo>
                  <a:lnTo>
                    <a:pt x="141281" y="25476"/>
                  </a:lnTo>
                  <a:lnTo>
                    <a:pt x="186385" y="34580"/>
                  </a:lnTo>
                  <a:lnTo>
                    <a:pt x="223214" y="59409"/>
                  </a:lnTo>
                  <a:lnTo>
                    <a:pt x="248043" y="96238"/>
                  </a:lnTo>
                  <a:lnTo>
                    <a:pt x="257147" y="141342"/>
                  </a:lnTo>
                  <a:lnTo>
                    <a:pt x="248043" y="186411"/>
                  </a:lnTo>
                  <a:lnTo>
                    <a:pt x="223214" y="223221"/>
                  </a:lnTo>
                  <a:lnTo>
                    <a:pt x="186385" y="248044"/>
                  </a:lnTo>
                  <a:lnTo>
                    <a:pt x="141281" y="257147"/>
                  </a:lnTo>
                  <a:lnTo>
                    <a:pt x="221316" y="257147"/>
                  </a:lnTo>
                  <a:lnTo>
                    <a:pt x="224751" y="255371"/>
                  </a:lnTo>
                  <a:lnTo>
                    <a:pt x="255350" y="224791"/>
                  </a:lnTo>
                  <a:lnTo>
                    <a:pt x="275417" y="186007"/>
                  </a:lnTo>
                  <a:lnTo>
                    <a:pt x="282624" y="141342"/>
                  </a:lnTo>
                  <a:lnTo>
                    <a:pt x="275417" y="96671"/>
                  </a:lnTo>
                  <a:lnTo>
                    <a:pt x="255350" y="57872"/>
                  </a:lnTo>
                  <a:lnTo>
                    <a:pt x="224751" y="27274"/>
                  </a:lnTo>
                  <a:lnTo>
                    <a:pt x="221277" y="25476"/>
                  </a:lnTo>
                  <a:close/>
                </a:path>
              </a:pathLst>
            </a:custGeom>
            <a:solidFill>
              <a:srgbClr val="FFFFFF">
                <a:alpha val="24705"/>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56" name="Google Shape;389;p26">
              <a:extLst>
                <a:ext uri="{FF2B5EF4-FFF2-40B4-BE49-F238E27FC236}">
                  <a16:creationId xmlns:a16="http://schemas.microsoft.com/office/drawing/2014/main" id="{2B1DC772-9666-3A09-C034-010A4B059F1B}"/>
                </a:ext>
              </a:extLst>
            </p:cNvPr>
            <p:cNvPicPr preferRelativeResize="0"/>
            <p:nvPr/>
          </p:nvPicPr>
          <p:blipFill rotWithShape="1">
            <a:blip r:embed="rId10">
              <a:alphaModFix/>
            </a:blip>
            <a:srcRect/>
            <a:stretch/>
          </p:blipFill>
          <p:spPr>
            <a:xfrm>
              <a:off x="16169739" y="4167710"/>
              <a:ext cx="141342" cy="141281"/>
            </a:xfrm>
            <a:prstGeom prst="rect">
              <a:avLst/>
            </a:prstGeom>
            <a:noFill/>
            <a:ln>
              <a:noFill/>
            </a:ln>
          </p:spPr>
        </p:pic>
        <p:sp>
          <p:nvSpPr>
            <p:cNvPr id="257" name="Google Shape;390;p26">
              <a:extLst>
                <a:ext uri="{FF2B5EF4-FFF2-40B4-BE49-F238E27FC236}">
                  <a16:creationId xmlns:a16="http://schemas.microsoft.com/office/drawing/2014/main" id="{54BB5142-A303-68C9-4C4B-8279A366E152}"/>
                </a:ext>
              </a:extLst>
            </p:cNvPr>
            <p:cNvSpPr/>
            <p:nvPr/>
          </p:nvSpPr>
          <p:spPr>
            <a:xfrm>
              <a:off x="14888792" y="3129189"/>
              <a:ext cx="732155" cy="796290"/>
            </a:xfrm>
            <a:custGeom>
              <a:avLst/>
              <a:gdLst/>
              <a:ahLst/>
              <a:cxnLst/>
              <a:rect l="l" t="t" r="r" b="b"/>
              <a:pathLst>
                <a:path w="732155" h="796289" extrusionOk="0">
                  <a:moveTo>
                    <a:pt x="585928" y="507999"/>
                  </a:moveTo>
                  <a:lnTo>
                    <a:pt x="540848" y="507999"/>
                  </a:lnTo>
                  <a:lnTo>
                    <a:pt x="582704" y="525779"/>
                  </a:lnTo>
                  <a:lnTo>
                    <a:pt x="582704" y="796289"/>
                  </a:lnTo>
                  <a:lnTo>
                    <a:pt x="599032" y="795019"/>
                  </a:lnTo>
                  <a:lnTo>
                    <a:pt x="599092" y="556259"/>
                  </a:lnTo>
                  <a:lnTo>
                    <a:pt x="600007" y="532129"/>
                  </a:lnTo>
                  <a:lnTo>
                    <a:pt x="635379" y="532129"/>
                  </a:lnTo>
                  <a:lnTo>
                    <a:pt x="619391" y="523239"/>
                  </a:lnTo>
                  <a:lnTo>
                    <a:pt x="592107" y="510539"/>
                  </a:lnTo>
                  <a:lnTo>
                    <a:pt x="585928" y="507999"/>
                  </a:lnTo>
                  <a:close/>
                </a:path>
                <a:path w="732155" h="796289" extrusionOk="0">
                  <a:moveTo>
                    <a:pt x="320788" y="0"/>
                  </a:moveTo>
                  <a:lnTo>
                    <a:pt x="273721" y="8889"/>
                  </a:lnTo>
                  <a:lnTo>
                    <a:pt x="231516" y="31749"/>
                  </a:lnTo>
                  <a:lnTo>
                    <a:pt x="182106" y="83819"/>
                  </a:lnTo>
                  <a:lnTo>
                    <a:pt x="156142" y="151129"/>
                  </a:lnTo>
                  <a:lnTo>
                    <a:pt x="149525" y="191769"/>
                  </a:lnTo>
                  <a:lnTo>
                    <a:pt x="147596" y="231139"/>
                  </a:lnTo>
                  <a:lnTo>
                    <a:pt x="147519" y="234949"/>
                  </a:lnTo>
                  <a:lnTo>
                    <a:pt x="149036" y="275589"/>
                  </a:lnTo>
                  <a:lnTo>
                    <a:pt x="153392" y="317499"/>
                  </a:lnTo>
                  <a:lnTo>
                    <a:pt x="156055" y="345439"/>
                  </a:lnTo>
                  <a:lnTo>
                    <a:pt x="156182" y="373379"/>
                  </a:lnTo>
                  <a:lnTo>
                    <a:pt x="152438" y="401319"/>
                  </a:lnTo>
                  <a:lnTo>
                    <a:pt x="143609" y="429259"/>
                  </a:lnTo>
                  <a:lnTo>
                    <a:pt x="140532" y="443229"/>
                  </a:lnTo>
                  <a:lnTo>
                    <a:pt x="190175" y="472439"/>
                  </a:lnTo>
                  <a:lnTo>
                    <a:pt x="217752" y="474979"/>
                  </a:lnTo>
                  <a:lnTo>
                    <a:pt x="186358" y="487679"/>
                  </a:lnTo>
                  <a:lnTo>
                    <a:pt x="111314" y="523239"/>
                  </a:lnTo>
                  <a:lnTo>
                    <a:pt x="67743" y="549909"/>
                  </a:lnTo>
                  <a:lnTo>
                    <a:pt x="38504" y="577849"/>
                  </a:lnTo>
                  <a:lnTo>
                    <a:pt x="24728" y="617219"/>
                  </a:lnTo>
                  <a:lnTo>
                    <a:pt x="22631" y="633729"/>
                  </a:lnTo>
                  <a:lnTo>
                    <a:pt x="19683" y="651509"/>
                  </a:lnTo>
                  <a:lnTo>
                    <a:pt x="10084" y="709929"/>
                  </a:lnTo>
                  <a:lnTo>
                    <a:pt x="3569" y="758189"/>
                  </a:lnTo>
                  <a:lnTo>
                    <a:pt x="0" y="786129"/>
                  </a:lnTo>
                  <a:lnTo>
                    <a:pt x="1989" y="789939"/>
                  </a:lnTo>
                  <a:lnTo>
                    <a:pt x="2841" y="793749"/>
                  </a:lnTo>
                  <a:lnTo>
                    <a:pt x="6994" y="795019"/>
                  </a:lnTo>
                  <a:lnTo>
                    <a:pt x="9753" y="789939"/>
                  </a:lnTo>
                  <a:lnTo>
                    <a:pt x="13825" y="786129"/>
                  </a:lnTo>
                  <a:lnTo>
                    <a:pt x="15015" y="781049"/>
                  </a:lnTo>
                  <a:lnTo>
                    <a:pt x="16977" y="770889"/>
                  </a:lnTo>
                  <a:lnTo>
                    <a:pt x="18617" y="761999"/>
                  </a:lnTo>
                  <a:lnTo>
                    <a:pt x="21589" y="742949"/>
                  </a:lnTo>
                  <a:lnTo>
                    <a:pt x="26066" y="715009"/>
                  </a:lnTo>
                  <a:lnTo>
                    <a:pt x="30594" y="688339"/>
                  </a:lnTo>
                  <a:lnTo>
                    <a:pt x="34907" y="661669"/>
                  </a:lnTo>
                  <a:lnTo>
                    <a:pt x="38738" y="634999"/>
                  </a:lnTo>
                  <a:lnTo>
                    <a:pt x="48547" y="600709"/>
                  </a:lnTo>
                  <a:lnTo>
                    <a:pt x="68035" y="572769"/>
                  </a:lnTo>
                  <a:lnTo>
                    <a:pt x="95608" y="549909"/>
                  </a:lnTo>
                  <a:lnTo>
                    <a:pt x="129671" y="535939"/>
                  </a:lnTo>
                  <a:lnTo>
                    <a:pt x="148155" y="535939"/>
                  </a:lnTo>
                  <a:lnTo>
                    <a:pt x="148624" y="523239"/>
                  </a:lnTo>
                  <a:lnTo>
                    <a:pt x="186891" y="507999"/>
                  </a:lnTo>
                  <a:lnTo>
                    <a:pt x="203639" y="507999"/>
                  </a:lnTo>
                  <a:lnTo>
                    <a:pt x="203639" y="501649"/>
                  </a:lnTo>
                  <a:lnTo>
                    <a:pt x="262767" y="477519"/>
                  </a:lnTo>
                  <a:lnTo>
                    <a:pt x="287088" y="477519"/>
                  </a:lnTo>
                  <a:lnTo>
                    <a:pt x="280121" y="469899"/>
                  </a:lnTo>
                  <a:lnTo>
                    <a:pt x="281413" y="466089"/>
                  </a:lnTo>
                  <a:lnTo>
                    <a:pt x="282121" y="462279"/>
                  </a:lnTo>
                  <a:lnTo>
                    <a:pt x="284675" y="458469"/>
                  </a:lnTo>
                  <a:lnTo>
                    <a:pt x="286665" y="455929"/>
                  </a:lnTo>
                  <a:lnTo>
                    <a:pt x="288224" y="454659"/>
                  </a:lnTo>
                  <a:lnTo>
                    <a:pt x="182747" y="454659"/>
                  </a:lnTo>
                  <a:lnTo>
                    <a:pt x="174881" y="453389"/>
                  </a:lnTo>
                  <a:lnTo>
                    <a:pt x="167168" y="449579"/>
                  </a:lnTo>
                  <a:lnTo>
                    <a:pt x="158922" y="445769"/>
                  </a:lnTo>
                  <a:lnTo>
                    <a:pt x="161117" y="436879"/>
                  </a:lnTo>
                  <a:lnTo>
                    <a:pt x="161322" y="429259"/>
                  </a:lnTo>
                  <a:lnTo>
                    <a:pt x="164224" y="422909"/>
                  </a:lnTo>
                  <a:lnTo>
                    <a:pt x="173032" y="397509"/>
                  </a:lnTo>
                  <a:lnTo>
                    <a:pt x="176338" y="372109"/>
                  </a:lnTo>
                  <a:lnTo>
                    <a:pt x="175655" y="346709"/>
                  </a:lnTo>
                  <a:lnTo>
                    <a:pt x="172491" y="321309"/>
                  </a:lnTo>
                  <a:lnTo>
                    <a:pt x="167271" y="278129"/>
                  </a:lnTo>
                  <a:lnTo>
                    <a:pt x="165444" y="233679"/>
                  </a:lnTo>
                  <a:lnTo>
                    <a:pt x="167822" y="191769"/>
                  </a:lnTo>
                  <a:lnTo>
                    <a:pt x="175219" y="148589"/>
                  </a:lnTo>
                  <a:lnTo>
                    <a:pt x="190650" y="105409"/>
                  </a:lnTo>
                  <a:lnTo>
                    <a:pt x="214407" y="69849"/>
                  </a:lnTo>
                  <a:lnTo>
                    <a:pt x="245383" y="43179"/>
                  </a:lnTo>
                  <a:lnTo>
                    <a:pt x="282468" y="25399"/>
                  </a:lnTo>
                  <a:lnTo>
                    <a:pt x="324554" y="17779"/>
                  </a:lnTo>
                  <a:lnTo>
                    <a:pt x="487132" y="17779"/>
                  </a:lnTo>
                  <a:lnTo>
                    <a:pt x="450543" y="5079"/>
                  </a:lnTo>
                  <a:lnTo>
                    <a:pt x="387187" y="5079"/>
                  </a:lnTo>
                  <a:lnTo>
                    <a:pt x="382828" y="3809"/>
                  </a:lnTo>
                  <a:lnTo>
                    <a:pt x="367318" y="3809"/>
                  </a:lnTo>
                  <a:lnTo>
                    <a:pt x="320788" y="0"/>
                  </a:lnTo>
                  <a:close/>
                </a:path>
                <a:path w="732155" h="796289" extrusionOk="0">
                  <a:moveTo>
                    <a:pt x="148155" y="535939"/>
                  </a:moveTo>
                  <a:lnTo>
                    <a:pt x="129671" y="535939"/>
                  </a:lnTo>
                  <a:lnTo>
                    <a:pt x="129671" y="793749"/>
                  </a:lnTo>
                  <a:lnTo>
                    <a:pt x="143794" y="795019"/>
                  </a:lnTo>
                  <a:lnTo>
                    <a:pt x="143696" y="758189"/>
                  </a:lnTo>
                  <a:lnTo>
                    <a:pt x="143774" y="679449"/>
                  </a:lnTo>
                  <a:lnTo>
                    <a:pt x="143968" y="661669"/>
                  </a:lnTo>
                  <a:lnTo>
                    <a:pt x="144804" y="627379"/>
                  </a:lnTo>
                  <a:lnTo>
                    <a:pt x="145977" y="593089"/>
                  </a:lnTo>
                  <a:lnTo>
                    <a:pt x="148155" y="535939"/>
                  </a:lnTo>
                  <a:close/>
                </a:path>
                <a:path w="732155" h="796289" extrusionOk="0">
                  <a:moveTo>
                    <a:pt x="635379" y="532129"/>
                  </a:moveTo>
                  <a:lnTo>
                    <a:pt x="600007" y="532129"/>
                  </a:lnTo>
                  <a:lnTo>
                    <a:pt x="612260" y="539749"/>
                  </a:lnTo>
                  <a:lnTo>
                    <a:pt x="623508" y="546099"/>
                  </a:lnTo>
                  <a:lnTo>
                    <a:pt x="633931" y="552449"/>
                  </a:lnTo>
                  <a:lnTo>
                    <a:pt x="668687" y="580389"/>
                  </a:lnTo>
                  <a:lnTo>
                    <a:pt x="687758" y="628649"/>
                  </a:lnTo>
                  <a:lnTo>
                    <a:pt x="693786" y="669289"/>
                  </a:lnTo>
                  <a:lnTo>
                    <a:pt x="696857" y="689609"/>
                  </a:lnTo>
                  <a:lnTo>
                    <a:pt x="701316" y="716279"/>
                  </a:lnTo>
                  <a:lnTo>
                    <a:pt x="705866" y="742949"/>
                  </a:lnTo>
                  <a:lnTo>
                    <a:pt x="715083" y="795019"/>
                  </a:lnTo>
                  <a:lnTo>
                    <a:pt x="731955" y="795019"/>
                  </a:lnTo>
                  <a:lnTo>
                    <a:pt x="731231" y="787399"/>
                  </a:lnTo>
                  <a:lnTo>
                    <a:pt x="730585" y="781049"/>
                  </a:lnTo>
                  <a:lnTo>
                    <a:pt x="729863" y="773429"/>
                  </a:lnTo>
                  <a:lnTo>
                    <a:pt x="723649" y="734059"/>
                  </a:lnTo>
                  <a:lnTo>
                    <a:pt x="704469" y="621029"/>
                  </a:lnTo>
                  <a:lnTo>
                    <a:pt x="685052" y="572769"/>
                  </a:lnTo>
                  <a:lnTo>
                    <a:pt x="654826" y="544829"/>
                  </a:lnTo>
                  <a:lnTo>
                    <a:pt x="637663" y="533399"/>
                  </a:lnTo>
                  <a:lnTo>
                    <a:pt x="635379" y="532129"/>
                  </a:lnTo>
                  <a:close/>
                </a:path>
                <a:path w="732155" h="796289" extrusionOk="0">
                  <a:moveTo>
                    <a:pt x="203639" y="507999"/>
                  </a:moveTo>
                  <a:lnTo>
                    <a:pt x="186891" y="507999"/>
                  </a:lnTo>
                  <a:lnTo>
                    <a:pt x="186891" y="693419"/>
                  </a:lnTo>
                  <a:lnTo>
                    <a:pt x="209993" y="695959"/>
                  </a:lnTo>
                  <a:lnTo>
                    <a:pt x="259701" y="697229"/>
                  </a:lnTo>
                  <a:lnTo>
                    <a:pt x="325546" y="697229"/>
                  </a:lnTo>
                  <a:lnTo>
                    <a:pt x="397054" y="698499"/>
                  </a:lnTo>
                  <a:lnTo>
                    <a:pt x="515177" y="695959"/>
                  </a:lnTo>
                  <a:lnTo>
                    <a:pt x="540848" y="694689"/>
                  </a:lnTo>
                  <a:lnTo>
                    <a:pt x="540848" y="680719"/>
                  </a:lnTo>
                  <a:lnTo>
                    <a:pt x="203639" y="680719"/>
                  </a:lnTo>
                  <a:lnTo>
                    <a:pt x="203639" y="507999"/>
                  </a:lnTo>
                  <a:close/>
                </a:path>
                <a:path w="732155" h="796289" extrusionOk="0">
                  <a:moveTo>
                    <a:pt x="516771" y="477519"/>
                  </a:moveTo>
                  <a:lnTo>
                    <a:pt x="463884" y="477519"/>
                  </a:lnTo>
                  <a:lnTo>
                    <a:pt x="521463" y="500379"/>
                  </a:lnTo>
                  <a:lnTo>
                    <a:pt x="521463" y="679449"/>
                  </a:lnTo>
                  <a:lnTo>
                    <a:pt x="513258" y="680719"/>
                  </a:lnTo>
                  <a:lnTo>
                    <a:pt x="540848" y="680719"/>
                  </a:lnTo>
                  <a:lnTo>
                    <a:pt x="540848" y="507999"/>
                  </a:lnTo>
                  <a:lnTo>
                    <a:pt x="585928" y="507999"/>
                  </a:lnTo>
                  <a:lnTo>
                    <a:pt x="564298" y="499109"/>
                  </a:lnTo>
                  <a:lnTo>
                    <a:pt x="535679" y="486409"/>
                  </a:lnTo>
                  <a:lnTo>
                    <a:pt x="516771" y="477519"/>
                  </a:lnTo>
                  <a:close/>
                </a:path>
                <a:path w="732155" h="796289" extrusionOk="0">
                  <a:moveTo>
                    <a:pt x="287088" y="477519"/>
                  </a:moveTo>
                  <a:lnTo>
                    <a:pt x="262767" y="477519"/>
                  </a:lnTo>
                  <a:lnTo>
                    <a:pt x="363895" y="588009"/>
                  </a:lnTo>
                  <a:lnTo>
                    <a:pt x="388030" y="561339"/>
                  </a:lnTo>
                  <a:lnTo>
                    <a:pt x="363721" y="561339"/>
                  </a:lnTo>
                  <a:lnTo>
                    <a:pt x="287088" y="477519"/>
                  </a:lnTo>
                  <a:close/>
                </a:path>
                <a:path w="732155" h="796289" extrusionOk="0">
                  <a:moveTo>
                    <a:pt x="459642" y="450849"/>
                  </a:moveTo>
                  <a:lnTo>
                    <a:pt x="438438" y="450849"/>
                  </a:lnTo>
                  <a:lnTo>
                    <a:pt x="448551" y="467359"/>
                  </a:lnTo>
                  <a:lnTo>
                    <a:pt x="363721" y="561339"/>
                  </a:lnTo>
                  <a:lnTo>
                    <a:pt x="388030" y="561339"/>
                  </a:lnTo>
                  <a:lnTo>
                    <a:pt x="463884" y="477519"/>
                  </a:lnTo>
                  <a:lnTo>
                    <a:pt x="516771" y="477519"/>
                  </a:lnTo>
                  <a:lnTo>
                    <a:pt x="505966" y="472439"/>
                  </a:lnTo>
                  <a:lnTo>
                    <a:pt x="537802" y="472439"/>
                  </a:lnTo>
                  <a:lnTo>
                    <a:pt x="544820" y="471169"/>
                  </a:lnTo>
                  <a:lnTo>
                    <a:pt x="551813" y="471169"/>
                  </a:lnTo>
                  <a:lnTo>
                    <a:pt x="558786" y="469899"/>
                  </a:lnTo>
                  <a:lnTo>
                    <a:pt x="565740" y="467359"/>
                  </a:lnTo>
                  <a:lnTo>
                    <a:pt x="584247" y="462279"/>
                  </a:lnTo>
                  <a:lnTo>
                    <a:pt x="591030" y="455929"/>
                  </a:lnTo>
                  <a:lnTo>
                    <a:pt x="461771" y="455929"/>
                  </a:lnTo>
                  <a:lnTo>
                    <a:pt x="459642" y="450849"/>
                  </a:lnTo>
                  <a:close/>
                </a:path>
                <a:path w="732155" h="796289" extrusionOk="0">
                  <a:moveTo>
                    <a:pt x="449810" y="165099"/>
                  </a:moveTo>
                  <a:lnTo>
                    <a:pt x="436516" y="167639"/>
                  </a:lnTo>
                  <a:lnTo>
                    <a:pt x="424059" y="177799"/>
                  </a:lnTo>
                  <a:lnTo>
                    <a:pt x="409708" y="191769"/>
                  </a:lnTo>
                  <a:lnTo>
                    <a:pt x="394235" y="203199"/>
                  </a:lnTo>
                  <a:lnTo>
                    <a:pt x="377471" y="213359"/>
                  </a:lnTo>
                  <a:lnTo>
                    <a:pt x="359249" y="220979"/>
                  </a:lnTo>
                  <a:lnTo>
                    <a:pt x="344029" y="226059"/>
                  </a:lnTo>
                  <a:lnTo>
                    <a:pt x="328686" y="229869"/>
                  </a:lnTo>
                  <a:lnTo>
                    <a:pt x="298070" y="240029"/>
                  </a:lnTo>
                  <a:lnTo>
                    <a:pt x="259565" y="252729"/>
                  </a:lnTo>
                  <a:lnTo>
                    <a:pt x="226414" y="279399"/>
                  </a:lnTo>
                  <a:lnTo>
                    <a:pt x="219578" y="309879"/>
                  </a:lnTo>
                  <a:lnTo>
                    <a:pt x="222015" y="340359"/>
                  </a:lnTo>
                  <a:lnTo>
                    <a:pt x="242394" y="397509"/>
                  </a:lnTo>
                  <a:lnTo>
                    <a:pt x="266521" y="431799"/>
                  </a:lnTo>
                  <a:lnTo>
                    <a:pt x="270367" y="436879"/>
                  </a:lnTo>
                  <a:lnTo>
                    <a:pt x="270501" y="438149"/>
                  </a:lnTo>
                  <a:lnTo>
                    <a:pt x="271537" y="440689"/>
                  </a:lnTo>
                  <a:lnTo>
                    <a:pt x="264921" y="454659"/>
                  </a:lnTo>
                  <a:lnTo>
                    <a:pt x="292788" y="454659"/>
                  </a:lnTo>
                  <a:lnTo>
                    <a:pt x="294224" y="455929"/>
                  </a:lnTo>
                  <a:lnTo>
                    <a:pt x="301280" y="461009"/>
                  </a:lnTo>
                  <a:lnTo>
                    <a:pt x="315309" y="469899"/>
                  </a:lnTo>
                  <a:lnTo>
                    <a:pt x="322336" y="474979"/>
                  </a:lnTo>
                  <a:lnTo>
                    <a:pt x="342704" y="485139"/>
                  </a:lnTo>
                  <a:lnTo>
                    <a:pt x="362932" y="487679"/>
                  </a:lnTo>
                  <a:lnTo>
                    <a:pt x="383047" y="483869"/>
                  </a:lnTo>
                  <a:lnTo>
                    <a:pt x="403074" y="473709"/>
                  </a:lnTo>
                  <a:lnTo>
                    <a:pt x="411584" y="467359"/>
                  </a:lnTo>
                  <a:lnTo>
                    <a:pt x="360055" y="467359"/>
                  </a:lnTo>
                  <a:lnTo>
                    <a:pt x="341615" y="463549"/>
                  </a:lnTo>
                  <a:lnTo>
                    <a:pt x="298005" y="436879"/>
                  </a:lnTo>
                  <a:lnTo>
                    <a:pt x="258887" y="391159"/>
                  </a:lnTo>
                  <a:lnTo>
                    <a:pt x="243458" y="353059"/>
                  </a:lnTo>
                  <a:lnTo>
                    <a:pt x="238337" y="321309"/>
                  </a:lnTo>
                  <a:lnTo>
                    <a:pt x="239482" y="299719"/>
                  </a:lnTo>
                  <a:lnTo>
                    <a:pt x="246971" y="283209"/>
                  </a:lnTo>
                  <a:lnTo>
                    <a:pt x="260974" y="270509"/>
                  </a:lnTo>
                  <a:lnTo>
                    <a:pt x="281660" y="262889"/>
                  </a:lnTo>
                  <a:lnTo>
                    <a:pt x="308127" y="256539"/>
                  </a:lnTo>
                  <a:lnTo>
                    <a:pt x="360364" y="241299"/>
                  </a:lnTo>
                  <a:lnTo>
                    <a:pt x="384910" y="228599"/>
                  </a:lnTo>
                  <a:lnTo>
                    <a:pt x="398096" y="219709"/>
                  </a:lnTo>
                  <a:lnTo>
                    <a:pt x="410811" y="210819"/>
                  </a:lnTo>
                  <a:lnTo>
                    <a:pt x="435874" y="190499"/>
                  </a:lnTo>
                  <a:lnTo>
                    <a:pt x="439279" y="187959"/>
                  </a:lnTo>
                  <a:lnTo>
                    <a:pt x="442469" y="185419"/>
                  </a:lnTo>
                  <a:lnTo>
                    <a:pt x="447936" y="181609"/>
                  </a:lnTo>
                  <a:lnTo>
                    <a:pt x="468166" y="181609"/>
                  </a:lnTo>
                  <a:lnTo>
                    <a:pt x="462023" y="171449"/>
                  </a:lnTo>
                  <a:lnTo>
                    <a:pt x="449810" y="165099"/>
                  </a:lnTo>
                  <a:close/>
                </a:path>
                <a:path w="732155" h="796289" extrusionOk="0">
                  <a:moveTo>
                    <a:pt x="519952" y="243839"/>
                  </a:moveTo>
                  <a:lnTo>
                    <a:pt x="504684" y="243839"/>
                  </a:lnTo>
                  <a:lnTo>
                    <a:pt x="497282" y="295909"/>
                  </a:lnTo>
                  <a:lnTo>
                    <a:pt x="494992" y="312419"/>
                  </a:lnTo>
                  <a:lnTo>
                    <a:pt x="493531" y="321309"/>
                  </a:lnTo>
                  <a:lnTo>
                    <a:pt x="491150" y="331469"/>
                  </a:lnTo>
                  <a:lnTo>
                    <a:pt x="486859" y="339089"/>
                  </a:lnTo>
                  <a:lnTo>
                    <a:pt x="479669" y="346709"/>
                  </a:lnTo>
                  <a:lnTo>
                    <a:pt x="475741" y="349249"/>
                  </a:lnTo>
                  <a:lnTo>
                    <a:pt x="473751" y="356869"/>
                  </a:lnTo>
                  <a:lnTo>
                    <a:pt x="445333" y="416559"/>
                  </a:lnTo>
                  <a:lnTo>
                    <a:pt x="397987" y="455929"/>
                  </a:lnTo>
                  <a:lnTo>
                    <a:pt x="360055" y="467359"/>
                  </a:lnTo>
                  <a:lnTo>
                    <a:pt x="411584" y="467359"/>
                  </a:lnTo>
                  <a:lnTo>
                    <a:pt x="420291" y="462279"/>
                  </a:lnTo>
                  <a:lnTo>
                    <a:pt x="429230" y="455929"/>
                  </a:lnTo>
                  <a:lnTo>
                    <a:pt x="438438" y="450849"/>
                  </a:lnTo>
                  <a:lnTo>
                    <a:pt x="459642" y="450849"/>
                  </a:lnTo>
                  <a:lnTo>
                    <a:pt x="455382" y="440689"/>
                  </a:lnTo>
                  <a:lnTo>
                    <a:pt x="464209" y="424179"/>
                  </a:lnTo>
                  <a:lnTo>
                    <a:pt x="472675" y="408939"/>
                  </a:lnTo>
                  <a:lnTo>
                    <a:pt x="480597" y="394969"/>
                  </a:lnTo>
                  <a:lnTo>
                    <a:pt x="487792" y="379729"/>
                  </a:lnTo>
                  <a:lnTo>
                    <a:pt x="492745" y="367029"/>
                  </a:lnTo>
                  <a:lnTo>
                    <a:pt x="496897" y="354329"/>
                  </a:lnTo>
                  <a:lnTo>
                    <a:pt x="501122" y="341629"/>
                  </a:lnTo>
                  <a:lnTo>
                    <a:pt x="517735" y="287019"/>
                  </a:lnTo>
                  <a:lnTo>
                    <a:pt x="519917" y="247649"/>
                  </a:lnTo>
                  <a:lnTo>
                    <a:pt x="519952" y="243839"/>
                  </a:lnTo>
                  <a:close/>
                </a:path>
                <a:path w="732155" h="796289" extrusionOk="0">
                  <a:moveTo>
                    <a:pt x="487132" y="17779"/>
                  </a:moveTo>
                  <a:lnTo>
                    <a:pt x="324554" y="17779"/>
                  </a:lnTo>
                  <a:lnTo>
                    <a:pt x="370531" y="20319"/>
                  </a:lnTo>
                  <a:lnTo>
                    <a:pt x="385515" y="22859"/>
                  </a:lnTo>
                  <a:lnTo>
                    <a:pt x="400315" y="22859"/>
                  </a:lnTo>
                  <a:lnTo>
                    <a:pt x="452316" y="24129"/>
                  </a:lnTo>
                  <a:lnTo>
                    <a:pt x="498835" y="45719"/>
                  </a:lnTo>
                  <a:lnTo>
                    <a:pt x="536151" y="80009"/>
                  </a:lnTo>
                  <a:lnTo>
                    <a:pt x="560540" y="121919"/>
                  </a:lnTo>
                  <a:lnTo>
                    <a:pt x="573274" y="163829"/>
                  </a:lnTo>
                  <a:lnTo>
                    <a:pt x="579145" y="207009"/>
                  </a:lnTo>
                  <a:lnTo>
                    <a:pt x="578854" y="250189"/>
                  </a:lnTo>
                  <a:lnTo>
                    <a:pt x="573104" y="294639"/>
                  </a:lnTo>
                  <a:lnTo>
                    <a:pt x="570666" y="306069"/>
                  </a:lnTo>
                  <a:lnTo>
                    <a:pt x="568141" y="317499"/>
                  </a:lnTo>
                  <a:lnTo>
                    <a:pt x="566235" y="328929"/>
                  </a:lnTo>
                  <a:lnTo>
                    <a:pt x="565778" y="337819"/>
                  </a:lnTo>
                  <a:lnTo>
                    <a:pt x="565736" y="349249"/>
                  </a:lnTo>
                  <a:lnTo>
                    <a:pt x="565863" y="361949"/>
                  </a:lnTo>
                  <a:lnTo>
                    <a:pt x="566508" y="386079"/>
                  </a:lnTo>
                  <a:lnTo>
                    <a:pt x="569223" y="407669"/>
                  </a:lnTo>
                  <a:lnTo>
                    <a:pt x="575699" y="429259"/>
                  </a:lnTo>
                  <a:lnTo>
                    <a:pt x="577104" y="433069"/>
                  </a:lnTo>
                  <a:lnTo>
                    <a:pt x="577545" y="436879"/>
                  </a:lnTo>
                  <a:lnTo>
                    <a:pt x="579145" y="443229"/>
                  </a:lnTo>
                  <a:lnTo>
                    <a:pt x="550656" y="453389"/>
                  </a:lnTo>
                  <a:lnTo>
                    <a:pt x="521324" y="454659"/>
                  </a:lnTo>
                  <a:lnTo>
                    <a:pt x="491559" y="454659"/>
                  </a:lnTo>
                  <a:lnTo>
                    <a:pt x="461771" y="455929"/>
                  </a:lnTo>
                  <a:lnTo>
                    <a:pt x="591030" y="455929"/>
                  </a:lnTo>
                  <a:lnTo>
                    <a:pt x="595100" y="452119"/>
                  </a:lnTo>
                  <a:lnTo>
                    <a:pt x="598064" y="438149"/>
                  </a:lnTo>
                  <a:lnTo>
                    <a:pt x="592899" y="420369"/>
                  </a:lnTo>
                  <a:lnTo>
                    <a:pt x="585811" y="400049"/>
                  </a:lnTo>
                  <a:lnTo>
                    <a:pt x="582632" y="378459"/>
                  </a:lnTo>
                  <a:lnTo>
                    <a:pt x="582800" y="358139"/>
                  </a:lnTo>
                  <a:lnTo>
                    <a:pt x="585750" y="337819"/>
                  </a:lnTo>
                  <a:lnTo>
                    <a:pt x="590259" y="313689"/>
                  </a:lnTo>
                  <a:lnTo>
                    <a:pt x="593440" y="288289"/>
                  </a:lnTo>
                  <a:lnTo>
                    <a:pt x="595541" y="262889"/>
                  </a:lnTo>
                  <a:lnTo>
                    <a:pt x="596680" y="240029"/>
                  </a:lnTo>
                  <a:lnTo>
                    <a:pt x="596560" y="210819"/>
                  </a:lnTo>
                  <a:lnTo>
                    <a:pt x="591293" y="157479"/>
                  </a:lnTo>
                  <a:lnTo>
                    <a:pt x="579829" y="119379"/>
                  </a:lnTo>
                  <a:lnTo>
                    <a:pt x="560479" y="83819"/>
                  </a:lnTo>
                  <a:lnTo>
                    <a:pt x="528410" y="45719"/>
                  </a:lnTo>
                  <a:lnTo>
                    <a:pt x="490791" y="19049"/>
                  </a:lnTo>
                  <a:lnTo>
                    <a:pt x="487132" y="17779"/>
                  </a:lnTo>
                  <a:close/>
                </a:path>
                <a:path w="732155" h="796289" extrusionOk="0">
                  <a:moveTo>
                    <a:pt x="468166" y="181609"/>
                  </a:moveTo>
                  <a:lnTo>
                    <a:pt x="447936" y="181609"/>
                  </a:lnTo>
                  <a:lnTo>
                    <a:pt x="451638" y="187959"/>
                  </a:lnTo>
                  <a:lnTo>
                    <a:pt x="455546" y="193039"/>
                  </a:lnTo>
                  <a:lnTo>
                    <a:pt x="457525" y="199389"/>
                  </a:lnTo>
                  <a:lnTo>
                    <a:pt x="460620" y="209549"/>
                  </a:lnTo>
                  <a:lnTo>
                    <a:pt x="463443" y="220979"/>
                  </a:lnTo>
                  <a:lnTo>
                    <a:pt x="466367" y="231139"/>
                  </a:lnTo>
                  <a:lnTo>
                    <a:pt x="469761" y="241299"/>
                  </a:lnTo>
                  <a:lnTo>
                    <a:pt x="472059" y="247649"/>
                  </a:lnTo>
                  <a:lnTo>
                    <a:pt x="478028" y="252729"/>
                  </a:lnTo>
                  <a:lnTo>
                    <a:pt x="483238" y="259079"/>
                  </a:lnTo>
                  <a:lnTo>
                    <a:pt x="504684" y="243839"/>
                  </a:lnTo>
                  <a:lnTo>
                    <a:pt x="519952" y="243839"/>
                  </a:lnTo>
                  <a:lnTo>
                    <a:pt x="519675" y="237489"/>
                  </a:lnTo>
                  <a:lnTo>
                    <a:pt x="518517" y="231139"/>
                  </a:lnTo>
                  <a:lnTo>
                    <a:pt x="517627" y="227329"/>
                  </a:lnTo>
                  <a:lnTo>
                    <a:pt x="485166" y="227329"/>
                  </a:lnTo>
                  <a:lnTo>
                    <a:pt x="478029" y="207009"/>
                  </a:lnTo>
                  <a:lnTo>
                    <a:pt x="474552" y="196849"/>
                  </a:lnTo>
                  <a:lnTo>
                    <a:pt x="471238" y="186689"/>
                  </a:lnTo>
                  <a:lnTo>
                    <a:pt x="468166" y="181609"/>
                  </a:lnTo>
                  <a:close/>
                </a:path>
                <a:path w="732155" h="796289" extrusionOk="0">
                  <a:moveTo>
                    <a:pt x="505568" y="217169"/>
                  </a:moveTo>
                  <a:lnTo>
                    <a:pt x="499001" y="217169"/>
                  </a:lnTo>
                  <a:lnTo>
                    <a:pt x="493155" y="220979"/>
                  </a:lnTo>
                  <a:lnTo>
                    <a:pt x="485166" y="227329"/>
                  </a:lnTo>
                  <a:lnTo>
                    <a:pt x="517627" y="227329"/>
                  </a:lnTo>
                  <a:lnTo>
                    <a:pt x="517033" y="224789"/>
                  </a:lnTo>
                  <a:lnTo>
                    <a:pt x="515720" y="218439"/>
                  </a:lnTo>
                  <a:lnTo>
                    <a:pt x="505568" y="217169"/>
                  </a:lnTo>
                  <a:close/>
                </a:path>
                <a:path w="732155" h="796289" extrusionOk="0">
                  <a:moveTo>
                    <a:pt x="446885" y="3809"/>
                  </a:moveTo>
                  <a:lnTo>
                    <a:pt x="395956" y="3809"/>
                  </a:lnTo>
                  <a:lnTo>
                    <a:pt x="391659" y="5079"/>
                  </a:lnTo>
                  <a:lnTo>
                    <a:pt x="450543" y="5079"/>
                  </a:lnTo>
                  <a:lnTo>
                    <a:pt x="446885" y="3809"/>
                  </a:lnTo>
                  <a:close/>
                </a:path>
              </a:pathLst>
            </a:custGeom>
            <a:solidFill>
              <a:srgbClr val="FFFFFF">
                <a:alpha val="79607"/>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63" name="Google Shape;391;p26">
            <a:extLst>
              <a:ext uri="{FF2B5EF4-FFF2-40B4-BE49-F238E27FC236}">
                <a16:creationId xmlns:a16="http://schemas.microsoft.com/office/drawing/2014/main" id="{21B7815A-3537-46D3-609B-B1C83870E047}"/>
              </a:ext>
            </a:extLst>
          </p:cNvPr>
          <p:cNvGrpSpPr/>
          <p:nvPr/>
        </p:nvGrpSpPr>
        <p:grpSpPr>
          <a:xfrm>
            <a:off x="7966084" y="6614726"/>
            <a:ext cx="779377" cy="888971"/>
            <a:chOff x="16739206" y="7651386"/>
            <a:chExt cx="1574800" cy="1796243"/>
          </a:xfrm>
        </p:grpSpPr>
        <p:sp>
          <p:nvSpPr>
            <p:cNvPr id="230" name="Google Shape;392;p26">
              <a:extLst>
                <a:ext uri="{FF2B5EF4-FFF2-40B4-BE49-F238E27FC236}">
                  <a16:creationId xmlns:a16="http://schemas.microsoft.com/office/drawing/2014/main" id="{33C79B31-90DA-D769-493D-984C5B3E9A78}"/>
                </a:ext>
              </a:extLst>
            </p:cNvPr>
            <p:cNvSpPr/>
            <p:nvPr/>
          </p:nvSpPr>
          <p:spPr>
            <a:xfrm>
              <a:off x="16923716" y="8463277"/>
              <a:ext cx="431165" cy="431165"/>
            </a:xfrm>
            <a:custGeom>
              <a:avLst/>
              <a:gdLst/>
              <a:ahLst/>
              <a:cxnLst/>
              <a:rect l="l" t="t" r="r" b="b"/>
              <a:pathLst>
                <a:path w="431165" h="431165" extrusionOk="0">
                  <a:moveTo>
                    <a:pt x="184518" y="399783"/>
                  </a:moveTo>
                  <a:lnTo>
                    <a:pt x="182105" y="387819"/>
                  </a:lnTo>
                  <a:lnTo>
                    <a:pt x="175514" y="378040"/>
                  </a:lnTo>
                  <a:lnTo>
                    <a:pt x="165735" y="371449"/>
                  </a:lnTo>
                  <a:lnTo>
                    <a:pt x="153771" y="369036"/>
                  </a:lnTo>
                  <a:lnTo>
                    <a:pt x="30759" y="369036"/>
                  </a:lnTo>
                  <a:lnTo>
                    <a:pt x="18783" y="371449"/>
                  </a:lnTo>
                  <a:lnTo>
                    <a:pt x="9017" y="378040"/>
                  </a:lnTo>
                  <a:lnTo>
                    <a:pt x="2425" y="387819"/>
                  </a:lnTo>
                  <a:lnTo>
                    <a:pt x="0" y="399783"/>
                  </a:lnTo>
                  <a:lnTo>
                    <a:pt x="2425" y="411759"/>
                  </a:lnTo>
                  <a:lnTo>
                    <a:pt x="9017" y="421538"/>
                  </a:lnTo>
                  <a:lnTo>
                    <a:pt x="18783" y="428129"/>
                  </a:lnTo>
                  <a:lnTo>
                    <a:pt x="30759" y="430542"/>
                  </a:lnTo>
                  <a:lnTo>
                    <a:pt x="153771" y="430542"/>
                  </a:lnTo>
                  <a:lnTo>
                    <a:pt x="165735" y="428129"/>
                  </a:lnTo>
                  <a:lnTo>
                    <a:pt x="175514" y="421538"/>
                  </a:lnTo>
                  <a:lnTo>
                    <a:pt x="182105" y="411759"/>
                  </a:lnTo>
                  <a:lnTo>
                    <a:pt x="184518" y="399783"/>
                  </a:lnTo>
                  <a:close/>
                </a:path>
                <a:path w="431165" h="431165" extrusionOk="0">
                  <a:moveTo>
                    <a:pt x="184518" y="30759"/>
                  </a:moveTo>
                  <a:lnTo>
                    <a:pt x="182105" y="18783"/>
                  </a:lnTo>
                  <a:lnTo>
                    <a:pt x="175514" y="9004"/>
                  </a:lnTo>
                  <a:lnTo>
                    <a:pt x="165735" y="2425"/>
                  </a:lnTo>
                  <a:lnTo>
                    <a:pt x="153771" y="0"/>
                  </a:lnTo>
                  <a:lnTo>
                    <a:pt x="30759" y="0"/>
                  </a:lnTo>
                  <a:lnTo>
                    <a:pt x="18783" y="2425"/>
                  </a:lnTo>
                  <a:lnTo>
                    <a:pt x="9017" y="9004"/>
                  </a:lnTo>
                  <a:lnTo>
                    <a:pt x="2425" y="18783"/>
                  </a:lnTo>
                  <a:lnTo>
                    <a:pt x="0" y="30759"/>
                  </a:lnTo>
                  <a:lnTo>
                    <a:pt x="2425" y="42722"/>
                  </a:lnTo>
                  <a:lnTo>
                    <a:pt x="9017" y="52501"/>
                  </a:lnTo>
                  <a:lnTo>
                    <a:pt x="18783" y="59093"/>
                  </a:lnTo>
                  <a:lnTo>
                    <a:pt x="30759" y="61518"/>
                  </a:lnTo>
                  <a:lnTo>
                    <a:pt x="153771" y="61518"/>
                  </a:lnTo>
                  <a:lnTo>
                    <a:pt x="165735" y="59093"/>
                  </a:lnTo>
                  <a:lnTo>
                    <a:pt x="175514" y="52501"/>
                  </a:lnTo>
                  <a:lnTo>
                    <a:pt x="182105" y="42722"/>
                  </a:lnTo>
                  <a:lnTo>
                    <a:pt x="184518" y="30759"/>
                  </a:lnTo>
                  <a:close/>
                </a:path>
                <a:path w="431165" h="431165" extrusionOk="0">
                  <a:moveTo>
                    <a:pt x="430542" y="399783"/>
                  </a:moveTo>
                  <a:lnTo>
                    <a:pt x="428129" y="387819"/>
                  </a:lnTo>
                  <a:lnTo>
                    <a:pt x="421538" y="378040"/>
                  </a:lnTo>
                  <a:lnTo>
                    <a:pt x="411759" y="371449"/>
                  </a:lnTo>
                  <a:lnTo>
                    <a:pt x="399796" y="369036"/>
                  </a:lnTo>
                  <a:lnTo>
                    <a:pt x="276771" y="369036"/>
                  </a:lnTo>
                  <a:lnTo>
                    <a:pt x="264807" y="371449"/>
                  </a:lnTo>
                  <a:lnTo>
                    <a:pt x="255041" y="378040"/>
                  </a:lnTo>
                  <a:lnTo>
                    <a:pt x="248450" y="387819"/>
                  </a:lnTo>
                  <a:lnTo>
                    <a:pt x="246024" y="399783"/>
                  </a:lnTo>
                  <a:lnTo>
                    <a:pt x="248450" y="411759"/>
                  </a:lnTo>
                  <a:lnTo>
                    <a:pt x="255041" y="421538"/>
                  </a:lnTo>
                  <a:lnTo>
                    <a:pt x="264807" y="428129"/>
                  </a:lnTo>
                  <a:lnTo>
                    <a:pt x="276771" y="430542"/>
                  </a:lnTo>
                  <a:lnTo>
                    <a:pt x="399796" y="430542"/>
                  </a:lnTo>
                  <a:lnTo>
                    <a:pt x="411759" y="428129"/>
                  </a:lnTo>
                  <a:lnTo>
                    <a:pt x="421538" y="421538"/>
                  </a:lnTo>
                  <a:lnTo>
                    <a:pt x="428129" y="411759"/>
                  </a:lnTo>
                  <a:lnTo>
                    <a:pt x="430542" y="399783"/>
                  </a:lnTo>
                  <a:close/>
                </a:path>
                <a:path w="431165" h="431165" extrusionOk="0">
                  <a:moveTo>
                    <a:pt x="430542" y="30759"/>
                  </a:moveTo>
                  <a:lnTo>
                    <a:pt x="428129" y="18783"/>
                  </a:lnTo>
                  <a:lnTo>
                    <a:pt x="421538" y="9004"/>
                  </a:lnTo>
                  <a:lnTo>
                    <a:pt x="411759" y="2425"/>
                  </a:lnTo>
                  <a:lnTo>
                    <a:pt x="399796" y="0"/>
                  </a:lnTo>
                  <a:lnTo>
                    <a:pt x="276771" y="0"/>
                  </a:lnTo>
                  <a:lnTo>
                    <a:pt x="264807" y="2425"/>
                  </a:lnTo>
                  <a:lnTo>
                    <a:pt x="255041" y="9004"/>
                  </a:lnTo>
                  <a:lnTo>
                    <a:pt x="248450" y="18783"/>
                  </a:lnTo>
                  <a:lnTo>
                    <a:pt x="246024" y="30759"/>
                  </a:lnTo>
                  <a:lnTo>
                    <a:pt x="248450" y="42722"/>
                  </a:lnTo>
                  <a:lnTo>
                    <a:pt x="255041" y="52501"/>
                  </a:lnTo>
                  <a:lnTo>
                    <a:pt x="264807" y="59093"/>
                  </a:lnTo>
                  <a:lnTo>
                    <a:pt x="276771" y="61518"/>
                  </a:lnTo>
                  <a:lnTo>
                    <a:pt x="399796" y="61518"/>
                  </a:lnTo>
                  <a:lnTo>
                    <a:pt x="411759" y="59093"/>
                  </a:lnTo>
                  <a:lnTo>
                    <a:pt x="421538" y="52501"/>
                  </a:lnTo>
                  <a:lnTo>
                    <a:pt x="428129" y="42722"/>
                  </a:lnTo>
                  <a:lnTo>
                    <a:pt x="430542" y="30759"/>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 name="Google Shape;393;p26">
              <a:extLst>
                <a:ext uri="{FF2B5EF4-FFF2-40B4-BE49-F238E27FC236}">
                  <a16:creationId xmlns:a16="http://schemas.microsoft.com/office/drawing/2014/main" id="{E5EE5536-37D3-7C73-B949-FFBA8D0890A5}"/>
                </a:ext>
              </a:extLst>
            </p:cNvPr>
            <p:cNvSpPr/>
            <p:nvPr/>
          </p:nvSpPr>
          <p:spPr>
            <a:xfrm>
              <a:off x="17415773" y="8463277"/>
              <a:ext cx="61594" cy="61594"/>
            </a:xfrm>
            <a:custGeom>
              <a:avLst/>
              <a:gdLst/>
              <a:ahLst/>
              <a:cxnLst/>
              <a:rect l="l" t="t" r="r" b="b"/>
              <a:pathLst>
                <a:path w="61594" h="61595" extrusionOk="0">
                  <a:moveTo>
                    <a:pt x="30748" y="0"/>
                  </a:moveTo>
                  <a:lnTo>
                    <a:pt x="18783" y="2417"/>
                  </a:lnTo>
                  <a:lnTo>
                    <a:pt x="9008" y="9008"/>
                  </a:lnTo>
                  <a:lnTo>
                    <a:pt x="2417" y="18783"/>
                  </a:lnTo>
                  <a:lnTo>
                    <a:pt x="0" y="30748"/>
                  </a:lnTo>
                  <a:lnTo>
                    <a:pt x="2417" y="42719"/>
                  </a:lnTo>
                  <a:lnTo>
                    <a:pt x="9008" y="52497"/>
                  </a:lnTo>
                  <a:lnTo>
                    <a:pt x="18783" y="59089"/>
                  </a:lnTo>
                  <a:lnTo>
                    <a:pt x="30748" y="61507"/>
                  </a:lnTo>
                  <a:lnTo>
                    <a:pt x="42714" y="59089"/>
                  </a:lnTo>
                  <a:lnTo>
                    <a:pt x="52488" y="52497"/>
                  </a:lnTo>
                  <a:lnTo>
                    <a:pt x="59079" y="42719"/>
                  </a:lnTo>
                  <a:lnTo>
                    <a:pt x="61497" y="30748"/>
                  </a:lnTo>
                  <a:lnTo>
                    <a:pt x="59079" y="18783"/>
                  </a:lnTo>
                  <a:lnTo>
                    <a:pt x="52488" y="9008"/>
                  </a:lnTo>
                  <a:lnTo>
                    <a:pt x="42714" y="2417"/>
                  </a:lnTo>
                  <a:lnTo>
                    <a:pt x="30748" y="0"/>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 name="Google Shape;394;p26">
              <a:extLst>
                <a:ext uri="{FF2B5EF4-FFF2-40B4-BE49-F238E27FC236}">
                  <a16:creationId xmlns:a16="http://schemas.microsoft.com/office/drawing/2014/main" id="{556174C9-1B65-ADEC-EB2E-AB8CF4404E3E}"/>
                </a:ext>
              </a:extLst>
            </p:cNvPr>
            <p:cNvSpPr/>
            <p:nvPr/>
          </p:nvSpPr>
          <p:spPr>
            <a:xfrm>
              <a:off x="17415764" y="8832314"/>
              <a:ext cx="61594" cy="431165"/>
            </a:xfrm>
            <a:custGeom>
              <a:avLst/>
              <a:gdLst/>
              <a:ahLst/>
              <a:cxnLst/>
              <a:rect l="l" t="t" r="r" b="b"/>
              <a:pathLst>
                <a:path w="61594" h="431165" extrusionOk="0">
                  <a:moveTo>
                    <a:pt x="61506" y="399783"/>
                  </a:moveTo>
                  <a:lnTo>
                    <a:pt x="59080" y="387819"/>
                  </a:lnTo>
                  <a:lnTo>
                    <a:pt x="52489" y="378040"/>
                  </a:lnTo>
                  <a:lnTo>
                    <a:pt x="42722" y="371449"/>
                  </a:lnTo>
                  <a:lnTo>
                    <a:pt x="30746" y="369036"/>
                  </a:lnTo>
                  <a:lnTo>
                    <a:pt x="18783" y="371449"/>
                  </a:lnTo>
                  <a:lnTo>
                    <a:pt x="9017" y="378040"/>
                  </a:lnTo>
                  <a:lnTo>
                    <a:pt x="2425" y="387819"/>
                  </a:lnTo>
                  <a:lnTo>
                    <a:pt x="0" y="399783"/>
                  </a:lnTo>
                  <a:lnTo>
                    <a:pt x="2425" y="411759"/>
                  </a:lnTo>
                  <a:lnTo>
                    <a:pt x="9017" y="421525"/>
                  </a:lnTo>
                  <a:lnTo>
                    <a:pt x="18783" y="428129"/>
                  </a:lnTo>
                  <a:lnTo>
                    <a:pt x="30746" y="430542"/>
                  </a:lnTo>
                  <a:lnTo>
                    <a:pt x="42722" y="428129"/>
                  </a:lnTo>
                  <a:lnTo>
                    <a:pt x="52489" y="421525"/>
                  </a:lnTo>
                  <a:lnTo>
                    <a:pt x="59080" y="411759"/>
                  </a:lnTo>
                  <a:lnTo>
                    <a:pt x="61506" y="399783"/>
                  </a:lnTo>
                  <a:close/>
                </a:path>
                <a:path w="61594" h="431165" extrusionOk="0">
                  <a:moveTo>
                    <a:pt x="61506" y="30746"/>
                  </a:moveTo>
                  <a:lnTo>
                    <a:pt x="59080" y="18783"/>
                  </a:lnTo>
                  <a:lnTo>
                    <a:pt x="52489" y="9017"/>
                  </a:lnTo>
                  <a:lnTo>
                    <a:pt x="42722" y="2413"/>
                  </a:lnTo>
                  <a:lnTo>
                    <a:pt x="30746" y="0"/>
                  </a:lnTo>
                  <a:lnTo>
                    <a:pt x="18783" y="2413"/>
                  </a:lnTo>
                  <a:lnTo>
                    <a:pt x="9017" y="9017"/>
                  </a:lnTo>
                  <a:lnTo>
                    <a:pt x="2425" y="18783"/>
                  </a:lnTo>
                  <a:lnTo>
                    <a:pt x="0" y="30746"/>
                  </a:lnTo>
                  <a:lnTo>
                    <a:pt x="2425" y="42722"/>
                  </a:lnTo>
                  <a:lnTo>
                    <a:pt x="9017" y="52501"/>
                  </a:lnTo>
                  <a:lnTo>
                    <a:pt x="18783" y="59093"/>
                  </a:lnTo>
                  <a:lnTo>
                    <a:pt x="30746" y="61506"/>
                  </a:lnTo>
                  <a:lnTo>
                    <a:pt x="42722" y="59093"/>
                  </a:lnTo>
                  <a:lnTo>
                    <a:pt x="52489" y="52501"/>
                  </a:lnTo>
                  <a:lnTo>
                    <a:pt x="59080" y="42722"/>
                  </a:lnTo>
                  <a:lnTo>
                    <a:pt x="61506" y="30746"/>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33" name="Google Shape;395;p26">
              <a:extLst>
                <a:ext uri="{FF2B5EF4-FFF2-40B4-BE49-F238E27FC236}">
                  <a16:creationId xmlns:a16="http://schemas.microsoft.com/office/drawing/2014/main" id="{6B10EBAC-D46A-2FFC-4EEE-D010C6F96587}"/>
                </a:ext>
              </a:extLst>
            </p:cNvPr>
            <p:cNvPicPr preferRelativeResize="0"/>
            <p:nvPr/>
          </p:nvPicPr>
          <p:blipFill rotWithShape="1">
            <a:blip r:embed="rId11">
              <a:alphaModFix/>
            </a:blip>
            <a:srcRect/>
            <a:stretch/>
          </p:blipFill>
          <p:spPr>
            <a:xfrm>
              <a:off x="17944719" y="8401768"/>
              <a:ext cx="184511" cy="184522"/>
            </a:xfrm>
            <a:prstGeom prst="rect">
              <a:avLst/>
            </a:prstGeom>
            <a:noFill/>
            <a:ln>
              <a:noFill/>
            </a:ln>
          </p:spPr>
        </p:pic>
        <p:pic>
          <p:nvPicPr>
            <p:cNvPr id="234" name="Google Shape;396;p26">
              <a:extLst>
                <a:ext uri="{FF2B5EF4-FFF2-40B4-BE49-F238E27FC236}">
                  <a16:creationId xmlns:a16="http://schemas.microsoft.com/office/drawing/2014/main" id="{89545941-E108-FD08-E838-8B98D069AD05}"/>
                </a:ext>
              </a:extLst>
            </p:cNvPr>
            <p:cNvPicPr preferRelativeResize="0"/>
            <p:nvPr/>
          </p:nvPicPr>
          <p:blipFill rotWithShape="1">
            <a:blip r:embed="rId11">
              <a:alphaModFix/>
            </a:blip>
            <a:srcRect/>
            <a:stretch/>
          </p:blipFill>
          <p:spPr>
            <a:xfrm>
              <a:off x="17944719" y="8770801"/>
              <a:ext cx="184511" cy="184522"/>
            </a:xfrm>
            <a:prstGeom prst="rect">
              <a:avLst/>
            </a:prstGeom>
            <a:noFill/>
            <a:ln>
              <a:noFill/>
            </a:ln>
          </p:spPr>
        </p:pic>
        <p:pic>
          <p:nvPicPr>
            <p:cNvPr id="235" name="Google Shape;397;p26">
              <a:extLst>
                <a:ext uri="{FF2B5EF4-FFF2-40B4-BE49-F238E27FC236}">
                  <a16:creationId xmlns:a16="http://schemas.microsoft.com/office/drawing/2014/main" id="{2AB4DC9E-BC0C-69FD-07E3-C52A5E46B247}"/>
                </a:ext>
              </a:extLst>
            </p:cNvPr>
            <p:cNvPicPr preferRelativeResize="0"/>
            <p:nvPr/>
          </p:nvPicPr>
          <p:blipFill rotWithShape="1">
            <a:blip r:embed="rId11">
              <a:alphaModFix/>
            </a:blip>
            <a:srcRect/>
            <a:stretch/>
          </p:blipFill>
          <p:spPr>
            <a:xfrm>
              <a:off x="17944719" y="9139833"/>
              <a:ext cx="184511" cy="184522"/>
            </a:xfrm>
            <a:prstGeom prst="rect">
              <a:avLst/>
            </a:prstGeom>
            <a:noFill/>
            <a:ln>
              <a:noFill/>
            </a:ln>
          </p:spPr>
        </p:pic>
        <p:sp>
          <p:nvSpPr>
            <p:cNvPr id="236" name="Google Shape;398;p26">
              <a:extLst>
                <a:ext uri="{FF2B5EF4-FFF2-40B4-BE49-F238E27FC236}">
                  <a16:creationId xmlns:a16="http://schemas.microsoft.com/office/drawing/2014/main" id="{A078DF8E-7795-B70D-F681-846C79A2A5DC}"/>
                </a:ext>
              </a:extLst>
            </p:cNvPr>
            <p:cNvSpPr/>
            <p:nvPr/>
          </p:nvSpPr>
          <p:spPr>
            <a:xfrm>
              <a:off x="16739206" y="7872829"/>
              <a:ext cx="1574800" cy="1574800"/>
            </a:xfrm>
            <a:custGeom>
              <a:avLst/>
              <a:gdLst/>
              <a:ahLst/>
              <a:cxnLst/>
              <a:rect l="l" t="t" r="r" b="b"/>
              <a:pathLst>
                <a:path w="1574800" h="1574800" extrusionOk="0">
                  <a:moveTo>
                    <a:pt x="1321264" y="0"/>
                  </a:moveTo>
                  <a:lnTo>
                    <a:pt x="253280" y="0"/>
                  </a:lnTo>
                  <a:lnTo>
                    <a:pt x="227767" y="3544"/>
                  </a:lnTo>
                  <a:lnTo>
                    <a:pt x="185349" y="29760"/>
                  </a:lnTo>
                  <a:lnTo>
                    <a:pt x="22389" y="384633"/>
                  </a:lnTo>
                  <a:lnTo>
                    <a:pt x="5825" y="430583"/>
                  </a:lnTo>
                  <a:lnTo>
                    <a:pt x="0" y="480233"/>
                  </a:lnTo>
                  <a:lnTo>
                    <a:pt x="0" y="744211"/>
                  </a:lnTo>
                  <a:lnTo>
                    <a:pt x="1624" y="761484"/>
                  </a:lnTo>
                  <a:lnTo>
                    <a:pt x="6296" y="777692"/>
                  </a:lnTo>
                  <a:lnTo>
                    <a:pt x="13711" y="792535"/>
                  </a:lnTo>
                  <a:lnTo>
                    <a:pt x="23569" y="805718"/>
                  </a:lnTo>
                  <a:lnTo>
                    <a:pt x="13711" y="818900"/>
                  </a:lnTo>
                  <a:lnTo>
                    <a:pt x="6296" y="833741"/>
                  </a:lnTo>
                  <a:lnTo>
                    <a:pt x="1624" y="849948"/>
                  </a:lnTo>
                  <a:lnTo>
                    <a:pt x="0" y="867226"/>
                  </a:lnTo>
                  <a:lnTo>
                    <a:pt x="0" y="1113245"/>
                  </a:lnTo>
                  <a:lnTo>
                    <a:pt x="1624" y="1130518"/>
                  </a:lnTo>
                  <a:lnTo>
                    <a:pt x="6296" y="1146726"/>
                  </a:lnTo>
                  <a:lnTo>
                    <a:pt x="13711" y="1161569"/>
                  </a:lnTo>
                  <a:lnTo>
                    <a:pt x="23569" y="1174752"/>
                  </a:lnTo>
                  <a:lnTo>
                    <a:pt x="13711" y="1187930"/>
                  </a:lnTo>
                  <a:lnTo>
                    <a:pt x="6296" y="1202771"/>
                  </a:lnTo>
                  <a:lnTo>
                    <a:pt x="1624" y="1218980"/>
                  </a:lnTo>
                  <a:lnTo>
                    <a:pt x="0" y="1236260"/>
                  </a:lnTo>
                  <a:lnTo>
                    <a:pt x="0" y="1482279"/>
                  </a:lnTo>
                  <a:lnTo>
                    <a:pt x="7262" y="1518155"/>
                  </a:lnTo>
                  <a:lnTo>
                    <a:pt x="27056" y="1547484"/>
                  </a:lnTo>
                  <a:lnTo>
                    <a:pt x="56388" y="1567274"/>
                  </a:lnTo>
                  <a:lnTo>
                    <a:pt x="92266" y="1574535"/>
                  </a:lnTo>
                  <a:lnTo>
                    <a:pt x="1482289" y="1574535"/>
                  </a:lnTo>
                  <a:lnTo>
                    <a:pt x="1518166" y="1567274"/>
                  </a:lnTo>
                  <a:lnTo>
                    <a:pt x="1547494" y="1547484"/>
                  </a:lnTo>
                  <a:lnTo>
                    <a:pt x="1567284" y="1518155"/>
                  </a:lnTo>
                  <a:lnTo>
                    <a:pt x="1568322" y="1513028"/>
                  </a:lnTo>
                  <a:lnTo>
                    <a:pt x="92266" y="1513028"/>
                  </a:lnTo>
                  <a:lnTo>
                    <a:pt x="80303" y="1510607"/>
                  </a:lnTo>
                  <a:lnTo>
                    <a:pt x="70525" y="1504011"/>
                  </a:lnTo>
                  <a:lnTo>
                    <a:pt x="63927" y="1494236"/>
                  </a:lnTo>
                  <a:lnTo>
                    <a:pt x="61507" y="1482279"/>
                  </a:lnTo>
                  <a:lnTo>
                    <a:pt x="61507" y="1236260"/>
                  </a:lnTo>
                  <a:lnTo>
                    <a:pt x="63927" y="1224297"/>
                  </a:lnTo>
                  <a:lnTo>
                    <a:pt x="70525" y="1214519"/>
                  </a:lnTo>
                  <a:lnTo>
                    <a:pt x="80303" y="1207921"/>
                  </a:lnTo>
                  <a:lnTo>
                    <a:pt x="92266" y="1205501"/>
                  </a:lnTo>
                  <a:lnTo>
                    <a:pt x="1569039" y="1205501"/>
                  </a:lnTo>
                  <a:lnTo>
                    <a:pt x="1568253" y="1202771"/>
                  </a:lnTo>
                  <a:lnTo>
                    <a:pt x="1560838" y="1187930"/>
                  </a:lnTo>
                  <a:lnTo>
                    <a:pt x="1550976" y="1174752"/>
                  </a:lnTo>
                  <a:lnTo>
                    <a:pt x="1560833" y="1161569"/>
                  </a:lnTo>
                  <a:lnTo>
                    <a:pt x="1568249" y="1146726"/>
                  </a:lnTo>
                  <a:lnTo>
                    <a:pt x="1569037" y="1143994"/>
                  </a:lnTo>
                  <a:lnTo>
                    <a:pt x="92266" y="1143994"/>
                  </a:lnTo>
                  <a:lnTo>
                    <a:pt x="80303" y="1141573"/>
                  </a:lnTo>
                  <a:lnTo>
                    <a:pt x="70525" y="1134977"/>
                  </a:lnTo>
                  <a:lnTo>
                    <a:pt x="63927" y="1125202"/>
                  </a:lnTo>
                  <a:lnTo>
                    <a:pt x="61507" y="1113245"/>
                  </a:lnTo>
                  <a:lnTo>
                    <a:pt x="61507" y="867226"/>
                  </a:lnTo>
                  <a:lnTo>
                    <a:pt x="63927" y="855263"/>
                  </a:lnTo>
                  <a:lnTo>
                    <a:pt x="70525" y="845485"/>
                  </a:lnTo>
                  <a:lnTo>
                    <a:pt x="80303" y="838887"/>
                  </a:lnTo>
                  <a:lnTo>
                    <a:pt x="92266" y="836467"/>
                  </a:lnTo>
                  <a:lnTo>
                    <a:pt x="1569038" y="836467"/>
                  </a:lnTo>
                  <a:lnTo>
                    <a:pt x="1568253" y="833741"/>
                  </a:lnTo>
                  <a:lnTo>
                    <a:pt x="1560838" y="818900"/>
                  </a:lnTo>
                  <a:lnTo>
                    <a:pt x="1550976" y="805718"/>
                  </a:lnTo>
                  <a:lnTo>
                    <a:pt x="1560833" y="792535"/>
                  </a:lnTo>
                  <a:lnTo>
                    <a:pt x="1568249" y="777692"/>
                  </a:lnTo>
                  <a:lnTo>
                    <a:pt x="1569037" y="774960"/>
                  </a:lnTo>
                  <a:lnTo>
                    <a:pt x="92266" y="774960"/>
                  </a:lnTo>
                  <a:lnTo>
                    <a:pt x="80303" y="772539"/>
                  </a:lnTo>
                  <a:lnTo>
                    <a:pt x="70525" y="765943"/>
                  </a:lnTo>
                  <a:lnTo>
                    <a:pt x="63927" y="756168"/>
                  </a:lnTo>
                  <a:lnTo>
                    <a:pt x="61507" y="744211"/>
                  </a:lnTo>
                  <a:lnTo>
                    <a:pt x="61507" y="475956"/>
                  </a:lnTo>
                  <a:lnTo>
                    <a:pt x="61753" y="471689"/>
                  </a:lnTo>
                  <a:lnTo>
                    <a:pt x="62112" y="467433"/>
                  </a:lnTo>
                  <a:lnTo>
                    <a:pt x="1573816" y="467433"/>
                  </a:lnTo>
                  <a:lnTo>
                    <a:pt x="1573164" y="455974"/>
                  </a:lnTo>
                  <a:lnTo>
                    <a:pt x="1568996" y="431752"/>
                  </a:lnTo>
                  <a:lnTo>
                    <a:pt x="1562006" y="407871"/>
                  </a:lnTo>
                  <a:lnTo>
                    <a:pt x="1561185" y="405936"/>
                  </a:lnTo>
                  <a:lnTo>
                    <a:pt x="80225" y="405936"/>
                  </a:lnTo>
                  <a:lnTo>
                    <a:pt x="226029" y="77999"/>
                  </a:lnTo>
                  <a:lnTo>
                    <a:pt x="230916" y="71120"/>
                  </a:lnTo>
                  <a:lnTo>
                    <a:pt x="237332" y="65925"/>
                  </a:lnTo>
                  <a:lnTo>
                    <a:pt x="244909" y="62641"/>
                  </a:lnTo>
                  <a:lnTo>
                    <a:pt x="253280" y="61497"/>
                  </a:lnTo>
                  <a:lnTo>
                    <a:pt x="1408471" y="61497"/>
                  </a:lnTo>
                  <a:lnTo>
                    <a:pt x="1403992" y="51425"/>
                  </a:lnTo>
                  <a:lnTo>
                    <a:pt x="1403787" y="51004"/>
                  </a:lnTo>
                  <a:lnTo>
                    <a:pt x="1389201" y="29760"/>
                  </a:lnTo>
                  <a:lnTo>
                    <a:pt x="1369814" y="13702"/>
                  </a:lnTo>
                  <a:lnTo>
                    <a:pt x="1346783" y="3544"/>
                  </a:lnTo>
                  <a:lnTo>
                    <a:pt x="1321264" y="0"/>
                  </a:lnTo>
                  <a:close/>
                </a:path>
                <a:path w="1574800" h="1574800" extrusionOk="0">
                  <a:moveTo>
                    <a:pt x="1569039" y="1205501"/>
                  </a:moveTo>
                  <a:lnTo>
                    <a:pt x="1482289" y="1205501"/>
                  </a:lnTo>
                  <a:lnTo>
                    <a:pt x="1494246" y="1207921"/>
                  </a:lnTo>
                  <a:lnTo>
                    <a:pt x="1504021" y="1214519"/>
                  </a:lnTo>
                  <a:lnTo>
                    <a:pt x="1510617" y="1224297"/>
                  </a:lnTo>
                  <a:lnTo>
                    <a:pt x="1513038" y="1236260"/>
                  </a:lnTo>
                  <a:lnTo>
                    <a:pt x="1513038" y="1482279"/>
                  </a:lnTo>
                  <a:lnTo>
                    <a:pt x="1510617" y="1494236"/>
                  </a:lnTo>
                  <a:lnTo>
                    <a:pt x="1504021" y="1504011"/>
                  </a:lnTo>
                  <a:lnTo>
                    <a:pt x="1494246" y="1510607"/>
                  </a:lnTo>
                  <a:lnTo>
                    <a:pt x="1482289" y="1513028"/>
                  </a:lnTo>
                  <a:lnTo>
                    <a:pt x="1568322" y="1513028"/>
                  </a:lnTo>
                  <a:lnTo>
                    <a:pt x="1574545" y="1482279"/>
                  </a:lnTo>
                  <a:lnTo>
                    <a:pt x="1574545" y="1236260"/>
                  </a:lnTo>
                  <a:lnTo>
                    <a:pt x="1572922" y="1218980"/>
                  </a:lnTo>
                  <a:lnTo>
                    <a:pt x="1569039" y="1205501"/>
                  </a:lnTo>
                  <a:close/>
                </a:path>
                <a:path w="1574800" h="1574800" extrusionOk="0">
                  <a:moveTo>
                    <a:pt x="1569038" y="836467"/>
                  </a:moveTo>
                  <a:lnTo>
                    <a:pt x="1482289" y="836467"/>
                  </a:lnTo>
                  <a:lnTo>
                    <a:pt x="1494246" y="838887"/>
                  </a:lnTo>
                  <a:lnTo>
                    <a:pt x="1504021" y="845485"/>
                  </a:lnTo>
                  <a:lnTo>
                    <a:pt x="1510617" y="855263"/>
                  </a:lnTo>
                  <a:lnTo>
                    <a:pt x="1513038" y="867226"/>
                  </a:lnTo>
                  <a:lnTo>
                    <a:pt x="1513038" y="1113245"/>
                  </a:lnTo>
                  <a:lnTo>
                    <a:pt x="1510617" y="1125202"/>
                  </a:lnTo>
                  <a:lnTo>
                    <a:pt x="1504021" y="1134977"/>
                  </a:lnTo>
                  <a:lnTo>
                    <a:pt x="1494246" y="1141573"/>
                  </a:lnTo>
                  <a:lnTo>
                    <a:pt x="1482289" y="1143994"/>
                  </a:lnTo>
                  <a:lnTo>
                    <a:pt x="1569037" y="1143994"/>
                  </a:lnTo>
                  <a:lnTo>
                    <a:pt x="1572921" y="1130518"/>
                  </a:lnTo>
                  <a:lnTo>
                    <a:pt x="1574545" y="1113245"/>
                  </a:lnTo>
                  <a:lnTo>
                    <a:pt x="1574545" y="867226"/>
                  </a:lnTo>
                  <a:lnTo>
                    <a:pt x="1572922" y="849948"/>
                  </a:lnTo>
                  <a:lnTo>
                    <a:pt x="1569038" y="836467"/>
                  </a:lnTo>
                  <a:close/>
                </a:path>
                <a:path w="1574800" h="1574800" extrusionOk="0">
                  <a:moveTo>
                    <a:pt x="1573816" y="467433"/>
                  </a:moveTo>
                  <a:lnTo>
                    <a:pt x="1512443" y="467433"/>
                  </a:lnTo>
                  <a:lnTo>
                    <a:pt x="1512792" y="471689"/>
                  </a:lnTo>
                  <a:lnTo>
                    <a:pt x="1513038" y="475956"/>
                  </a:lnTo>
                  <a:lnTo>
                    <a:pt x="1513038" y="744211"/>
                  </a:lnTo>
                  <a:lnTo>
                    <a:pt x="1510617" y="756168"/>
                  </a:lnTo>
                  <a:lnTo>
                    <a:pt x="1504021" y="765943"/>
                  </a:lnTo>
                  <a:lnTo>
                    <a:pt x="1494246" y="772539"/>
                  </a:lnTo>
                  <a:lnTo>
                    <a:pt x="1482289" y="774960"/>
                  </a:lnTo>
                  <a:lnTo>
                    <a:pt x="1569037" y="774960"/>
                  </a:lnTo>
                  <a:lnTo>
                    <a:pt x="1572921" y="761484"/>
                  </a:lnTo>
                  <a:lnTo>
                    <a:pt x="1574545" y="744211"/>
                  </a:lnTo>
                  <a:lnTo>
                    <a:pt x="1574545" y="480233"/>
                  </a:lnTo>
                  <a:lnTo>
                    <a:pt x="1573816" y="467433"/>
                  </a:lnTo>
                  <a:close/>
                </a:path>
                <a:path w="1574800" h="1574800" extrusionOk="0">
                  <a:moveTo>
                    <a:pt x="1408471" y="61497"/>
                  </a:moveTo>
                  <a:lnTo>
                    <a:pt x="1321264" y="61497"/>
                  </a:lnTo>
                  <a:lnTo>
                    <a:pt x="1329636" y="62641"/>
                  </a:lnTo>
                  <a:lnTo>
                    <a:pt x="1337213" y="65925"/>
                  </a:lnTo>
                  <a:lnTo>
                    <a:pt x="1343629" y="71120"/>
                  </a:lnTo>
                  <a:lnTo>
                    <a:pt x="1348516" y="77999"/>
                  </a:lnTo>
                  <a:lnTo>
                    <a:pt x="1494320" y="405936"/>
                  </a:lnTo>
                  <a:lnTo>
                    <a:pt x="1561185" y="405936"/>
                  </a:lnTo>
                  <a:lnTo>
                    <a:pt x="1552156" y="384633"/>
                  </a:lnTo>
                  <a:lnTo>
                    <a:pt x="1408471" y="61497"/>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 name="Google Shape;399;p26">
              <a:extLst>
                <a:ext uri="{FF2B5EF4-FFF2-40B4-BE49-F238E27FC236}">
                  <a16:creationId xmlns:a16="http://schemas.microsoft.com/office/drawing/2014/main" id="{55BA4362-1354-EB14-9A61-7D80498AD5DB}"/>
                </a:ext>
              </a:extLst>
            </p:cNvPr>
            <p:cNvSpPr/>
            <p:nvPr/>
          </p:nvSpPr>
          <p:spPr>
            <a:xfrm>
              <a:off x="16800714" y="7934326"/>
              <a:ext cx="1451610" cy="1451610"/>
            </a:xfrm>
            <a:custGeom>
              <a:avLst/>
              <a:gdLst/>
              <a:ahLst/>
              <a:cxnLst/>
              <a:rect l="l" t="t" r="r" b="b"/>
              <a:pathLst>
                <a:path w="1451609" h="1451609" extrusionOk="0">
                  <a:moveTo>
                    <a:pt x="1451530" y="682714"/>
                  </a:moveTo>
                  <a:lnTo>
                    <a:pt x="1449110" y="694671"/>
                  </a:lnTo>
                  <a:lnTo>
                    <a:pt x="1442514" y="704446"/>
                  </a:lnTo>
                  <a:lnTo>
                    <a:pt x="1432739" y="711042"/>
                  </a:lnTo>
                  <a:lnTo>
                    <a:pt x="1420782" y="713462"/>
                  </a:lnTo>
                  <a:lnTo>
                    <a:pt x="30758" y="713462"/>
                  </a:lnTo>
                  <a:lnTo>
                    <a:pt x="18796" y="711042"/>
                  </a:lnTo>
                  <a:lnTo>
                    <a:pt x="9017" y="704446"/>
                  </a:lnTo>
                  <a:lnTo>
                    <a:pt x="2420" y="694671"/>
                  </a:lnTo>
                  <a:lnTo>
                    <a:pt x="0" y="682714"/>
                  </a:lnTo>
                  <a:lnTo>
                    <a:pt x="0" y="418736"/>
                  </a:lnTo>
                  <a:lnTo>
                    <a:pt x="0" y="414459"/>
                  </a:lnTo>
                  <a:lnTo>
                    <a:pt x="246" y="410192"/>
                  </a:lnTo>
                  <a:lnTo>
                    <a:pt x="605" y="405936"/>
                  </a:lnTo>
                  <a:lnTo>
                    <a:pt x="1450936" y="405936"/>
                  </a:lnTo>
                  <a:lnTo>
                    <a:pt x="1451284" y="410192"/>
                  </a:lnTo>
                  <a:lnTo>
                    <a:pt x="1451530" y="414459"/>
                  </a:lnTo>
                  <a:lnTo>
                    <a:pt x="1451530" y="418736"/>
                  </a:lnTo>
                  <a:lnTo>
                    <a:pt x="1451530" y="682714"/>
                  </a:lnTo>
                  <a:close/>
                </a:path>
                <a:path w="1451609" h="1451609" extrusionOk="0">
                  <a:moveTo>
                    <a:pt x="1451530" y="1051748"/>
                  </a:moveTo>
                  <a:lnTo>
                    <a:pt x="1449110" y="1063705"/>
                  </a:lnTo>
                  <a:lnTo>
                    <a:pt x="1442514" y="1073480"/>
                  </a:lnTo>
                  <a:lnTo>
                    <a:pt x="1432739" y="1080076"/>
                  </a:lnTo>
                  <a:lnTo>
                    <a:pt x="1420782" y="1082496"/>
                  </a:lnTo>
                  <a:lnTo>
                    <a:pt x="30758" y="1082496"/>
                  </a:lnTo>
                  <a:lnTo>
                    <a:pt x="18796" y="1080076"/>
                  </a:lnTo>
                  <a:lnTo>
                    <a:pt x="9017" y="1073480"/>
                  </a:lnTo>
                  <a:lnTo>
                    <a:pt x="2420" y="1063705"/>
                  </a:lnTo>
                  <a:lnTo>
                    <a:pt x="0" y="1051748"/>
                  </a:lnTo>
                  <a:lnTo>
                    <a:pt x="0" y="805729"/>
                  </a:lnTo>
                  <a:lnTo>
                    <a:pt x="2420" y="793766"/>
                  </a:lnTo>
                  <a:lnTo>
                    <a:pt x="9017" y="783988"/>
                  </a:lnTo>
                  <a:lnTo>
                    <a:pt x="18796" y="777390"/>
                  </a:lnTo>
                  <a:lnTo>
                    <a:pt x="30758" y="774970"/>
                  </a:lnTo>
                  <a:lnTo>
                    <a:pt x="1420782" y="774970"/>
                  </a:lnTo>
                  <a:lnTo>
                    <a:pt x="1432739" y="777390"/>
                  </a:lnTo>
                  <a:lnTo>
                    <a:pt x="1442514" y="783988"/>
                  </a:lnTo>
                  <a:lnTo>
                    <a:pt x="1449110" y="793766"/>
                  </a:lnTo>
                  <a:lnTo>
                    <a:pt x="1451530" y="805729"/>
                  </a:lnTo>
                  <a:lnTo>
                    <a:pt x="1451530" y="1051748"/>
                  </a:lnTo>
                  <a:close/>
                </a:path>
                <a:path w="1451609" h="1451609" extrusionOk="0">
                  <a:moveTo>
                    <a:pt x="1451530" y="1420782"/>
                  </a:moveTo>
                  <a:lnTo>
                    <a:pt x="1449110" y="1432739"/>
                  </a:lnTo>
                  <a:lnTo>
                    <a:pt x="1442514" y="1442514"/>
                  </a:lnTo>
                  <a:lnTo>
                    <a:pt x="1432739" y="1449110"/>
                  </a:lnTo>
                  <a:lnTo>
                    <a:pt x="1420782" y="1451530"/>
                  </a:lnTo>
                  <a:lnTo>
                    <a:pt x="30758" y="1451530"/>
                  </a:lnTo>
                  <a:lnTo>
                    <a:pt x="18796" y="1449110"/>
                  </a:lnTo>
                  <a:lnTo>
                    <a:pt x="9017" y="1442514"/>
                  </a:lnTo>
                  <a:lnTo>
                    <a:pt x="2420" y="1432739"/>
                  </a:lnTo>
                  <a:lnTo>
                    <a:pt x="0" y="1420782"/>
                  </a:lnTo>
                  <a:lnTo>
                    <a:pt x="0" y="1174763"/>
                  </a:lnTo>
                  <a:lnTo>
                    <a:pt x="2420" y="1162800"/>
                  </a:lnTo>
                  <a:lnTo>
                    <a:pt x="9017" y="1153022"/>
                  </a:lnTo>
                  <a:lnTo>
                    <a:pt x="18796" y="1146424"/>
                  </a:lnTo>
                  <a:lnTo>
                    <a:pt x="30758" y="1144004"/>
                  </a:lnTo>
                  <a:lnTo>
                    <a:pt x="1420782" y="1144004"/>
                  </a:lnTo>
                  <a:lnTo>
                    <a:pt x="1432739" y="1146424"/>
                  </a:lnTo>
                  <a:lnTo>
                    <a:pt x="1442514" y="1153022"/>
                  </a:lnTo>
                  <a:lnTo>
                    <a:pt x="1449110" y="1162800"/>
                  </a:lnTo>
                  <a:lnTo>
                    <a:pt x="1451530" y="1174763"/>
                  </a:lnTo>
                  <a:lnTo>
                    <a:pt x="1451530" y="1420782"/>
                  </a:lnTo>
                  <a:close/>
                </a:path>
                <a:path w="1451609" h="1451609" extrusionOk="0">
                  <a:moveTo>
                    <a:pt x="164522" y="16502"/>
                  </a:moveTo>
                  <a:lnTo>
                    <a:pt x="169409" y="9623"/>
                  </a:lnTo>
                  <a:lnTo>
                    <a:pt x="175824" y="4428"/>
                  </a:lnTo>
                  <a:lnTo>
                    <a:pt x="183401" y="1144"/>
                  </a:lnTo>
                  <a:lnTo>
                    <a:pt x="191773" y="0"/>
                  </a:lnTo>
                  <a:lnTo>
                    <a:pt x="1259757" y="0"/>
                  </a:lnTo>
                  <a:lnTo>
                    <a:pt x="1432813" y="344439"/>
                  </a:lnTo>
                  <a:lnTo>
                    <a:pt x="18717" y="344439"/>
                  </a:lnTo>
                  <a:lnTo>
                    <a:pt x="164522" y="16502"/>
                  </a:lnTo>
                  <a:close/>
                </a:path>
              </a:pathLst>
            </a:custGeom>
            <a:noFill/>
            <a:ln w="1025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38" name="Google Shape;400;p26">
              <a:extLst>
                <a:ext uri="{FF2B5EF4-FFF2-40B4-BE49-F238E27FC236}">
                  <a16:creationId xmlns:a16="http://schemas.microsoft.com/office/drawing/2014/main" id="{35E04D64-21E3-20C9-AA8A-887ADCEF17CF}"/>
                </a:ext>
              </a:extLst>
            </p:cNvPr>
            <p:cNvPicPr preferRelativeResize="0"/>
            <p:nvPr/>
          </p:nvPicPr>
          <p:blipFill rotWithShape="1">
            <a:blip r:embed="rId12">
              <a:alphaModFix/>
            </a:blip>
            <a:srcRect/>
            <a:stretch/>
          </p:blipFill>
          <p:spPr>
            <a:xfrm>
              <a:off x="16918599" y="9196215"/>
              <a:ext cx="194768" cy="71763"/>
            </a:xfrm>
            <a:prstGeom prst="rect">
              <a:avLst/>
            </a:prstGeom>
            <a:noFill/>
            <a:ln>
              <a:noFill/>
            </a:ln>
          </p:spPr>
        </p:pic>
        <p:pic>
          <p:nvPicPr>
            <p:cNvPr id="239" name="Google Shape;401;p26">
              <a:extLst>
                <a:ext uri="{FF2B5EF4-FFF2-40B4-BE49-F238E27FC236}">
                  <a16:creationId xmlns:a16="http://schemas.microsoft.com/office/drawing/2014/main" id="{8EFBDAAA-778A-6AB5-93AA-3CBCFE0B1496}"/>
                </a:ext>
              </a:extLst>
            </p:cNvPr>
            <p:cNvPicPr preferRelativeResize="0"/>
            <p:nvPr/>
          </p:nvPicPr>
          <p:blipFill rotWithShape="1">
            <a:blip r:embed="rId12">
              <a:alphaModFix/>
            </a:blip>
            <a:srcRect/>
            <a:stretch/>
          </p:blipFill>
          <p:spPr>
            <a:xfrm>
              <a:off x="17164621" y="9196215"/>
              <a:ext cx="194768" cy="71763"/>
            </a:xfrm>
            <a:prstGeom prst="rect">
              <a:avLst/>
            </a:prstGeom>
            <a:noFill/>
            <a:ln>
              <a:noFill/>
            </a:ln>
          </p:spPr>
        </p:pic>
        <p:sp>
          <p:nvSpPr>
            <p:cNvPr id="240" name="Google Shape;402;p26">
              <a:extLst>
                <a:ext uri="{FF2B5EF4-FFF2-40B4-BE49-F238E27FC236}">
                  <a16:creationId xmlns:a16="http://schemas.microsoft.com/office/drawing/2014/main" id="{2FC5A761-1892-E061-AFA4-FD1F3B3D6C7E}"/>
                </a:ext>
              </a:extLst>
            </p:cNvPr>
            <p:cNvSpPr/>
            <p:nvPr/>
          </p:nvSpPr>
          <p:spPr>
            <a:xfrm>
              <a:off x="17062311" y="7702192"/>
              <a:ext cx="264160" cy="397510"/>
            </a:xfrm>
            <a:custGeom>
              <a:avLst/>
              <a:gdLst/>
              <a:ahLst/>
              <a:cxnLst/>
              <a:rect l="l" t="t" r="r" b="b"/>
              <a:pathLst>
                <a:path w="264159" h="397509" extrusionOk="0">
                  <a:moveTo>
                    <a:pt x="263804" y="372110"/>
                  </a:moveTo>
                  <a:lnTo>
                    <a:pt x="245275" y="372110"/>
                  </a:lnTo>
                  <a:lnTo>
                    <a:pt x="245275" y="322580"/>
                  </a:lnTo>
                  <a:lnTo>
                    <a:pt x="245275" y="297167"/>
                  </a:lnTo>
                  <a:lnTo>
                    <a:pt x="111252" y="297167"/>
                  </a:lnTo>
                  <a:lnTo>
                    <a:pt x="111252" y="271780"/>
                  </a:lnTo>
                  <a:lnTo>
                    <a:pt x="111252" y="259080"/>
                  </a:lnTo>
                  <a:lnTo>
                    <a:pt x="111252" y="233667"/>
                  </a:lnTo>
                  <a:lnTo>
                    <a:pt x="245275" y="233667"/>
                  </a:lnTo>
                  <a:lnTo>
                    <a:pt x="245275" y="208280"/>
                  </a:lnTo>
                  <a:lnTo>
                    <a:pt x="245275" y="161290"/>
                  </a:lnTo>
                  <a:lnTo>
                    <a:pt x="245275" y="135877"/>
                  </a:lnTo>
                  <a:lnTo>
                    <a:pt x="111252" y="135877"/>
                  </a:lnTo>
                  <a:lnTo>
                    <a:pt x="111252" y="110490"/>
                  </a:lnTo>
                  <a:lnTo>
                    <a:pt x="111252" y="100330"/>
                  </a:lnTo>
                  <a:lnTo>
                    <a:pt x="111252" y="74917"/>
                  </a:lnTo>
                  <a:lnTo>
                    <a:pt x="245275" y="74917"/>
                  </a:lnTo>
                  <a:lnTo>
                    <a:pt x="245275" y="48260"/>
                  </a:lnTo>
                  <a:lnTo>
                    <a:pt x="238150" y="48260"/>
                  </a:lnTo>
                  <a:lnTo>
                    <a:pt x="238150" y="0"/>
                  </a:lnTo>
                  <a:lnTo>
                    <a:pt x="0" y="0"/>
                  </a:lnTo>
                  <a:lnTo>
                    <a:pt x="0" y="48260"/>
                  </a:lnTo>
                  <a:lnTo>
                    <a:pt x="0" y="74917"/>
                  </a:lnTo>
                  <a:lnTo>
                    <a:pt x="25641" y="74917"/>
                  </a:lnTo>
                  <a:lnTo>
                    <a:pt x="25641" y="100330"/>
                  </a:lnTo>
                  <a:lnTo>
                    <a:pt x="25641" y="110490"/>
                  </a:lnTo>
                  <a:lnTo>
                    <a:pt x="25641" y="297167"/>
                  </a:lnTo>
                  <a:lnTo>
                    <a:pt x="0" y="297167"/>
                  </a:lnTo>
                  <a:lnTo>
                    <a:pt x="0" y="322580"/>
                  </a:lnTo>
                  <a:lnTo>
                    <a:pt x="0" y="372110"/>
                  </a:lnTo>
                  <a:lnTo>
                    <a:pt x="0" y="397497"/>
                  </a:lnTo>
                  <a:lnTo>
                    <a:pt x="263804" y="397497"/>
                  </a:lnTo>
                  <a:lnTo>
                    <a:pt x="263804" y="372110"/>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1" name="Google Shape;403;p26">
              <a:extLst>
                <a:ext uri="{FF2B5EF4-FFF2-40B4-BE49-F238E27FC236}">
                  <a16:creationId xmlns:a16="http://schemas.microsoft.com/office/drawing/2014/main" id="{E6D2287F-9510-CC47-A190-7AAE725A35DC}"/>
                </a:ext>
              </a:extLst>
            </p:cNvPr>
            <p:cNvSpPr/>
            <p:nvPr/>
          </p:nvSpPr>
          <p:spPr>
            <a:xfrm>
              <a:off x="17036669" y="7702192"/>
              <a:ext cx="315595" cy="422909"/>
            </a:xfrm>
            <a:custGeom>
              <a:avLst/>
              <a:gdLst/>
              <a:ahLst/>
              <a:cxnLst/>
              <a:rect l="l" t="t" r="r" b="b"/>
              <a:pathLst>
                <a:path w="315594" h="422909" extrusionOk="0">
                  <a:moveTo>
                    <a:pt x="315074" y="372110"/>
                  </a:moveTo>
                  <a:lnTo>
                    <a:pt x="296557" y="372110"/>
                  </a:lnTo>
                  <a:lnTo>
                    <a:pt x="296557" y="322580"/>
                  </a:lnTo>
                  <a:lnTo>
                    <a:pt x="296557" y="271780"/>
                  </a:lnTo>
                  <a:lnTo>
                    <a:pt x="162534" y="271780"/>
                  </a:lnTo>
                  <a:lnTo>
                    <a:pt x="162534" y="259080"/>
                  </a:lnTo>
                  <a:lnTo>
                    <a:pt x="299313" y="259080"/>
                  </a:lnTo>
                  <a:lnTo>
                    <a:pt x="299313" y="231127"/>
                  </a:lnTo>
                  <a:lnTo>
                    <a:pt x="296557" y="231127"/>
                  </a:lnTo>
                  <a:lnTo>
                    <a:pt x="296557" y="208280"/>
                  </a:lnTo>
                  <a:lnTo>
                    <a:pt x="296557" y="161290"/>
                  </a:lnTo>
                  <a:lnTo>
                    <a:pt x="299313" y="161290"/>
                  </a:lnTo>
                  <a:lnTo>
                    <a:pt x="299313" y="130797"/>
                  </a:lnTo>
                  <a:lnTo>
                    <a:pt x="296557" y="130797"/>
                  </a:lnTo>
                  <a:lnTo>
                    <a:pt x="296557" y="110490"/>
                  </a:lnTo>
                  <a:lnTo>
                    <a:pt x="162534" y="110490"/>
                  </a:lnTo>
                  <a:lnTo>
                    <a:pt x="162534" y="100330"/>
                  </a:lnTo>
                  <a:lnTo>
                    <a:pt x="296557" y="100330"/>
                  </a:lnTo>
                  <a:lnTo>
                    <a:pt x="296557" y="48260"/>
                  </a:lnTo>
                  <a:lnTo>
                    <a:pt x="111252" y="48260"/>
                  </a:lnTo>
                  <a:lnTo>
                    <a:pt x="111252" y="100330"/>
                  </a:lnTo>
                  <a:lnTo>
                    <a:pt x="111252" y="110490"/>
                  </a:lnTo>
                  <a:lnTo>
                    <a:pt x="111252" y="130797"/>
                  </a:lnTo>
                  <a:lnTo>
                    <a:pt x="111252" y="161290"/>
                  </a:lnTo>
                  <a:lnTo>
                    <a:pt x="248031" y="161290"/>
                  </a:lnTo>
                  <a:lnTo>
                    <a:pt x="248031" y="208280"/>
                  </a:lnTo>
                  <a:lnTo>
                    <a:pt x="111252" y="208280"/>
                  </a:lnTo>
                  <a:lnTo>
                    <a:pt x="111252" y="231127"/>
                  </a:lnTo>
                  <a:lnTo>
                    <a:pt x="111252" y="259080"/>
                  </a:lnTo>
                  <a:lnTo>
                    <a:pt x="111252" y="271780"/>
                  </a:lnTo>
                  <a:lnTo>
                    <a:pt x="111252" y="322580"/>
                  </a:lnTo>
                  <a:lnTo>
                    <a:pt x="263791" y="322580"/>
                  </a:lnTo>
                  <a:lnTo>
                    <a:pt x="263791" y="372110"/>
                  </a:lnTo>
                  <a:lnTo>
                    <a:pt x="51282" y="372110"/>
                  </a:lnTo>
                  <a:lnTo>
                    <a:pt x="51282" y="0"/>
                  </a:lnTo>
                  <a:lnTo>
                    <a:pt x="0" y="0"/>
                  </a:lnTo>
                  <a:lnTo>
                    <a:pt x="0" y="372110"/>
                  </a:lnTo>
                  <a:lnTo>
                    <a:pt x="0" y="397497"/>
                  </a:lnTo>
                  <a:lnTo>
                    <a:pt x="0" y="422910"/>
                  </a:lnTo>
                  <a:lnTo>
                    <a:pt x="315074" y="422910"/>
                  </a:lnTo>
                  <a:lnTo>
                    <a:pt x="315074" y="397497"/>
                  </a:lnTo>
                  <a:lnTo>
                    <a:pt x="315074" y="37211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 name="Google Shape;404;p26">
              <a:extLst>
                <a:ext uri="{FF2B5EF4-FFF2-40B4-BE49-F238E27FC236}">
                  <a16:creationId xmlns:a16="http://schemas.microsoft.com/office/drawing/2014/main" id="{DB84B03E-44B2-50B8-00B4-8EA95DCB2332}"/>
                </a:ext>
              </a:extLst>
            </p:cNvPr>
            <p:cNvSpPr/>
            <p:nvPr/>
          </p:nvSpPr>
          <p:spPr>
            <a:xfrm>
              <a:off x="17333228" y="7702192"/>
              <a:ext cx="346710" cy="397510"/>
            </a:xfrm>
            <a:custGeom>
              <a:avLst/>
              <a:gdLst/>
              <a:ahLst/>
              <a:cxnLst/>
              <a:rect l="l" t="t" r="r" b="b"/>
              <a:pathLst>
                <a:path w="346709" h="397509" extrusionOk="0">
                  <a:moveTo>
                    <a:pt x="346379" y="0"/>
                  </a:moveTo>
                  <a:lnTo>
                    <a:pt x="234607" y="0"/>
                  </a:lnTo>
                  <a:lnTo>
                    <a:pt x="234607" y="482"/>
                  </a:lnTo>
                  <a:lnTo>
                    <a:pt x="260248" y="482"/>
                  </a:lnTo>
                  <a:lnTo>
                    <a:pt x="260248" y="105410"/>
                  </a:lnTo>
                  <a:lnTo>
                    <a:pt x="234607" y="105410"/>
                  </a:lnTo>
                  <a:lnTo>
                    <a:pt x="234607" y="130797"/>
                  </a:lnTo>
                  <a:lnTo>
                    <a:pt x="111252" y="130797"/>
                  </a:lnTo>
                  <a:lnTo>
                    <a:pt x="111252" y="105410"/>
                  </a:lnTo>
                  <a:lnTo>
                    <a:pt x="85610" y="105410"/>
                  </a:lnTo>
                  <a:lnTo>
                    <a:pt x="85610" y="0"/>
                  </a:lnTo>
                  <a:lnTo>
                    <a:pt x="0" y="0"/>
                  </a:lnTo>
                  <a:lnTo>
                    <a:pt x="0" y="105410"/>
                  </a:lnTo>
                  <a:lnTo>
                    <a:pt x="0" y="130797"/>
                  </a:lnTo>
                  <a:lnTo>
                    <a:pt x="25641" y="130797"/>
                  </a:lnTo>
                  <a:lnTo>
                    <a:pt x="25641" y="156210"/>
                  </a:lnTo>
                  <a:lnTo>
                    <a:pt x="25641" y="205740"/>
                  </a:lnTo>
                  <a:lnTo>
                    <a:pt x="25641" y="231127"/>
                  </a:lnTo>
                  <a:lnTo>
                    <a:pt x="0" y="231127"/>
                  </a:lnTo>
                  <a:lnTo>
                    <a:pt x="0" y="256540"/>
                  </a:lnTo>
                  <a:lnTo>
                    <a:pt x="0" y="372110"/>
                  </a:lnTo>
                  <a:lnTo>
                    <a:pt x="0" y="397497"/>
                  </a:lnTo>
                  <a:lnTo>
                    <a:pt x="111252" y="397497"/>
                  </a:lnTo>
                  <a:lnTo>
                    <a:pt x="111252" y="372110"/>
                  </a:lnTo>
                  <a:lnTo>
                    <a:pt x="111252" y="256540"/>
                  </a:lnTo>
                  <a:lnTo>
                    <a:pt x="111252" y="231127"/>
                  </a:lnTo>
                  <a:lnTo>
                    <a:pt x="234607" y="231127"/>
                  </a:lnTo>
                  <a:lnTo>
                    <a:pt x="234607" y="256540"/>
                  </a:lnTo>
                  <a:lnTo>
                    <a:pt x="234607" y="372110"/>
                  </a:lnTo>
                  <a:lnTo>
                    <a:pt x="320738" y="372110"/>
                  </a:lnTo>
                  <a:lnTo>
                    <a:pt x="320738" y="130797"/>
                  </a:lnTo>
                  <a:lnTo>
                    <a:pt x="346379" y="130797"/>
                  </a:lnTo>
                  <a:lnTo>
                    <a:pt x="346379" y="105410"/>
                  </a:lnTo>
                  <a:lnTo>
                    <a:pt x="346379" y="482"/>
                  </a:lnTo>
                  <a:lnTo>
                    <a:pt x="346379" y="0"/>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 name="Google Shape;405;p26">
              <a:extLst>
                <a:ext uri="{FF2B5EF4-FFF2-40B4-BE49-F238E27FC236}">
                  <a16:creationId xmlns:a16="http://schemas.microsoft.com/office/drawing/2014/main" id="{474C4975-4779-0387-E77E-49E2A3AD2902}"/>
                </a:ext>
              </a:extLst>
            </p:cNvPr>
            <p:cNvSpPr/>
            <p:nvPr/>
          </p:nvSpPr>
          <p:spPr>
            <a:xfrm>
              <a:off x="17307586" y="7702192"/>
              <a:ext cx="398145" cy="422909"/>
            </a:xfrm>
            <a:custGeom>
              <a:avLst/>
              <a:gdLst/>
              <a:ahLst/>
              <a:cxnLst/>
              <a:rect l="l" t="t" r="r" b="b"/>
              <a:pathLst>
                <a:path w="398144" h="422909" extrusionOk="0">
                  <a:moveTo>
                    <a:pt x="285889" y="105410"/>
                  </a:moveTo>
                  <a:lnTo>
                    <a:pt x="111252" y="105410"/>
                  </a:lnTo>
                  <a:lnTo>
                    <a:pt x="111252" y="156210"/>
                  </a:lnTo>
                  <a:lnTo>
                    <a:pt x="285889" y="156210"/>
                  </a:lnTo>
                  <a:lnTo>
                    <a:pt x="285889" y="105410"/>
                  </a:lnTo>
                  <a:close/>
                </a:path>
                <a:path w="398144" h="422909" extrusionOk="0">
                  <a:moveTo>
                    <a:pt x="397662" y="372110"/>
                  </a:moveTo>
                  <a:lnTo>
                    <a:pt x="285889" y="372110"/>
                  </a:lnTo>
                  <a:lnTo>
                    <a:pt x="285889" y="256540"/>
                  </a:lnTo>
                  <a:lnTo>
                    <a:pt x="285889" y="205740"/>
                  </a:lnTo>
                  <a:lnTo>
                    <a:pt x="111252" y="205740"/>
                  </a:lnTo>
                  <a:lnTo>
                    <a:pt x="111252" y="256540"/>
                  </a:lnTo>
                  <a:lnTo>
                    <a:pt x="111252" y="372110"/>
                  </a:lnTo>
                  <a:lnTo>
                    <a:pt x="51282" y="372110"/>
                  </a:lnTo>
                  <a:lnTo>
                    <a:pt x="51282" y="0"/>
                  </a:lnTo>
                  <a:lnTo>
                    <a:pt x="0" y="0"/>
                  </a:lnTo>
                  <a:lnTo>
                    <a:pt x="0" y="372110"/>
                  </a:lnTo>
                  <a:lnTo>
                    <a:pt x="0" y="422910"/>
                  </a:lnTo>
                  <a:lnTo>
                    <a:pt x="162521" y="422910"/>
                  </a:lnTo>
                  <a:lnTo>
                    <a:pt x="162521" y="372110"/>
                  </a:lnTo>
                  <a:lnTo>
                    <a:pt x="162521" y="256540"/>
                  </a:lnTo>
                  <a:lnTo>
                    <a:pt x="234607" y="256540"/>
                  </a:lnTo>
                  <a:lnTo>
                    <a:pt x="234607" y="372110"/>
                  </a:lnTo>
                  <a:lnTo>
                    <a:pt x="234607" y="422910"/>
                  </a:lnTo>
                  <a:lnTo>
                    <a:pt x="397662" y="422910"/>
                  </a:lnTo>
                  <a:lnTo>
                    <a:pt x="397662" y="372110"/>
                  </a:lnTo>
                  <a:close/>
                </a:path>
                <a:path w="398144" h="422909" extrusionOk="0">
                  <a:moveTo>
                    <a:pt x="397662" y="482"/>
                  </a:moveTo>
                  <a:lnTo>
                    <a:pt x="346379" y="482"/>
                  </a:lnTo>
                  <a:lnTo>
                    <a:pt x="346379" y="371868"/>
                  </a:lnTo>
                  <a:lnTo>
                    <a:pt x="397662" y="371868"/>
                  </a:lnTo>
                  <a:lnTo>
                    <a:pt x="397662" y="482"/>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 name="Google Shape;406;p26">
              <a:extLst>
                <a:ext uri="{FF2B5EF4-FFF2-40B4-BE49-F238E27FC236}">
                  <a16:creationId xmlns:a16="http://schemas.microsoft.com/office/drawing/2014/main" id="{1E2617D0-4727-89B1-A8F2-125C7E636202}"/>
                </a:ext>
              </a:extLst>
            </p:cNvPr>
            <p:cNvSpPr/>
            <p:nvPr/>
          </p:nvSpPr>
          <p:spPr>
            <a:xfrm>
              <a:off x="17700915" y="7677027"/>
              <a:ext cx="335280" cy="422909"/>
            </a:xfrm>
            <a:custGeom>
              <a:avLst/>
              <a:gdLst/>
              <a:ahLst/>
              <a:cxnLst/>
              <a:rect l="l" t="t" r="r" b="b"/>
              <a:pathLst>
                <a:path w="335280" h="422909" extrusionOk="0">
                  <a:moveTo>
                    <a:pt x="156624" y="0"/>
                  </a:moveTo>
                  <a:lnTo>
                    <a:pt x="0" y="0"/>
                  </a:lnTo>
                  <a:lnTo>
                    <a:pt x="0" y="422664"/>
                  </a:lnTo>
                  <a:lnTo>
                    <a:pt x="111250" y="422664"/>
                  </a:lnTo>
                  <a:lnTo>
                    <a:pt x="111250" y="274316"/>
                  </a:lnTo>
                  <a:lnTo>
                    <a:pt x="239546" y="274316"/>
                  </a:lnTo>
                  <a:lnTo>
                    <a:pt x="231229" y="261414"/>
                  </a:lnTo>
                  <a:lnTo>
                    <a:pt x="245578" y="254810"/>
                  </a:lnTo>
                  <a:lnTo>
                    <a:pt x="258640" y="246898"/>
                  </a:lnTo>
                  <a:lnTo>
                    <a:pt x="294280" y="208517"/>
                  </a:lnTo>
                  <a:lnTo>
                    <a:pt x="305684" y="180429"/>
                  </a:lnTo>
                  <a:lnTo>
                    <a:pt x="111250" y="180429"/>
                  </a:lnTo>
                  <a:lnTo>
                    <a:pt x="111250" y="102840"/>
                  </a:lnTo>
                  <a:lnTo>
                    <a:pt x="307245" y="102840"/>
                  </a:lnTo>
                  <a:lnTo>
                    <a:pt x="301394" y="82571"/>
                  </a:lnTo>
                  <a:lnTo>
                    <a:pt x="270757" y="38040"/>
                  </a:lnTo>
                  <a:lnTo>
                    <a:pt x="222029" y="9551"/>
                  </a:lnTo>
                  <a:lnTo>
                    <a:pt x="191361" y="2392"/>
                  </a:lnTo>
                  <a:lnTo>
                    <a:pt x="156624" y="0"/>
                  </a:lnTo>
                  <a:close/>
                </a:path>
                <a:path w="335280" h="422909" extrusionOk="0">
                  <a:moveTo>
                    <a:pt x="239546" y="274316"/>
                  </a:moveTo>
                  <a:lnTo>
                    <a:pt x="113999" y="274316"/>
                  </a:lnTo>
                  <a:lnTo>
                    <a:pt x="206583" y="422664"/>
                  </a:lnTo>
                  <a:lnTo>
                    <a:pt x="335167" y="422664"/>
                  </a:lnTo>
                  <a:lnTo>
                    <a:pt x="239546" y="274316"/>
                  </a:lnTo>
                  <a:close/>
                </a:path>
                <a:path w="335280" h="422909" extrusionOk="0">
                  <a:moveTo>
                    <a:pt x="307245" y="102840"/>
                  </a:moveTo>
                  <a:lnTo>
                    <a:pt x="151886" y="102840"/>
                  </a:lnTo>
                  <a:lnTo>
                    <a:pt x="164194" y="103474"/>
                  </a:lnTo>
                  <a:lnTo>
                    <a:pt x="174570" y="105350"/>
                  </a:lnTo>
                  <a:lnTo>
                    <a:pt x="198839" y="141896"/>
                  </a:lnTo>
                  <a:lnTo>
                    <a:pt x="197597" y="156142"/>
                  </a:lnTo>
                  <a:lnTo>
                    <a:pt x="191613" y="168474"/>
                  </a:lnTo>
                  <a:lnTo>
                    <a:pt x="177504" y="177150"/>
                  </a:lnTo>
                  <a:lnTo>
                    <a:pt x="151886" y="180429"/>
                  </a:lnTo>
                  <a:lnTo>
                    <a:pt x="305684" y="180429"/>
                  </a:lnTo>
                  <a:lnTo>
                    <a:pt x="309728" y="164213"/>
                  </a:lnTo>
                  <a:lnTo>
                    <a:pt x="311670" y="138747"/>
                  </a:lnTo>
                  <a:lnTo>
                    <a:pt x="309095" y="109247"/>
                  </a:lnTo>
                  <a:lnTo>
                    <a:pt x="307245" y="102840"/>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 name="Google Shape;407;p26">
              <a:extLst>
                <a:ext uri="{FF2B5EF4-FFF2-40B4-BE49-F238E27FC236}">
                  <a16:creationId xmlns:a16="http://schemas.microsoft.com/office/drawing/2014/main" id="{8D191780-4278-53DD-D533-887528ACF7A6}"/>
                </a:ext>
              </a:extLst>
            </p:cNvPr>
            <p:cNvSpPr/>
            <p:nvPr/>
          </p:nvSpPr>
          <p:spPr>
            <a:xfrm>
              <a:off x="17675275" y="7651386"/>
              <a:ext cx="408305" cy="474345"/>
            </a:xfrm>
            <a:custGeom>
              <a:avLst/>
              <a:gdLst/>
              <a:ahLst/>
              <a:cxnLst/>
              <a:rect l="l" t="t" r="r" b="b"/>
              <a:pathLst>
                <a:path w="408305" h="474345" extrusionOk="0">
                  <a:moveTo>
                    <a:pt x="182265" y="0"/>
                  </a:moveTo>
                  <a:lnTo>
                    <a:pt x="0" y="0"/>
                  </a:lnTo>
                  <a:lnTo>
                    <a:pt x="0" y="473946"/>
                  </a:lnTo>
                  <a:lnTo>
                    <a:pt x="162532" y="473946"/>
                  </a:lnTo>
                  <a:lnTo>
                    <a:pt x="162532" y="422664"/>
                  </a:lnTo>
                  <a:lnTo>
                    <a:pt x="51281" y="422664"/>
                  </a:lnTo>
                  <a:lnTo>
                    <a:pt x="51281" y="51281"/>
                  </a:lnTo>
                  <a:lnTo>
                    <a:pt x="319362" y="51281"/>
                  </a:lnTo>
                  <a:lnTo>
                    <a:pt x="314018" y="45045"/>
                  </a:lnTo>
                  <a:lnTo>
                    <a:pt x="287911" y="25394"/>
                  </a:lnTo>
                  <a:lnTo>
                    <a:pt x="257173" y="11311"/>
                  </a:lnTo>
                  <a:lnTo>
                    <a:pt x="221919" y="2834"/>
                  </a:lnTo>
                  <a:lnTo>
                    <a:pt x="182265" y="0"/>
                  </a:lnTo>
                  <a:close/>
                </a:path>
                <a:path w="408305" h="474345" extrusionOk="0">
                  <a:moveTo>
                    <a:pt x="222981" y="385064"/>
                  </a:moveTo>
                  <a:lnTo>
                    <a:pt x="162532" y="385064"/>
                  </a:lnTo>
                  <a:lnTo>
                    <a:pt x="217998" y="473946"/>
                  </a:lnTo>
                  <a:lnTo>
                    <a:pt x="407844" y="473946"/>
                  </a:lnTo>
                  <a:lnTo>
                    <a:pt x="374789" y="422664"/>
                  </a:lnTo>
                  <a:lnTo>
                    <a:pt x="246449" y="422664"/>
                  </a:lnTo>
                  <a:lnTo>
                    <a:pt x="222981" y="385064"/>
                  </a:lnTo>
                  <a:close/>
                </a:path>
                <a:path w="408305" h="474345" extrusionOk="0">
                  <a:moveTo>
                    <a:pt x="153855" y="274316"/>
                  </a:moveTo>
                  <a:lnTo>
                    <a:pt x="111250" y="274316"/>
                  </a:lnTo>
                  <a:lnTo>
                    <a:pt x="111250" y="422664"/>
                  </a:lnTo>
                  <a:lnTo>
                    <a:pt x="162532" y="422664"/>
                  </a:lnTo>
                  <a:lnTo>
                    <a:pt x="162532" y="385064"/>
                  </a:lnTo>
                  <a:lnTo>
                    <a:pt x="222981" y="385064"/>
                  </a:lnTo>
                  <a:lnTo>
                    <a:pt x="153855" y="274316"/>
                  </a:lnTo>
                  <a:close/>
                </a:path>
                <a:path w="408305" h="474345" extrusionOk="0">
                  <a:moveTo>
                    <a:pt x="319362" y="51281"/>
                  </a:moveTo>
                  <a:lnTo>
                    <a:pt x="182265" y="51281"/>
                  </a:lnTo>
                  <a:lnTo>
                    <a:pt x="212165" y="53222"/>
                  </a:lnTo>
                  <a:lnTo>
                    <a:pt x="238220" y="59043"/>
                  </a:lnTo>
                  <a:lnTo>
                    <a:pt x="278798" y="82327"/>
                  </a:lnTo>
                  <a:lnTo>
                    <a:pt x="303449" y="118360"/>
                  </a:lnTo>
                  <a:lnTo>
                    <a:pt x="311670" y="164378"/>
                  </a:lnTo>
                  <a:lnTo>
                    <a:pt x="310141" y="185228"/>
                  </a:lnTo>
                  <a:lnTo>
                    <a:pt x="287198" y="235926"/>
                  </a:lnTo>
                  <a:lnTo>
                    <a:pt x="238235" y="266496"/>
                  </a:lnTo>
                  <a:lnTo>
                    <a:pt x="216460" y="271690"/>
                  </a:lnTo>
                  <a:lnTo>
                    <a:pt x="313772" y="422664"/>
                  </a:lnTo>
                  <a:lnTo>
                    <a:pt x="374789" y="422664"/>
                  </a:lnTo>
                  <a:lnTo>
                    <a:pt x="293793" y="297003"/>
                  </a:lnTo>
                  <a:lnTo>
                    <a:pt x="302561" y="291016"/>
                  </a:lnTo>
                  <a:lnTo>
                    <a:pt x="341975" y="247296"/>
                  </a:lnTo>
                  <a:lnTo>
                    <a:pt x="360609" y="194520"/>
                  </a:lnTo>
                  <a:lnTo>
                    <a:pt x="362951" y="164378"/>
                  </a:lnTo>
                  <a:lnTo>
                    <a:pt x="359809" y="129815"/>
                  </a:lnTo>
                  <a:lnTo>
                    <a:pt x="350493" y="98127"/>
                  </a:lnTo>
                  <a:lnTo>
                    <a:pt x="335173" y="69732"/>
                  </a:lnTo>
                  <a:lnTo>
                    <a:pt x="319362" y="51281"/>
                  </a:lnTo>
                  <a:close/>
                </a:path>
                <a:path w="408305" h="474345" extrusionOk="0">
                  <a:moveTo>
                    <a:pt x="177527" y="102840"/>
                  </a:moveTo>
                  <a:lnTo>
                    <a:pt x="111250" y="102840"/>
                  </a:lnTo>
                  <a:lnTo>
                    <a:pt x="111250" y="231711"/>
                  </a:lnTo>
                  <a:lnTo>
                    <a:pt x="177527" y="231711"/>
                  </a:lnTo>
                  <a:lnTo>
                    <a:pt x="209288" y="227701"/>
                  </a:lnTo>
                  <a:lnTo>
                    <a:pt x="231974" y="215670"/>
                  </a:lnTo>
                  <a:lnTo>
                    <a:pt x="245585" y="195616"/>
                  </a:lnTo>
                  <a:lnTo>
                    <a:pt x="248038" y="180429"/>
                  </a:lnTo>
                  <a:lnTo>
                    <a:pt x="162532" y="180429"/>
                  </a:lnTo>
                  <a:lnTo>
                    <a:pt x="162532" y="154122"/>
                  </a:lnTo>
                  <a:lnTo>
                    <a:pt x="249096" y="154122"/>
                  </a:lnTo>
                  <a:lnTo>
                    <a:pt x="249020" y="153126"/>
                  </a:lnTo>
                  <a:lnTo>
                    <a:pt x="222454" y="112450"/>
                  </a:lnTo>
                  <a:lnTo>
                    <a:pt x="194969" y="103907"/>
                  </a:lnTo>
                  <a:lnTo>
                    <a:pt x="177527" y="102840"/>
                  </a:lnTo>
                  <a:close/>
                </a:path>
                <a:path w="408305" h="474345" extrusionOk="0">
                  <a:moveTo>
                    <a:pt x="249096" y="154122"/>
                  </a:moveTo>
                  <a:lnTo>
                    <a:pt x="189393" y="154122"/>
                  </a:lnTo>
                  <a:lnTo>
                    <a:pt x="195373" y="156070"/>
                  </a:lnTo>
                  <a:lnTo>
                    <a:pt x="197004" y="156973"/>
                  </a:lnTo>
                  <a:lnTo>
                    <a:pt x="197927" y="158183"/>
                  </a:lnTo>
                  <a:lnTo>
                    <a:pt x="198839" y="161824"/>
                  </a:lnTo>
                  <a:lnTo>
                    <a:pt x="198839" y="172963"/>
                  </a:lnTo>
                  <a:lnTo>
                    <a:pt x="198111" y="176142"/>
                  </a:lnTo>
                  <a:lnTo>
                    <a:pt x="197639" y="177424"/>
                  </a:lnTo>
                  <a:lnTo>
                    <a:pt x="196101" y="178193"/>
                  </a:lnTo>
                  <a:lnTo>
                    <a:pt x="190532" y="180429"/>
                  </a:lnTo>
                  <a:lnTo>
                    <a:pt x="248038" y="180429"/>
                  </a:lnTo>
                  <a:lnTo>
                    <a:pt x="250121" y="167537"/>
                  </a:lnTo>
                  <a:lnTo>
                    <a:pt x="249096" y="154122"/>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cxnSp>
        <p:nvCxnSpPr>
          <p:cNvPr id="168" name="Google Shape;412;p26">
            <a:extLst>
              <a:ext uri="{FF2B5EF4-FFF2-40B4-BE49-F238E27FC236}">
                <a16:creationId xmlns:a16="http://schemas.microsoft.com/office/drawing/2014/main" id="{823B95BB-355F-B70C-7B79-2D69CCC133D9}"/>
              </a:ext>
            </a:extLst>
          </p:cNvPr>
          <p:cNvCxnSpPr>
            <a:cxnSpLocks/>
          </p:cNvCxnSpPr>
          <p:nvPr/>
        </p:nvCxnSpPr>
        <p:spPr>
          <a:xfrm flipH="1" flipV="1">
            <a:off x="1600305" y="5100172"/>
            <a:ext cx="1367039" cy="910198"/>
          </a:xfrm>
          <a:prstGeom prst="straightConnector1">
            <a:avLst/>
          </a:prstGeom>
          <a:noFill/>
          <a:ln w="127000" cap="flat" cmpd="sng">
            <a:solidFill>
              <a:srgbClr val="690CEB"/>
            </a:solidFill>
            <a:prstDash val="solid"/>
            <a:round/>
            <a:headEnd type="none" w="sm" len="sm"/>
            <a:tailEnd type="none" w="sm" len="sm"/>
          </a:ln>
        </p:spPr>
      </p:cxnSp>
      <p:cxnSp>
        <p:nvCxnSpPr>
          <p:cNvPr id="169" name="Google Shape;413;p26">
            <a:extLst>
              <a:ext uri="{FF2B5EF4-FFF2-40B4-BE49-F238E27FC236}">
                <a16:creationId xmlns:a16="http://schemas.microsoft.com/office/drawing/2014/main" id="{4CD019D1-8363-F173-3C29-A02614E880A1}"/>
              </a:ext>
            </a:extLst>
          </p:cNvPr>
          <p:cNvCxnSpPr/>
          <p:nvPr/>
        </p:nvCxnSpPr>
        <p:spPr>
          <a:xfrm rot="10800000">
            <a:off x="6393845" y="7171537"/>
            <a:ext cx="441344" cy="0"/>
          </a:xfrm>
          <a:prstGeom prst="straightConnector1">
            <a:avLst/>
          </a:prstGeom>
          <a:noFill/>
          <a:ln w="127000" cap="flat" cmpd="sng">
            <a:solidFill>
              <a:srgbClr val="690CEB"/>
            </a:solidFill>
            <a:prstDash val="solid"/>
            <a:round/>
            <a:headEnd type="none" w="sm" len="sm"/>
            <a:tailEnd type="none" w="sm" len="sm"/>
          </a:ln>
        </p:spPr>
      </p:cxnSp>
      <p:sp>
        <p:nvSpPr>
          <p:cNvPr id="193" name="Google Shape;439;p26">
            <a:extLst>
              <a:ext uri="{FF2B5EF4-FFF2-40B4-BE49-F238E27FC236}">
                <a16:creationId xmlns:a16="http://schemas.microsoft.com/office/drawing/2014/main" id="{CE5BD854-2816-232B-8C4A-2534DCE10D23}"/>
              </a:ext>
            </a:extLst>
          </p:cNvPr>
          <p:cNvSpPr/>
          <p:nvPr/>
        </p:nvSpPr>
        <p:spPr>
          <a:xfrm>
            <a:off x="6289929" y="4147788"/>
            <a:ext cx="2215318" cy="291395"/>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94" name="Google Shape;440;p26">
            <a:extLst>
              <a:ext uri="{FF2B5EF4-FFF2-40B4-BE49-F238E27FC236}">
                <a16:creationId xmlns:a16="http://schemas.microsoft.com/office/drawing/2014/main" id="{123792D5-0CC4-D9A6-A3D4-B66092A2B2E3}"/>
              </a:ext>
            </a:extLst>
          </p:cNvPr>
          <p:cNvSpPr/>
          <p:nvPr/>
        </p:nvSpPr>
        <p:spPr>
          <a:xfrm>
            <a:off x="6566218" y="3609060"/>
            <a:ext cx="1922390" cy="92041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rgbClr val="353535"/>
                </a:solidFill>
                <a:latin typeface="Poppins"/>
                <a:ea typeface="Poppins"/>
                <a:cs typeface="Poppins"/>
                <a:sym typeface="Poppins"/>
              </a:rPr>
              <a:t>Clinician Portal</a:t>
            </a:r>
            <a:endParaRPr dirty="0"/>
          </a:p>
        </p:txBody>
      </p:sp>
      <p:sp>
        <p:nvSpPr>
          <p:cNvPr id="104" name="Rectangle 103">
            <a:extLst>
              <a:ext uri="{FF2B5EF4-FFF2-40B4-BE49-F238E27FC236}">
                <a16:creationId xmlns:a16="http://schemas.microsoft.com/office/drawing/2014/main" id="{988F3FD3-DED0-0A3C-8B6E-E4E97BD844F1}"/>
              </a:ext>
            </a:extLst>
          </p:cNvPr>
          <p:cNvSpPr/>
          <p:nvPr/>
        </p:nvSpPr>
        <p:spPr>
          <a:xfrm>
            <a:off x="9903417" y="9047862"/>
            <a:ext cx="8179756" cy="7744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Build connected medical devices in one day!</a:t>
            </a:r>
          </a:p>
        </p:txBody>
      </p:sp>
      <p:grpSp>
        <p:nvGrpSpPr>
          <p:cNvPr id="105" name="Group 104">
            <a:extLst>
              <a:ext uri="{FF2B5EF4-FFF2-40B4-BE49-F238E27FC236}">
                <a16:creationId xmlns:a16="http://schemas.microsoft.com/office/drawing/2014/main" id="{67D9F89D-C5ED-898A-73AB-4B4017070F1E}"/>
              </a:ext>
            </a:extLst>
          </p:cNvPr>
          <p:cNvGrpSpPr/>
          <p:nvPr/>
        </p:nvGrpSpPr>
        <p:grpSpPr>
          <a:xfrm>
            <a:off x="600458" y="3788226"/>
            <a:ext cx="741463" cy="2641901"/>
            <a:chOff x="970158" y="4113820"/>
            <a:chExt cx="741463" cy="2641901"/>
          </a:xfrm>
        </p:grpSpPr>
        <p:sp>
          <p:nvSpPr>
            <p:cNvPr id="106" name="Google Shape;408;p26">
              <a:extLst>
                <a:ext uri="{FF2B5EF4-FFF2-40B4-BE49-F238E27FC236}">
                  <a16:creationId xmlns:a16="http://schemas.microsoft.com/office/drawing/2014/main" id="{B9407997-259E-6592-283C-06A11FF09945}"/>
                </a:ext>
              </a:extLst>
            </p:cNvPr>
            <p:cNvSpPr/>
            <p:nvPr/>
          </p:nvSpPr>
          <p:spPr>
            <a:xfrm>
              <a:off x="1075539" y="5035238"/>
              <a:ext cx="499708" cy="774495"/>
            </a:xfrm>
            <a:custGeom>
              <a:avLst/>
              <a:gdLst/>
              <a:ahLst/>
              <a:cxnLst/>
              <a:rect l="l" t="t" r="r" b="b"/>
              <a:pathLst>
                <a:path w="1221739" h="1893570" extrusionOk="0">
                  <a:moveTo>
                    <a:pt x="871702" y="752144"/>
                  </a:moveTo>
                  <a:lnTo>
                    <a:pt x="864387" y="709841"/>
                  </a:lnTo>
                  <a:lnTo>
                    <a:pt x="845273" y="670090"/>
                  </a:lnTo>
                  <a:lnTo>
                    <a:pt x="843534" y="667486"/>
                  </a:lnTo>
                  <a:lnTo>
                    <a:pt x="835406" y="658050"/>
                  </a:lnTo>
                  <a:lnTo>
                    <a:pt x="818032" y="637870"/>
                  </a:lnTo>
                  <a:lnTo>
                    <a:pt x="810234" y="632383"/>
                  </a:lnTo>
                  <a:lnTo>
                    <a:pt x="810234" y="767422"/>
                  </a:lnTo>
                  <a:lnTo>
                    <a:pt x="801547" y="799020"/>
                  </a:lnTo>
                  <a:lnTo>
                    <a:pt x="782180" y="826592"/>
                  </a:lnTo>
                  <a:lnTo>
                    <a:pt x="596976" y="1011847"/>
                  </a:lnTo>
                  <a:lnTo>
                    <a:pt x="411708" y="826554"/>
                  </a:lnTo>
                  <a:lnTo>
                    <a:pt x="399516" y="811784"/>
                  </a:lnTo>
                  <a:lnTo>
                    <a:pt x="390563" y="795045"/>
                  </a:lnTo>
                  <a:lnTo>
                    <a:pt x="385064" y="776884"/>
                  </a:lnTo>
                  <a:lnTo>
                    <a:pt x="383209" y="757821"/>
                  </a:lnTo>
                  <a:lnTo>
                    <a:pt x="384454" y="742797"/>
                  </a:lnTo>
                  <a:lnTo>
                    <a:pt x="387934" y="728218"/>
                  </a:lnTo>
                  <a:lnTo>
                    <a:pt x="393547" y="714324"/>
                  </a:lnTo>
                  <a:lnTo>
                    <a:pt x="401231" y="701357"/>
                  </a:lnTo>
                  <a:lnTo>
                    <a:pt x="416979" y="683183"/>
                  </a:lnTo>
                  <a:lnTo>
                    <a:pt x="436295" y="669569"/>
                  </a:lnTo>
                  <a:lnTo>
                    <a:pt x="458330" y="661022"/>
                  </a:lnTo>
                  <a:lnTo>
                    <a:pt x="482130" y="658050"/>
                  </a:lnTo>
                  <a:lnTo>
                    <a:pt x="499262" y="660171"/>
                  </a:lnTo>
                  <a:lnTo>
                    <a:pt x="515137" y="666305"/>
                  </a:lnTo>
                  <a:lnTo>
                    <a:pt x="529056" y="676109"/>
                  </a:lnTo>
                  <a:lnTo>
                    <a:pt x="540334" y="689203"/>
                  </a:lnTo>
                  <a:lnTo>
                    <a:pt x="571576" y="736079"/>
                  </a:lnTo>
                  <a:lnTo>
                    <a:pt x="580961" y="744474"/>
                  </a:lnTo>
                  <a:lnTo>
                    <a:pt x="592455" y="748474"/>
                  </a:lnTo>
                  <a:lnTo>
                    <a:pt x="604596" y="747877"/>
                  </a:lnTo>
                  <a:lnTo>
                    <a:pt x="615975" y="742480"/>
                  </a:lnTo>
                  <a:lnTo>
                    <a:pt x="618413" y="740664"/>
                  </a:lnTo>
                  <a:lnTo>
                    <a:pt x="620560" y="738505"/>
                  </a:lnTo>
                  <a:lnTo>
                    <a:pt x="622376" y="736079"/>
                  </a:lnTo>
                  <a:lnTo>
                    <a:pt x="653618" y="689203"/>
                  </a:lnTo>
                  <a:lnTo>
                    <a:pt x="664895" y="676109"/>
                  </a:lnTo>
                  <a:lnTo>
                    <a:pt x="678802" y="666305"/>
                  </a:lnTo>
                  <a:lnTo>
                    <a:pt x="684339" y="664171"/>
                  </a:lnTo>
                  <a:lnTo>
                    <a:pt x="694677" y="660171"/>
                  </a:lnTo>
                  <a:lnTo>
                    <a:pt x="735634" y="660996"/>
                  </a:lnTo>
                  <a:lnTo>
                    <a:pt x="776998" y="683120"/>
                  </a:lnTo>
                  <a:lnTo>
                    <a:pt x="807948" y="734733"/>
                  </a:lnTo>
                  <a:lnTo>
                    <a:pt x="810234" y="767422"/>
                  </a:lnTo>
                  <a:lnTo>
                    <a:pt x="810234" y="632383"/>
                  </a:lnTo>
                  <a:lnTo>
                    <a:pt x="786536" y="615683"/>
                  </a:lnTo>
                  <a:lnTo>
                    <a:pt x="750620" y="601776"/>
                  </a:lnTo>
                  <a:lnTo>
                    <a:pt x="711822" y="596976"/>
                  </a:lnTo>
                  <a:lnTo>
                    <a:pt x="679678" y="600964"/>
                  </a:lnTo>
                  <a:lnTo>
                    <a:pt x="649986" y="612444"/>
                  </a:lnTo>
                  <a:lnTo>
                    <a:pt x="623912" y="630796"/>
                  </a:lnTo>
                  <a:lnTo>
                    <a:pt x="602805" y="655307"/>
                  </a:lnTo>
                  <a:lnTo>
                    <a:pt x="596976" y="664171"/>
                  </a:lnTo>
                  <a:lnTo>
                    <a:pt x="592912" y="658050"/>
                  </a:lnTo>
                  <a:lnTo>
                    <a:pt x="543979" y="612482"/>
                  </a:lnTo>
                  <a:lnTo>
                    <a:pt x="482130" y="596976"/>
                  </a:lnTo>
                  <a:lnTo>
                    <a:pt x="431647" y="605624"/>
                  </a:lnTo>
                  <a:lnTo>
                    <a:pt x="387832" y="628611"/>
                  </a:lnTo>
                  <a:lnTo>
                    <a:pt x="353275" y="663359"/>
                  </a:lnTo>
                  <a:lnTo>
                    <a:pt x="330517" y="707301"/>
                  </a:lnTo>
                  <a:lnTo>
                    <a:pt x="322148" y="757821"/>
                  </a:lnTo>
                  <a:lnTo>
                    <a:pt x="325158" y="788873"/>
                  </a:lnTo>
                  <a:lnTo>
                    <a:pt x="348691" y="845693"/>
                  </a:lnTo>
                  <a:lnTo>
                    <a:pt x="575386" y="1076617"/>
                  </a:lnTo>
                  <a:lnTo>
                    <a:pt x="596976" y="1085557"/>
                  </a:lnTo>
                  <a:lnTo>
                    <a:pt x="608457" y="1083322"/>
                  </a:lnTo>
                  <a:lnTo>
                    <a:pt x="618566" y="1076617"/>
                  </a:lnTo>
                  <a:lnTo>
                    <a:pt x="683336" y="1011847"/>
                  </a:lnTo>
                  <a:lnTo>
                    <a:pt x="825411" y="869772"/>
                  </a:lnTo>
                  <a:lnTo>
                    <a:pt x="851979" y="834555"/>
                  </a:lnTo>
                  <a:lnTo>
                    <a:pt x="867498" y="794524"/>
                  </a:lnTo>
                  <a:lnTo>
                    <a:pt x="871702" y="752144"/>
                  </a:lnTo>
                  <a:close/>
                </a:path>
                <a:path w="1221739" h="1893570" extrusionOk="0">
                  <a:moveTo>
                    <a:pt x="977163" y="580199"/>
                  </a:moveTo>
                  <a:lnTo>
                    <a:pt x="970991" y="549656"/>
                  </a:lnTo>
                  <a:lnTo>
                    <a:pt x="969962" y="544537"/>
                  </a:lnTo>
                  <a:lnTo>
                    <a:pt x="950328" y="515416"/>
                  </a:lnTo>
                  <a:lnTo>
                    <a:pt x="921207" y="495782"/>
                  </a:lnTo>
                  <a:lnTo>
                    <a:pt x="916089" y="494753"/>
                  </a:lnTo>
                  <a:lnTo>
                    <a:pt x="916089" y="580199"/>
                  </a:lnTo>
                  <a:lnTo>
                    <a:pt x="916089" y="1190929"/>
                  </a:lnTo>
                  <a:lnTo>
                    <a:pt x="916089" y="1252004"/>
                  </a:lnTo>
                  <a:lnTo>
                    <a:pt x="916089" y="1313078"/>
                  </a:lnTo>
                  <a:lnTo>
                    <a:pt x="913688" y="1324965"/>
                  </a:lnTo>
                  <a:lnTo>
                    <a:pt x="907148" y="1334668"/>
                  </a:lnTo>
                  <a:lnTo>
                    <a:pt x="897432" y="1341208"/>
                  </a:lnTo>
                  <a:lnTo>
                    <a:pt x="885558" y="1343609"/>
                  </a:lnTo>
                  <a:lnTo>
                    <a:pt x="335889" y="1343609"/>
                  </a:lnTo>
                  <a:lnTo>
                    <a:pt x="324015" y="1341208"/>
                  </a:lnTo>
                  <a:lnTo>
                    <a:pt x="314299" y="1334668"/>
                  </a:lnTo>
                  <a:lnTo>
                    <a:pt x="307759" y="1324965"/>
                  </a:lnTo>
                  <a:lnTo>
                    <a:pt x="305358" y="1313078"/>
                  </a:lnTo>
                  <a:lnTo>
                    <a:pt x="305358" y="1252004"/>
                  </a:lnTo>
                  <a:lnTo>
                    <a:pt x="458038" y="1252004"/>
                  </a:lnTo>
                  <a:lnTo>
                    <a:pt x="468096" y="1250302"/>
                  </a:lnTo>
                  <a:lnTo>
                    <a:pt x="476821" y="1245539"/>
                  </a:lnTo>
                  <a:lnTo>
                    <a:pt x="483565" y="1238224"/>
                  </a:lnTo>
                  <a:lnTo>
                    <a:pt x="487654" y="1228877"/>
                  </a:lnTo>
                  <a:lnTo>
                    <a:pt x="492798" y="1208455"/>
                  </a:lnTo>
                  <a:lnTo>
                    <a:pt x="520700" y="1292186"/>
                  </a:lnTo>
                  <a:lnTo>
                    <a:pt x="549643" y="1313078"/>
                  </a:lnTo>
                  <a:lnTo>
                    <a:pt x="558076" y="1311897"/>
                  </a:lnTo>
                  <a:lnTo>
                    <a:pt x="565721" y="1308519"/>
                  </a:lnTo>
                  <a:lnTo>
                    <a:pt x="572160" y="1303197"/>
                  </a:lnTo>
                  <a:lnTo>
                    <a:pt x="576973" y="1296187"/>
                  </a:lnTo>
                  <a:lnTo>
                    <a:pt x="614502" y="1221092"/>
                  </a:lnTo>
                  <a:lnTo>
                    <a:pt x="646391" y="1268945"/>
                  </a:lnTo>
                  <a:lnTo>
                    <a:pt x="651916" y="1275168"/>
                  </a:lnTo>
                  <a:lnTo>
                    <a:pt x="658761" y="1279639"/>
                  </a:lnTo>
                  <a:lnTo>
                    <a:pt x="666534" y="1282153"/>
                  </a:lnTo>
                  <a:lnTo>
                    <a:pt x="674839" y="1282534"/>
                  </a:lnTo>
                  <a:lnTo>
                    <a:pt x="682955" y="1280553"/>
                  </a:lnTo>
                  <a:lnTo>
                    <a:pt x="690092" y="1276527"/>
                  </a:lnTo>
                  <a:lnTo>
                    <a:pt x="695921" y="1270762"/>
                  </a:lnTo>
                  <a:lnTo>
                    <a:pt x="700049" y="1263510"/>
                  </a:lnTo>
                  <a:lnTo>
                    <a:pt x="717003" y="1221092"/>
                  </a:lnTo>
                  <a:lnTo>
                    <a:pt x="722058" y="1208455"/>
                  </a:lnTo>
                  <a:lnTo>
                    <a:pt x="724281" y="1202905"/>
                  </a:lnTo>
                  <a:lnTo>
                    <a:pt x="730745" y="1186738"/>
                  </a:lnTo>
                  <a:lnTo>
                    <a:pt x="735926" y="1173797"/>
                  </a:lnTo>
                  <a:lnTo>
                    <a:pt x="766457" y="1235113"/>
                  </a:lnTo>
                  <a:lnTo>
                    <a:pt x="793940" y="1252004"/>
                  </a:lnTo>
                  <a:lnTo>
                    <a:pt x="916089" y="1252004"/>
                  </a:lnTo>
                  <a:lnTo>
                    <a:pt x="916089" y="1190929"/>
                  </a:lnTo>
                  <a:lnTo>
                    <a:pt x="812812" y="1190929"/>
                  </a:lnTo>
                  <a:lnTo>
                    <a:pt x="804278" y="1173797"/>
                  </a:lnTo>
                  <a:lnTo>
                    <a:pt x="760349" y="1085659"/>
                  </a:lnTo>
                  <a:lnTo>
                    <a:pt x="731583" y="1068781"/>
                  </a:lnTo>
                  <a:lnTo>
                    <a:pt x="722909" y="1070406"/>
                  </a:lnTo>
                  <a:lnTo>
                    <a:pt x="715213" y="1074356"/>
                  </a:lnTo>
                  <a:lnTo>
                    <a:pt x="708926" y="1080300"/>
                  </a:lnTo>
                  <a:lnTo>
                    <a:pt x="704494" y="1087932"/>
                  </a:lnTo>
                  <a:lnTo>
                    <a:pt x="664984" y="1186738"/>
                  </a:lnTo>
                  <a:lnTo>
                    <a:pt x="636130" y="1143419"/>
                  </a:lnTo>
                  <a:lnTo>
                    <a:pt x="630872" y="1137323"/>
                  </a:lnTo>
                  <a:lnTo>
                    <a:pt x="624306" y="1132903"/>
                  </a:lnTo>
                  <a:lnTo>
                    <a:pt x="616826" y="1130350"/>
                  </a:lnTo>
                  <a:lnTo>
                    <a:pt x="608799" y="1129855"/>
                  </a:lnTo>
                  <a:lnTo>
                    <a:pt x="600925" y="1131404"/>
                  </a:lnTo>
                  <a:lnTo>
                    <a:pt x="593852" y="1134872"/>
                  </a:lnTo>
                  <a:lnTo>
                    <a:pt x="587883" y="1140040"/>
                  </a:lnTo>
                  <a:lnTo>
                    <a:pt x="583387" y="1146683"/>
                  </a:lnTo>
                  <a:lnTo>
                    <a:pt x="555332" y="1202905"/>
                  </a:lnTo>
                  <a:lnTo>
                    <a:pt x="551332" y="1190929"/>
                  </a:lnTo>
                  <a:lnTo>
                    <a:pt x="517525" y="1089609"/>
                  </a:lnTo>
                  <a:lnTo>
                    <a:pt x="487426" y="1068781"/>
                  </a:lnTo>
                  <a:lnTo>
                    <a:pt x="477710" y="1070749"/>
                  </a:lnTo>
                  <a:lnTo>
                    <a:pt x="469341" y="1075575"/>
                  </a:lnTo>
                  <a:lnTo>
                    <a:pt x="462889" y="1082776"/>
                  </a:lnTo>
                  <a:lnTo>
                    <a:pt x="458965" y="1091869"/>
                  </a:lnTo>
                  <a:lnTo>
                    <a:pt x="434187" y="1190929"/>
                  </a:lnTo>
                  <a:lnTo>
                    <a:pt x="305358" y="1190929"/>
                  </a:lnTo>
                  <a:lnTo>
                    <a:pt x="305358" y="580199"/>
                  </a:lnTo>
                  <a:lnTo>
                    <a:pt x="307759" y="568312"/>
                  </a:lnTo>
                  <a:lnTo>
                    <a:pt x="314299" y="558596"/>
                  </a:lnTo>
                  <a:lnTo>
                    <a:pt x="324015" y="552056"/>
                  </a:lnTo>
                  <a:lnTo>
                    <a:pt x="335889" y="549656"/>
                  </a:lnTo>
                  <a:lnTo>
                    <a:pt x="885558" y="549656"/>
                  </a:lnTo>
                  <a:lnTo>
                    <a:pt x="897432" y="552056"/>
                  </a:lnTo>
                  <a:lnTo>
                    <a:pt x="907148" y="558596"/>
                  </a:lnTo>
                  <a:lnTo>
                    <a:pt x="913688" y="568312"/>
                  </a:lnTo>
                  <a:lnTo>
                    <a:pt x="916089" y="580199"/>
                  </a:lnTo>
                  <a:lnTo>
                    <a:pt x="916089" y="494753"/>
                  </a:lnTo>
                  <a:lnTo>
                    <a:pt x="885558" y="488594"/>
                  </a:lnTo>
                  <a:lnTo>
                    <a:pt x="335889" y="488594"/>
                  </a:lnTo>
                  <a:lnTo>
                    <a:pt x="300240" y="495782"/>
                  </a:lnTo>
                  <a:lnTo>
                    <a:pt x="271119" y="515416"/>
                  </a:lnTo>
                  <a:lnTo>
                    <a:pt x="251485" y="544537"/>
                  </a:lnTo>
                  <a:lnTo>
                    <a:pt x="244284" y="580199"/>
                  </a:lnTo>
                  <a:lnTo>
                    <a:pt x="244284" y="1313078"/>
                  </a:lnTo>
                  <a:lnTo>
                    <a:pt x="251485" y="1348740"/>
                  </a:lnTo>
                  <a:lnTo>
                    <a:pt x="271119" y="1377861"/>
                  </a:lnTo>
                  <a:lnTo>
                    <a:pt x="300240" y="1397482"/>
                  </a:lnTo>
                  <a:lnTo>
                    <a:pt x="335889" y="1404683"/>
                  </a:lnTo>
                  <a:lnTo>
                    <a:pt x="885558" y="1404683"/>
                  </a:lnTo>
                  <a:lnTo>
                    <a:pt x="950328" y="1377861"/>
                  </a:lnTo>
                  <a:lnTo>
                    <a:pt x="971003" y="1343609"/>
                  </a:lnTo>
                  <a:lnTo>
                    <a:pt x="977163" y="1313078"/>
                  </a:lnTo>
                  <a:lnTo>
                    <a:pt x="977163" y="1190929"/>
                  </a:lnTo>
                  <a:lnTo>
                    <a:pt x="977163" y="580199"/>
                  </a:lnTo>
                  <a:close/>
                </a:path>
                <a:path w="1221739" h="1893570" extrusionOk="0">
                  <a:moveTo>
                    <a:pt x="1221460" y="763409"/>
                  </a:moveTo>
                  <a:lnTo>
                    <a:pt x="1215288" y="732878"/>
                  </a:lnTo>
                  <a:lnTo>
                    <a:pt x="1214259" y="727760"/>
                  </a:lnTo>
                  <a:lnTo>
                    <a:pt x="1194625" y="698639"/>
                  </a:lnTo>
                  <a:lnTo>
                    <a:pt x="1165504" y="679005"/>
                  </a:lnTo>
                  <a:lnTo>
                    <a:pt x="1160373" y="677976"/>
                  </a:lnTo>
                  <a:lnTo>
                    <a:pt x="1160373" y="763409"/>
                  </a:lnTo>
                  <a:lnTo>
                    <a:pt x="1160373" y="824496"/>
                  </a:lnTo>
                  <a:lnTo>
                    <a:pt x="1157973" y="836371"/>
                  </a:lnTo>
                  <a:lnTo>
                    <a:pt x="1151432" y="846086"/>
                  </a:lnTo>
                  <a:lnTo>
                    <a:pt x="1141730" y="852627"/>
                  </a:lnTo>
                  <a:lnTo>
                    <a:pt x="1129842" y="855027"/>
                  </a:lnTo>
                  <a:lnTo>
                    <a:pt x="1099312" y="855027"/>
                  </a:lnTo>
                  <a:lnTo>
                    <a:pt x="1099312" y="732878"/>
                  </a:lnTo>
                  <a:lnTo>
                    <a:pt x="1129842" y="732878"/>
                  </a:lnTo>
                  <a:lnTo>
                    <a:pt x="1141730" y="735279"/>
                  </a:lnTo>
                  <a:lnTo>
                    <a:pt x="1151432" y="741832"/>
                  </a:lnTo>
                  <a:lnTo>
                    <a:pt x="1157973" y="751535"/>
                  </a:lnTo>
                  <a:lnTo>
                    <a:pt x="1160373" y="763409"/>
                  </a:lnTo>
                  <a:lnTo>
                    <a:pt x="1160373" y="677976"/>
                  </a:lnTo>
                  <a:lnTo>
                    <a:pt x="1129842" y="671804"/>
                  </a:lnTo>
                  <a:lnTo>
                    <a:pt x="1099312" y="671804"/>
                  </a:lnTo>
                  <a:lnTo>
                    <a:pt x="1099312" y="580199"/>
                  </a:lnTo>
                  <a:lnTo>
                    <a:pt x="1094105" y="533539"/>
                  </a:lnTo>
                  <a:lnTo>
                    <a:pt x="1079271" y="490118"/>
                  </a:lnTo>
                  <a:lnTo>
                    <a:pt x="1055801" y="451231"/>
                  </a:lnTo>
                  <a:lnTo>
                    <a:pt x="1038237" y="432574"/>
                  </a:lnTo>
                  <a:lnTo>
                    <a:pt x="1038237" y="580199"/>
                  </a:lnTo>
                  <a:lnTo>
                    <a:pt x="1038237" y="1313078"/>
                  </a:lnTo>
                  <a:lnTo>
                    <a:pt x="1030414" y="1361313"/>
                  </a:lnTo>
                  <a:lnTo>
                    <a:pt x="1008722" y="1403197"/>
                  </a:lnTo>
                  <a:lnTo>
                    <a:pt x="975677" y="1436243"/>
                  </a:lnTo>
                  <a:lnTo>
                    <a:pt x="933780" y="1457934"/>
                  </a:lnTo>
                  <a:lnTo>
                    <a:pt x="885545" y="1465757"/>
                  </a:lnTo>
                  <a:lnTo>
                    <a:pt x="880046" y="1465757"/>
                  </a:lnTo>
                  <a:lnTo>
                    <a:pt x="880046" y="1526832"/>
                  </a:lnTo>
                  <a:lnTo>
                    <a:pt x="829144" y="1832203"/>
                  </a:lnTo>
                  <a:lnTo>
                    <a:pt x="392290" y="1832203"/>
                  </a:lnTo>
                  <a:lnTo>
                    <a:pt x="341388" y="1526832"/>
                  </a:lnTo>
                  <a:lnTo>
                    <a:pt x="880046" y="1526832"/>
                  </a:lnTo>
                  <a:lnTo>
                    <a:pt x="880046" y="1465757"/>
                  </a:lnTo>
                  <a:lnTo>
                    <a:pt x="335889" y="1465757"/>
                  </a:lnTo>
                  <a:lnTo>
                    <a:pt x="287655" y="1457934"/>
                  </a:lnTo>
                  <a:lnTo>
                    <a:pt x="245770" y="1436243"/>
                  </a:lnTo>
                  <a:lnTo>
                    <a:pt x="212725" y="1403197"/>
                  </a:lnTo>
                  <a:lnTo>
                    <a:pt x="191033" y="1361313"/>
                  </a:lnTo>
                  <a:lnTo>
                    <a:pt x="183210" y="1313078"/>
                  </a:lnTo>
                  <a:lnTo>
                    <a:pt x="183210" y="1007706"/>
                  </a:lnTo>
                  <a:lnTo>
                    <a:pt x="183210" y="885558"/>
                  </a:lnTo>
                  <a:lnTo>
                    <a:pt x="183210" y="580199"/>
                  </a:lnTo>
                  <a:lnTo>
                    <a:pt x="191033" y="531964"/>
                  </a:lnTo>
                  <a:lnTo>
                    <a:pt x="212725" y="490067"/>
                  </a:lnTo>
                  <a:lnTo>
                    <a:pt x="245770" y="457022"/>
                  </a:lnTo>
                  <a:lnTo>
                    <a:pt x="287655" y="435343"/>
                  </a:lnTo>
                  <a:lnTo>
                    <a:pt x="335889" y="427507"/>
                  </a:lnTo>
                  <a:lnTo>
                    <a:pt x="885545" y="427507"/>
                  </a:lnTo>
                  <a:lnTo>
                    <a:pt x="933780" y="435343"/>
                  </a:lnTo>
                  <a:lnTo>
                    <a:pt x="975677" y="457022"/>
                  </a:lnTo>
                  <a:lnTo>
                    <a:pt x="1008722" y="490067"/>
                  </a:lnTo>
                  <a:lnTo>
                    <a:pt x="1030414" y="531964"/>
                  </a:lnTo>
                  <a:lnTo>
                    <a:pt x="1038237" y="580199"/>
                  </a:lnTo>
                  <a:lnTo>
                    <a:pt x="1038237" y="432574"/>
                  </a:lnTo>
                  <a:lnTo>
                    <a:pt x="1033475" y="427507"/>
                  </a:lnTo>
                  <a:lnTo>
                    <a:pt x="1024674" y="418160"/>
                  </a:lnTo>
                  <a:lnTo>
                    <a:pt x="986853" y="392188"/>
                  </a:lnTo>
                  <a:lnTo>
                    <a:pt x="943317" y="374599"/>
                  </a:lnTo>
                  <a:lnTo>
                    <a:pt x="941959" y="366445"/>
                  </a:lnTo>
                  <a:lnTo>
                    <a:pt x="891057" y="61074"/>
                  </a:lnTo>
                  <a:lnTo>
                    <a:pt x="885126" y="25501"/>
                  </a:lnTo>
                  <a:lnTo>
                    <a:pt x="881481" y="15303"/>
                  </a:lnTo>
                  <a:lnTo>
                    <a:pt x="880046" y="13589"/>
                  </a:lnTo>
                  <a:lnTo>
                    <a:pt x="880046" y="366445"/>
                  </a:lnTo>
                  <a:lnTo>
                    <a:pt x="341388" y="366445"/>
                  </a:lnTo>
                  <a:lnTo>
                    <a:pt x="392290" y="61074"/>
                  </a:lnTo>
                  <a:lnTo>
                    <a:pt x="829144" y="61074"/>
                  </a:lnTo>
                  <a:lnTo>
                    <a:pt x="880046" y="366445"/>
                  </a:lnTo>
                  <a:lnTo>
                    <a:pt x="880046" y="13589"/>
                  </a:lnTo>
                  <a:lnTo>
                    <a:pt x="874737" y="7239"/>
                  </a:lnTo>
                  <a:lnTo>
                    <a:pt x="865670" y="1917"/>
                  </a:lnTo>
                  <a:lnTo>
                    <a:pt x="855014" y="0"/>
                  </a:lnTo>
                  <a:lnTo>
                    <a:pt x="366433" y="0"/>
                  </a:lnTo>
                  <a:lnTo>
                    <a:pt x="336321" y="25501"/>
                  </a:lnTo>
                  <a:lnTo>
                    <a:pt x="278117" y="374599"/>
                  </a:lnTo>
                  <a:lnTo>
                    <a:pt x="234581" y="392188"/>
                  </a:lnTo>
                  <a:lnTo>
                    <a:pt x="196773" y="418160"/>
                  </a:lnTo>
                  <a:lnTo>
                    <a:pt x="165646" y="451231"/>
                  </a:lnTo>
                  <a:lnTo>
                    <a:pt x="142176" y="490118"/>
                  </a:lnTo>
                  <a:lnTo>
                    <a:pt x="127355" y="533539"/>
                  </a:lnTo>
                  <a:lnTo>
                    <a:pt x="122135" y="580199"/>
                  </a:lnTo>
                  <a:lnTo>
                    <a:pt x="122135" y="824496"/>
                  </a:lnTo>
                  <a:lnTo>
                    <a:pt x="122135" y="885558"/>
                  </a:lnTo>
                  <a:lnTo>
                    <a:pt x="122135" y="1007706"/>
                  </a:lnTo>
                  <a:lnTo>
                    <a:pt x="91605" y="1007706"/>
                  </a:lnTo>
                  <a:lnTo>
                    <a:pt x="79717" y="1005306"/>
                  </a:lnTo>
                  <a:lnTo>
                    <a:pt x="70002" y="998766"/>
                  </a:lnTo>
                  <a:lnTo>
                    <a:pt x="63461" y="989063"/>
                  </a:lnTo>
                  <a:lnTo>
                    <a:pt x="61061" y="977163"/>
                  </a:lnTo>
                  <a:lnTo>
                    <a:pt x="61061" y="916101"/>
                  </a:lnTo>
                  <a:lnTo>
                    <a:pt x="63461" y="904214"/>
                  </a:lnTo>
                  <a:lnTo>
                    <a:pt x="70002" y="894499"/>
                  </a:lnTo>
                  <a:lnTo>
                    <a:pt x="79717" y="887958"/>
                  </a:lnTo>
                  <a:lnTo>
                    <a:pt x="91605" y="885558"/>
                  </a:lnTo>
                  <a:lnTo>
                    <a:pt x="122135" y="885558"/>
                  </a:lnTo>
                  <a:lnTo>
                    <a:pt x="122135" y="824496"/>
                  </a:lnTo>
                  <a:lnTo>
                    <a:pt x="91605" y="824496"/>
                  </a:lnTo>
                  <a:lnTo>
                    <a:pt x="55943" y="831697"/>
                  </a:lnTo>
                  <a:lnTo>
                    <a:pt x="26822" y="851319"/>
                  </a:lnTo>
                  <a:lnTo>
                    <a:pt x="7188" y="880440"/>
                  </a:lnTo>
                  <a:lnTo>
                    <a:pt x="0" y="916101"/>
                  </a:lnTo>
                  <a:lnTo>
                    <a:pt x="0" y="977163"/>
                  </a:lnTo>
                  <a:lnTo>
                    <a:pt x="7188" y="1012825"/>
                  </a:lnTo>
                  <a:lnTo>
                    <a:pt x="26822" y="1041946"/>
                  </a:lnTo>
                  <a:lnTo>
                    <a:pt x="55943" y="1061580"/>
                  </a:lnTo>
                  <a:lnTo>
                    <a:pt x="91605" y="1068781"/>
                  </a:lnTo>
                  <a:lnTo>
                    <a:pt x="122135" y="1068781"/>
                  </a:lnTo>
                  <a:lnTo>
                    <a:pt x="122135" y="1313078"/>
                  </a:lnTo>
                  <a:lnTo>
                    <a:pt x="127355" y="1359738"/>
                  </a:lnTo>
                  <a:lnTo>
                    <a:pt x="142176" y="1403146"/>
                  </a:lnTo>
                  <a:lnTo>
                    <a:pt x="165646" y="1442034"/>
                  </a:lnTo>
                  <a:lnTo>
                    <a:pt x="196773" y="1475105"/>
                  </a:lnTo>
                  <a:lnTo>
                    <a:pt x="234581" y="1501089"/>
                  </a:lnTo>
                  <a:lnTo>
                    <a:pt x="278117" y="1518678"/>
                  </a:lnTo>
                  <a:lnTo>
                    <a:pt x="336321" y="1867763"/>
                  </a:lnTo>
                  <a:lnTo>
                    <a:pt x="339966" y="1877961"/>
                  </a:lnTo>
                  <a:lnTo>
                    <a:pt x="346710" y="1886038"/>
                  </a:lnTo>
                  <a:lnTo>
                    <a:pt x="355777" y="1891347"/>
                  </a:lnTo>
                  <a:lnTo>
                    <a:pt x="366433" y="1893265"/>
                  </a:lnTo>
                  <a:lnTo>
                    <a:pt x="855014" y="1893265"/>
                  </a:lnTo>
                  <a:lnTo>
                    <a:pt x="885126" y="1867763"/>
                  </a:lnTo>
                  <a:lnTo>
                    <a:pt x="941959" y="1526832"/>
                  </a:lnTo>
                  <a:lnTo>
                    <a:pt x="943317" y="1518678"/>
                  </a:lnTo>
                  <a:lnTo>
                    <a:pt x="986853" y="1501089"/>
                  </a:lnTo>
                  <a:lnTo>
                    <a:pt x="1024674" y="1475105"/>
                  </a:lnTo>
                  <a:lnTo>
                    <a:pt x="1055801" y="1442034"/>
                  </a:lnTo>
                  <a:lnTo>
                    <a:pt x="1079271" y="1403146"/>
                  </a:lnTo>
                  <a:lnTo>
                    <a:pt x="1094105" y="1359738"/>
                  </a:lnTo>
                  <a:lnTo>
                    <a:pt x="1099312" y="1313078"/>
                  </a:lnTo>
                  <a:lnTo>
                    <a:pt x="1099312" y="1221460"/>
                  </a:lnTo>
                  <a:lnTo>
                    <a:pt x="1129842" y="1221460"/>
                  </a:lnTo>
                  <a:lnTo>
                    <a:pt x="1165504" y="1214259"/>
                  </a:lnTo>
                  <a:lnTo>
                    <a:pt x="1194625" y="1194638"/>
                  </a:lnTo>
                  <a:lnTo>
                    <a:pt x="1214259" y="1165517"/>
                  </a:lnTo>
                  <a:lnTo>
                    <a:pt x="1215288" y="1160386"/>
                  </a:lnTo>
                  <a:lnTo>
                    <a:pt x="1221460" y="1129855"/>
                  </a:lnTo>
                  <a:lnTo>
                    <a:pt x="1221460" y="1068781"/>
                  </a:lnTo>
                  <a:lnTo>
                    <a:pt x="1215288" y="1038250"/>
                  </a:lnTo>
                  <a:lnTo>
                    <a:pt x="1214259" y="1033119"/>
                  </a:lnTo>
                  <a:lnTo>
                    <a:pt x="1194625" y="1003998"/>
                  </a:lnTo>
                  <a:lnTo>
                    <a:pt x="1165504" y="984364"/>
                  </a:lnTo>
                  <a:lnTo>
                    <a:pt x="1160373" y="983335"/>
                  </a:lnTo>
                  <a:lnTo>
                    <a:pt x="1160373" y="1068781"/>
                  </a:lnTo>
                  <a:lnTo>
                    <a:pt x="1160373" y="1129855"/>
                  </a:lnTo>
                  <a:lnTo>
                    <a:pt x="1157973" y="1141742"/>
                  </a:lnTo>
                  <a:lnTo>
                    <a:pt x="1151432" y="1151445"/>
                  </a:lnTo>
                  <a:lnTo>
                    <a:pt x="1141730" y="1157986"/>
                  </a:lnTo>
                  <a:lnTo>
                    <a:pt x="1129842" y="1160386"/>
                  </a:lnTo>
                  <a:lnTo>
                    <a:pt x="1099312" y="1160386"/>
                  </a:lnTo>
                  <a:lnTo>
                    <a:pt x="1099312" y="1038250"/>
                  </a:lnTo>
                  <a:lnTo>
                    <a:pt x="1129842" y="1038250"/>
                  </a:lnTo>
                  <a:lnTo>
                    <a:pt x="1141730" y="1040650"/>
                  </a:lnTo>
                  <a:lnTo>
                    <a:pt x="1151432" y="1047191"/>
                  </a:lnTo>
                  <a:lnTo>
                    <a:pt x="1157973" y="1056894"/>
                  </a:lnTo>
                  <a:lnTo>
                    <a:pt x="1160373" y="1068781"/>
                  </a:lnTo>
                  <a:lnTo>
                    <a:pt x="1160373" y="983335"/>
                  </a:lnTo>
                  <a:lnTo>
                    <a:pt x="1129842" y="977163"/>
                  </a:lnTo>
                  <a:lnTo>
                    <a:pt x="1099312" y="977163"/>
                  </a:lnTo>
                  <a:lnTo>
                    <a:pt x="1099312" y="916101"/>
                  </a:lnTo>
                  <a:lnTo>
                    <a:pt x="1129842" y="916101"/>
                  </a:lnTo>
                  <a:lnTo>
                    <a:pt x="1165504" y="908900"/>
                  </a:lnTo>
                  <a:lnTo>
                    <a:pt x="1194625" y="889266"/>
                  </a:lnTo>
                  <a:lnTo>
                    <a:pt x="1214259" y="860145"/>
                  </a:lnTo>
                  <a:lnTo>
                    <a:pt x="1215288" y="855027"/>
                  </a:lnTo>
                  <a:lnTo>
                    <a:pt x="1221460" y="824496"/>
                  </a:lnTo>
                  <a:lnTo>
                    <a:pt x="1221460" y="763409"/>
                  </a:lnTo>
                  <a:close/>
                </a:path>
              </a:pathLst>
            </a:custGeom>
            <a:solidFill>
              <a:srgbClr val="4B268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 name="Google Shape;409;p26">
              <a:extLst>
                <a:ext uri="{FF2B5EF4-FFF2-40B4-BE49-F238E27FC236}">
                  <a16:creationId xmlns:a16="http://schemas.microsoft.com/office/drawing/2014/main" id="{FAC882C3-572B-E114-2A72-6C49303F5596}"/>
                </a:ext>
              </a:extLst>
            </p:cNvPr>
            <p:cNvSpPr/>
            <p:nvPr/>
          </p:nvSpPr>
          <p:spPr>
            <a:xfrm>
              <a:off x="1046969" y="4113820"/>
              <a:ext cx="556847" cy="675281"/>
            </a:xfrm>
            <a:custGeom>
              <a:avLst/>
              <a:gdLst/>
              <a:ahLst/>
              <a:cxnLst/>
              <a:rect l="l" t="t" r="r" b="b"/>
              <a:pathLst>
                <a:path w="1361439" h="1651000" extrusionOk="0">
                  <a:moveTo>
                    <a:pt x="378223" y="0"/>
                  </a:moveTo>
                  <a:lnTo>
                    <a:pt x="332254" y="0"/>
                  </a:lnTo>
                  <a:lnTo>
                    <a:pt x="284984" y="12699"/>
                  </a:lnTo>
                  <a:lnTo>
                    <a:pt x="246341" y="38099"/>
                  </a:lnTo>
                  <a:lnTo>
                    <a:pt x="220264" y="76199"/>
                  </a:lnTo>
                  <a:lnTo>
                    <a:pt x="210696" y="114299"/>
                  </a:lnTo>
                  <a:lnTo>
                    <a:pt x="220264" y="165099"/>
                  </a:lnTo>
                  <a:lnTo>
                    <a:pt x="246341" y="203199"/>
                  </a:lnTo>
                  <a:lnTo>
                    <a:pt x="284984" y="228599"/>
                  </a:lnTo>
                  <a:lnTo>
                    <a:pt x="332254" y="241299"/>
                  </a:lnTo>
                  <a:lnTo>
                    <a:pt x="363912" y="253999"/>
                  </a:lnTo>
                  <a:lnTo>
                    <a:pt x="398244" y="266699"/>
                  </a:lnTo>
                  <a:lnTo>
                    <a:pt x="432575" y="292099"/>
                  </a:lnTo>
                  <a:lnTo>
                    <a:pt x="464233" y="317499"/>
                  </a:lnTo>
                  <a:lnTo>
                    <a:pt x="249618" y="317499"/>
                  </a:lnTo>
                  <a:lnTo>
                    <a:pt x="216203" y="330199"/>
                  </a:lnTo>
                  <a:lnTo>
                    <a:pt x="184877" y="355599"/>
                  </a:lnTo>
                  <a:lnTo>
                    <a:pt x="155486" y="368299"/>
                  </a:lnTo>
                  <a:lnTo>
                    <a:pt x="128125" y="393699"/>
                  </a:lnTo>
                  <a:lnTo>
                    <a:pt x="102891" y="419099"/>
                  </a:lnTo>
                  <a:lnTo>
                    <a:pt x="79821" y="444499"/>
                  </a:lnTo>
                  <a:lnTo>
                    <a:pt x="59488" y="482599"/>
                  </a:lnTo>
                  <a:lnTo>
                    <a:pt x="41964" y="507999"/>
                  </a:lnTo>
                  <a:lnTo>
                    <a:pt x="27322" y="546099"/>
                  </a:lnTo>
                  <a:lnTo>
                    <a:pt x="15390" y="584199"/>
                  </a:lnTo>
                  <a:lnTo>
                    <a:pt x="6842" y="622299"/>
                  </a:lnTo>
                  <a:lnTo>
                    <a:pt x="1703" y="673099"/>
                  </a:lnTo>
                  <a:lnTo>
                    <a:pt x="0" y="711199"/>
                  </a:lnTo>
                  <a:lnTo>
                    <a:pt x="998" y="749299"/>
                  </a:lnTo>
                  <a:lnTo>
                    <a:pt x="8783" y="812799"/>
                  </a:lnTo>
                  <a:lnTo>
                    <a:pt x="15528" y="850899"/>
                  </a:lnTo>
                  <a:lnTo>
                    <a:pt x="27825" y="901699"/>
                  </a:lnTo>
                  <a:lnTo>
                    <a:pt x="43569" y="952499"/>
                  </a:lnTo>
                  <a:lnTo>
                    <a:pt x="47276" y="965199"/>
                  </a:lnTo>
                  <a:lnTo>
                    <a:pt x="52095" y="977899"/>
                  </a:lnTo>
                  <a:lnTo>
                    <a:pt x="56467" y="990599"/>
                  </a:lnTo>
                  <a:lnTo>
                    <a:pt x="58830" y="1003299"/>
                  </a:lnTo>
                  <a:lnTo>
                    <a:pt x="76884" y="1041399"/>
                  </a:lnTo>
                  <a:lnTo>
                    <a:pt x="96786" y="1092199"/>
                  </a:lnTo>
                  <a:lnTo>
                    <a:pt x="118483" y="1142999"/>
                  </a:lnTo>
                  <a:lnTo>
                    <a:pt x="141927" y="1181099"/>
                  </a:lnTo>
                  <a:lnTo>
                    <a:pt x="167065" y="1231899"/>
                  </a:lnTo>
                  <a:lnTo>
                    <a:pt x="194830" y="1269999"/>
                  </a:lnTo>
                  <a:lnTo>
                    <a:pt x="223739" y="1320799"/>
                  </a:lnTo>
                  <a:lnTo>
                    <a:pt x="253726" y="1358899"/>
                  </a:lnTo>
                  <a:lnTo>
                    <a:pt x="284720" y="1396999"/>
                  </a:lnTo>
                  <a:lnTo>
                    <a:pt x="316654" y="1435099"/>
                  </a:lnTo>
                  <a:lnTo>
                    <a:pt x="352106" y="1473199"/>
                  </a:lnTo>
                  <a:lnTo>
                    <a:pt x="387995" y="1511299"/>
                  </a:lnTo>
                  <a:lnTo>
                    <a:pt x="424239" y="1549399"/>
                  </a:lnTo>
                  <a:lnTo>
                    <a:pt x="497464" y="1600199"/>
                  </a:lnTo>
                  <a:lnTo>
                    <a:pt x="549052" y="1625599"/>
                  </a:lnTo>
                  <a:lnTo>
                    <a:pt x="651387" y="1650999"/>
                  </a:lnTo>
                  <a:lnTo>
                    <a:pt x="814929" y="1650999"/>
                  </a:lnTo>
                  <a:lnTo>
                    <a:pt x="838743" y="1638299"/>
                  </a:lnTo>
                  <a:lnTo>
                    <a:pt x="860973" y="1638299"/>
                  </a:lnTo>
                  <a:lnTo>
                    <a:pt x="881763" y="1625599"/>
                  </a:lnTo>
                  <a:lnTo>
                    <a:pt x="901256" y="1625599"/>
                  </a:lnTo>
                  <a:lnTo>
                    <a:pt x="933538" y="1600199"/>
                  </a:lnTo>
                  <a:lnTo>
                    <a:pt x="947679" y="1587499"/>
                  </a:lnTo>
                  <a:lnTo>
                    <a:pt x="657412" y="1587499"/>
                  </a:lnTo>
                  <a:lnTo>
                    <a:pt x="566985" y="1562099"/>
                  </a:lnTo>
                  <a:lnTo>
                    <a:pt x="520758" y="1536699"/>
                  </a:lnTo>
                  <a:lnTo>
                    <a:pt x="473987" y="1498599"/>
                  </a:lnTo>
                  <a:lnTo>
                    <a:pt x="410899" y="1447799"/>
                  </a:lnTo>
                  <a:lnTo>
                    <a:pt x="379729" y="1409699"/>
                  </a:lnTo>
                  <a:lnTo>
                    <a:pt x="349027" y="1384299"/>
                  </a:lnTo>
                  <a:lnTo>
                    <a:pt x="318954" y="1346199"/>
                  </a:lnTo>
                  <a:lnTo>
                    <a:pt x="289675" y="1295399"/>
                  </a:lnTo>
                  <a:lnTo>
                    <a:pt x="261352" y="1257299"/>
                  </a:lnTo>
                  <a:lnTo>
                    <a:pt x="234149" y="1219199"/>
                  </a:lnTo>
                  <a:lnTo>
                    <a:pt x="208228" y="1168399"/>
                  </a:lnTo>
                  <a:lnTo>
                    <a:pt x="183752" y="1117599"/>
                  </a:lnTo>
                  <a:lnTo>
                    <a:pt x="169707" y="1092199"/>
                  </a:lnTo>
                  <a:lnTo>
                    <a:pt x="156445" y="1066799"/>
                  </a:lnTo>
                  <a:lnTo>
                    <a:pt x="143982" y="1041399"/>
                  </a:lnTo>
                  <a:lnTo>
                    <a:pt x="132337" y="1003299"/>
                  </a:lnTo>
                  <a:lnTo>
                    <a:pt x="620745" y="1003299"/>
                  </a:lnTo>
                  <a:lnTo>
                    <a:pt x="620745" y="939799"/>
                  </a:lnTo>
                  <a:lnTo>
                    <a:pt x="108860" y="939799"/>
                  </a:lnTo>
                  <a:lnTo>
                    <a:pt x="103038" y="927099"/>
                  </a:lnTo>
                  <a:lnTo>
                    <a:pt x="97605" y="914399"/>
                  </a:lnTo>
                  <a:lnTo>
                    <a:pt x="92567" y="888999"/>
                  </a:lnTo>
                  <a:lnTo>
                    <a:pt x="87927" y="876299"/>
                  </a:lnTo>
                  <a:lnTo>
                    <a:pt x="194983" y="876299"/>
                  </a:lnTo>
                  <a:lnTo>
                    <a:pt x="203229" y="863599"/>
                  </a:lnTo>
                  <a:lnTo>
                    <a:pt x="261625" y="812799"/>
                  </a:lnTo>
                  <a:lnTo>
                    <a:pt x="73927" y="812799"/>
                  </a:lnTo>
                  <a:lnTo>
                    <a:pt x="69952" y="787399"/>
                  </a:lnTo>
                  <a:lnTo>
                    <a:pt x="67090" y="761999"/>
                  </a:lnTo>
                  <a:lnTo>
                    <a:pt x="65373" y="736599"/>
                  </a:lnTo>
                  <a:lnTo>
                    <a:pt x="64830" y="711199"/>
                  </a:lnTo>
                  <a:lnTo>
                    <a:pt x="68487" y="660399"/>
                  </a:lnTo>
                  <a:lnTo>
                    <a:pt x="79239" y="596899"/>
                  </a:lnTo>
                  <a:lnTo>
                    <a:pt x="96813" y="546099"/>
                  </a:lnTo>
                  <a:lnTo>
                    <a:pt x="120939" y="507999"/>
                  </a:lnTo>
                  <a:lnTo>
                    <a:pt x="151342" y="469899"/>
                  </a:lnTo>
                  <a:lnTo>
                    <a:pt x="186239" y="431799"/>
                  </a:lnTo>
                  <a:lnTo>
                    <a:pt x="225184" y="406399"/>
                  </a:lnTo>
                  <a:lnTo>
                    <a:pt x="267501" y="380999"/>
                  </a:lnTo>
                  <a:lnTo>
                    <a:pt x="312511" y="368299"/>
                  </a:lnTo>
                  <a:lnTo>
                    <a:pt x="611854" y="368299"/>
                  </a:lnTo>
                  <a:lnTo>
                    <a:pt x="646749" y="330199"/>
                  </a:lnTo>
                  <a:lnTo>
                    <a:pt x="554663" y="330199"/>
                  </a:lnTo>
                  <a:lnTo>
                    <a:pt x="529003" y="304799"/>
                  </a:lnTo>
                  <a:lnTo>
                    <a:pt x="496721" y="266699"/>
                  </a:lnTo>
                  <a:lnTo>
                    <a:pt x="459626" y="228599"/>
                  </a:lnTo>
                  <a:lnTo>
                    <a:pt x="419526" y="203199"/>
                  </a:lnTo>
                  <a:lnTo>
                    <a:pt x="433825" y="190499"/>
                  </a:lnTo>
                  <a:lnTo>
                    <a:pt x="439219" y="177799"/>
                  </a:lnTo>
                  <a:lnTo>
                    <a:pt x="310193" y="177799"/>
                  </a:lnTo>
                  <a:lnTo>
                    <a:pt x="292160" y="165099"/>
                  </a:lnTo>
                  <a:lnTo>
                    <a:pt x="279991" y="139699"/>
                  </a:lnTo>
                  <a:lnTo>
                    <a:pt x="275526" y="114299"/>
                  </a:lnTo>
                  <a:lnTo>
                    <a:pt x="279991" y="101599"/>
                  </a:lnTo>
                  <a:lnTo>
                    <a:pt x="292160" y="76199"/>
                  </a:lnTo>
                  <a:lnTo>
                    <a:pt x="310193" y="63499"/>
                  </a:lnTo>
                  <a:lnTo>
                    <a:pt x="535360" y="63499"/>
                  </a:lnTo>
                  <a:lnTo>
                    <a:pt x="468808" y="25399"/>
                  </a:lnTo>
                  <a:lnTo>
                    <a:pt x="378223" y="0"/>
                  </a:lnTo>
                  <a:close/>
                </a:path>
                <a:path w="1361439" h="1651000" extrusionOk="0">
                  <a:moveTo>
                    <a:pt x="1004784" y="1473199"/>
                  </a:moveTo>
                  <a:lnTo>
                    <a:pt x="952934" y="1473199"/>
                  </a:lnTo>
                  <a:lnTo>
                    <a:pt x="947830" y="1485899"/>
                  </a:lnTo>
                  <a:lnTo>
                    <a:pt x="932711" y="1511299"/>
                  </a:lnTo>
                  <a:lnTo>
                    <a:pt x="915450" y="1523999"/>
                  </a:lnTo>
                  <a:lnTo>
                    <a:pt x="895318" y="1549399"/>
                  </a:lnTo>
                  <a:lnTo>
                    <a:pt x="871585" y="1562099"/>
                  </a:lnTo>
                  <a:lnTo>
                    <a:pt x="838550" y="1574799"/>
                  </a:lnTo>
                  <a:lnTo>
                    <a:pt x="799494" y="1587499"/>
                  </a:lnTo>
                  <a:lnTo>
                    <a:pt x="947679" y="1587499"/>
                  </a:lnTo>
                  <a:lnTo>
                    <a:pt x="961820" y="1574799"/>
                  </a:lnTo>
                  <a:lnTo>
                    <a:pt x="986017" y="1549399"/>
                  </a:lnTo>
                  <a:lnTo>
                    <a:pt x="1006046" y="1511299"/>
                  </a:lnTo>
                  <a:lnTo>
                    <a:pt x="1008300" y="1498599"/>
                  </a:lnTo>
                  <a:lnTo>
                    <a:pt x="1009317" y="1498599"/>
                  </a:lnTo>
                  <a:lnTo>
                    <a:pt x="1009089" y="1485899"/>
                  </a:lnTo>
                  <a:lnTo>
                    <a:pt x="1007604" y="1485899"/>
                  </a:lnTo>
                  <a:lnTo>
                    <a:pt x="1004784" y="1473199"/>
                  </a:lnTo>
                  <a:close/>
                </a:path>
                <a:path w="1361439" h="1651000" extrusionOk="0">
                  <a:moveTo>
                    <a:pt x="986692" y="1460499"/>
                  </a:moveTo>
                  <a:lnTo>
                    <a:pt x="967907" y="1460499"/>
                  </a:lnTo>
                  <a:lnTo>
                    <a:pt x="959761" y="1473199"/>
                  </a:lnTo>
                  <a:lnTo>
                    <a:pt x="998979" y="1473199"/>
                  </a:lnTo>
                  <a:lnTo>
                    <a:pt x="986692" y="1460499"/>
                  </a:lnTo>
                  <a:close/>
                </a:path>
                <a:path w="1361439" h="1651000" extrusionOk="0">
                  <a:moveTo>
                    <a:pt x="482959" y="1155699"/>
                  </a:moveTo>
                  <a:lnTo>
                    <a:pt x="414808" y="1155699"/>
                  </a:lnTo>
                  <a:lnTo>
                    <a:pt x="383895" y="1181099"/>
                  </a:lnTo>
                  <a:lnTo>
                    <a:pt x="363036" y="1206499"/>
                  </a:lnTo>
                  <a:lnTo>
                    <a:pt x="355382" y="1244599"/>
                  </a:lnTo>
                  <a:lnTo>
                    <a:pt x="363036" y="1282699"/>
                  </a:lnTo>
                  <a:lnTo>
                    <a:pt x="383895" y="1320799"/>
                  </a:lnTo>
                  <a:lnTo>
                    <a:pt x="414808" y="1333499"/>
                  </a:lnTo>
                  <a:lnTo>
                    <a:pt x="452623" y="1346199"/>
                  </a:lnTo>
                  <a:lnTo>
                    <a:pt x="482829" y="1333499"/>
                  </a:lnTo>
                  <a:lnTo>
                    <a:pt x="509181" y="1320799"/>
                  </a:lnTo>
                  <a:lnTo>
                    <a:pt x="530149" y="1308099"/>
                  </a:lnTo>
                  <a:lnTo>
                    <a:pt x="544202" y="1282699"/>
                  </a:lnTo>
                  <a:lnTo>
                    <a:pt x="440017" y="1282699"/>
                  </a:lnTo>
                  <a:lnTo>
                    <a:pt x="429714" y="1269999"/>
                  </a:lnTo>
                  <a:lnTo>
                    <a:pt x="422763" y="1257299"/>
                  </a:lnTo>
                  <a:lnTo>
                    <a:pt x="420213" y="1244599"/>
                  </a:lnTo>
                  <a:lnTo>
                    <a:pt x="422763" y="1231899"/>
                  </a:lnTo>
                  <a:lnTo>
                    <a:pt x="429714" y="1219199"/>
                  </a:lnTo>
                  <a:lnTo>
                    <a:pt x="544376" y="1219199"/>
                  </a:lnTo>
                  <a:lnTo>
                    <a:pt x="530384" y="1193799"/>
                  </a:lnTo>
                  <a:lnTo>
                    <a:pt x="509396" y="1168399"/>
                  </a:lnTo>
                  <a:lnTo>
                    <a:pt x="482959" y="1155699"/>
                  </a:lnTo>
                  <a:close/>
                </a:path>
                <a:path w="1361439" h="1651000" extrusionOk="0">
                  <a:moveTo>
                    <a:pt x="750406" y="1142999"/>
                  </a:moveTo>
                  <a:lnTo>
                    <a:pt x="685575" y="1142999"/>
                  </a:lnTo>
                  <a:lnTo>
                    <a:pt x="685575" y="1219199"/>
                  </a:lnTo>
                  <a:lnTo>
                    <a:pt x="475537" y="1219199"/>
                  </a:lnTo>
                  <a:lnTo>
                    <a:pt x="482491" y="1231899"/>
                  </a:lnTo>
                  <a:lnTo>
                    <a:pt x="485043" y="1244599"/>
                  </a:lnTo>
                  <a:lnTo>
                    <a:pt x="482490" y="1257299"/>
                  </a:lnTo>
                  <a:lnTo>
                    <a:pt x="475533" y="1269999"/>
                  </a:lnTo>
                  <a:lnTo>
                    <a:pt x="465226" y="1282699"/>
                  </a:lnTo>
                  <a:lnTo>
                    <a:pt x="730602" y="1282699"/>
                  </a:lnTo>
                  <a:lnTo>
                    <a:pt x="740907" y="1269999"/>
                  </a:lnTo>
                  <a:lnTo>
                    <a:pt x="747857" y="1257299"/>
                  </a:lnTo>
                  <a:lnTo>
                    <a:pt x="750406" y="1244599"/>
                  </a:lnTo>
                  <a:lnTo>
                    <a:pt x="750406" y="1142999"/>
                  </a:lnTo>
                  <a:close/>
                </a:path>
                <a:path w="1361439" h="1651000" extrusionOk="0">
                  <a:moveTo>
                    <a:pt x="880056" y="1142999"/>
                  </a:moveTo>
                  <a:lnTo>
                    <a:pt x="815226" y="1142999"/>
                  </a:lnTo>
                  <a:lnTo>
                    <a:pt x="815226" y="1231899"/>
                  </a:lnTo>
                  <a:lnTo>
                    <a:pt x="817775" y="1244599"/>
                  </a:lnTo>
                  <a:lnTo>
                    <a:pt x="824725" y="1257299"/>
                  </a:lnTo>
                  <a:lnTo>
                    <a:pt x="835030" y="1269999"/>
                  </a:lnTo>
                  <a:lnTo>
                    <a:pt x="860261" y="1269999"/>
                  </a:lnTo>
                  <a:lnTo>
                    <a:pt x="870563" y="1257299"/>
                  </a:lnTo>
                  <a:lnTo>
                    <a:pt x="877509" y="1244599"/>
                  </a:lnTo>
                  <a:lnTo>
                    <a:pt x="880056" y="1231899"/>
                  </a:lnTo>
                  <a:lnTo>
                    <a:pt x="880056" y="1142999"/>
                  </a:lnTo>
                  <a:close/>
                </a:path>
                <a:path w="1361439" h="1651000" extrusionOk="0">
                  <a:moveTo>
                    <a:pt x="1243980" y="406399"/>
                  </a:moveTo>
                  <a:lnTo>
                    <a:pt x="1139378" y="406399"/>
                  </a:lnTo>
                  <a:lnTo>
                    <a:pt x="1157960" y="419099"/>
                  </a:lnTo>
                  <a:lnTo>
                    <a:pt x="1175736" y="431799"/>
                  </a:lnTo>
                  <a:lnTo>
                    <a:pt x="1192632" y="444499"/>
                  </a:lnTo>
                  <a:lnTo>
                    <a:pt x="1208578" y="469899"/>
                  </a:lnTo>
                  <a:lnTo>
                    <a:pt x="1239511" y="507999"/>
                  </a:lnTo>
                  <a:lnTo>
                    <a:pt x="1264055" y="546099"/>
                  </a:lnTo>
                  <a:lnTo>
                    <a:pt x="1281933" y="596899"/>
                  </a:lnTo>
                  <a:lnTo>
                    <a:pt x="1292869" y="660399"/>
                  </a:lnTo>
                  <a:lnTo>
                    <a:pt x="1296588" y="711199"/>
                  </a:lnTo>
                  <a:lnTo>
                    <a:pt x="1292690" y="787399"/>
                  </a:lnTo>
                  <a:lnTo>
                    <a:pt x="1282324" y="838199"/>
                  </a:lnTo>
                  <a:lnTo>
                    <a:pt x="1266990" y="901699"/>
                  </a:lnTo>
                  <a:lnTo>
                    <a:pt x="1248188" y="939799"/>
                  </a:lnTo>
                  <a:lnTo>
                    <a:pt x="1227418" y="977899"/>
                  </a:lnTo>
                  <a:lnTo>
                    <a:pt x="1206178" y="1015999"/>
                  </a:lnTo>
                  <a:lnTo>
                    <a:pt x="1164373" y="1066799"/>
                  </a:lnTo>
                  <a:lnTo>
                    <a:pt x="1142489" y="1092199"/>
                  </a:lnTo>
                  <a:lnTo>
                    <a:pt x="1100547" y="1142999"/>
                  </a:lnTo>
                  <a:lnTo>
                    <a:pt x="1081294" y="1155699"/>
                  </a:lnTo>
                  <a:lnTo>
                    <a:pt x="1062952" y="1181099"/>
                  </a:lnTo>
                  <a:lnTo>
                    <a:pt x="1045697" y="1206499"/>
                  </a:lnTo>
                  <a:lnTo>
                    <a:pt x="1042505" y="1206499"/>
                  </a:lnTo>
                  <a:lnTo>
                    <a:pt x="1040492" y="1219199"/>
                  </a:lnTo>
                  <a:lnTo>
                    <a:pt x="1039694" y="1219199"/>
                  </a:lnTo>
                  <a:lnTo>
                    <a:pt x="1040148" y="1231899"/>
                  </a:lnTo>
                  <a:lnTo>
                    <a:pt x="1041584" y="1231899"/>
                  </a:lnTo>
                  <a:lnTo>
                    <a:pt x="1046250" y="1244599"/>
                  </a:lnTo>
                  <a:lnTo>
                    <a:pt x="1058825" y="1257299"/>
                  </a:lnTo>
                  <a:lnTo>
                    <a:pt x="1086945" y="1257299"/>
                  </a:lnTo>
                  <a:lnTo>
                    <a:pt x="1093297" y="1244599"/>
                  </a:lnTo>
                  <a:lnTo>
                    <a:pt x="1098527" y="1244599"/>
                  </a:lnTo>
                  <a:lnTo>
                    <a:pt x="1112968" y="1219199"/>
                  </a:lnTo>
                  <a:lnTo>
                    <a:pt x="1129169" y="1206499"/>
                  </a:lnTo>
                  <a:lnTo>
                    <a:pt x="1146719" y="1181099"/>
                  </a:lnTo>
                  <a:lnTo>
                    <a:pt x="1188107" y="1142999"/>
                  </a:lnTo>
                  <a:lnTo>
                    <a:pt x="1211843" y="1104899"/>
                  </a:lnTo>
                  <a:lnTo>
                    <a:pt x="1235762" y="1079499"/>
                  </a:lnTo>
                  <a:lnTo>
                    <a:pt x="1259213" y="1054099"/>
                  </a:lnTo>
                  <a:lnTo>
                    <a:pt x="1281632" y="1015999"/>
                  </a:lnTo>
                  <a:lnTo>
                    <a:pt x="1301084" y="977899"/>
                  </a:lnTo>
                  <a:lnTo>
                    <a:pt x="1317703" y="939799"/>
                  </a:lnTo>
                  <a:lnTo>
                    <a:pt x="1331623" y="914399"/>
                  </a:lnTo>
                  <a:lnTo>
                    <a:pt x="1344316" y="863599"/>
                  </a:lnTo>
                  <a:lnTo>
                    <a:pt x="1353500" y="812799"/>
                  </a:lnTo>
                  <a:lnTo>
                    <a:pt x="1359478" y="761999"/>
                  </a:lnTo>
                  <a:lnTo>
                    <a:pt x="1361418" y="711199"/>
                  </a:lnTo>
                  <a:lnTo>
                    <a:pt x="1359664" y="673099"/>
                  </a:lnTo>
                  <a:lnTo>
                    <a:pt x="1354413" y="622299"/>
                  </a:lnTo>
                  <a:lnTo>
                    <a:pt x="1345685" y="584199"/>
                  </a:lnTo>
                  <a:lnTo>
                    <a:pt x="1333500" y="546099"/>
                  </a:lnTo>
                  <a:lnTo>
                    <a:pt x="1318606" y="507999"/>
                  </a:lnTo>
                  <a:lnTo>
                    <a:pt x="1300803" y="482599"/>
                  </a:lnTo>
                  <a:lnTo>
                    <a:pt x="1280161" y="444499"/>
                  </a:lnTo>
                  <a:lnTo>
                    <a:pt x="1256752" y="419099"/>
                  </a:lnTo>
                  <a:lnTo>
                    <a:pt x="1243980" y="406399"/>
                  </a:lnTo>
                  <a:close/>
                </a:path>
                <a:path w="1361439" h="1651000" extrusionOk="0">
                  <a:moveTo>
                    <a:pt x="989922" y="1130299"/>
                  </a:moveTo>
                  <a:lnTo>
                    <a:pt x="575710" y="1130299"/>
                  </a:lnTo>
                  <a:lnTo>
                    <a:pt x="588325" y="1142999"/>
                  </a:lnTo>
                  <a:lnTo>
                    <a:pt x="977307" y="1142999"/>
                  </a:lnTo>
                  <a:lnTo>
                    <a:pt x="989922" y="1130299"/>
                  </a:lnTo>
                  <a:close/>
                </a:path>
                <a:path w="1361439" h="1651000" extrusionOk="0">
                  <a:moveTo>
                    <a:pt x="620745" y="1003299"/>
                  </a:moveTo>
                  <a:lnTo>
                    <a:pt x="555915" y="1003299"/>
                  </a:lnTo>
                  <a:lnTo>
                    <a:pt x="555915" y="1104899"/>
                  </a:lnTo>
                  <a:lnTo>
                    <a:pt x="558462" y="1117599"/>
                  </a:lnTo>
                  <a:lnTo>
                    <a:pt x="565408" y="1130299"/>
                  </a:lnTo>
                  <a:lnTo>
                    <a:pt x="1000224" y="1130299"/>
                  </a:lnTo>
                  <a:lnTo>
                    <a:pt x="1007170" y="1117599"/>
                  </a:lnTo>
                  <a:lnTo>
                    <a:pt x="1009717" y="1104899"/>
                  </a:lnTo>
                  <a:lnTo>
                    <a:pt x="1009717" y="1079499"/>
                  </a:lnTo>
                  <a:lnTo>
                    <a:pt x="620745" y="1079499"/>
                  </a:lnTo>
                  <a:lnTo>
                    <a:pt x="620745" y="1003299"/>
                  </a:lnTo>
                  <a:close/>
                </a:path>
                <a:path w="1361439" h="1651000" extrusionOk="0">
                  <a:moveTo>
                    <a:pt x="1009717" y="749299"/>
                  </a:moveTo>
                  <a:lnTo>
                    <a:pt x="944887" y="749299"/>
                  </a:lnTo>
                  <a:lnTo>
                    <a:pt x="944887" y="1079499"/>
                  </a:lnTo>
                  <a:lnTo>
                    <a:pt x="1009717" y="1079499"/>
                  </a:lnTo>
                  <a:lnTo>
                    <a:pt x="1009717" y="1003299"/>
                  </a:lnTo>
                  <a:lnTo>
                    <a:pt x="1129883" y="1003299"/>
                  </a:lnTo>
                  <a:lnTo>
                    <a:pt x="1136831" y="990599"/>
                  </a:lnTo>
                  <a:lnTo>
                    <a:pt x="1139378" y="977899"/>
                  </a:lnTo>
                  <a:lnTo>
                    <a:pt x="1136831" y="965199"/>
                  </a:lnTo>
                  <a:lnTo>
                    <a:pt x="1129883" y="952499"/>
                  </a:lnTo>
                  <a:lnTo>
                    <a:pt x="1119578" y="952499"/>
                  </a:lnTo>
                  <a:lnTo>
                    <a:pt x="1106958" y="939799"/>
                  </a:lnTo>
                  <a:lnTo>
                    <a:pt x="1009717" y="939799"/>
                  </a:lnTo>
                  <a:lnTo>
                    <a:pt x="1009717" y="876299"/>
                  </a:lnTo>
                  <a:lnTo>
                    <a:pt x="1119578" y="876299"/>
                  </a:lnTo>
                  <a:lnTo>
                    <a:pt x="1129883" y="863599"/>
                  </a:lnTo>
                  <a:lnTo>
                    <a:pt x="1136831" y="863599"/>
                  </a:lnTo>
                  <a:lnTo>
                    <a:pt x="1139378" y="850899"/>
                  </a:lnTo>
                  <a:lnTo>
                    <a:pt x="1139378" y="812799"/>
                  </a:lnTo>
                  <a:lnTo>
                    <a:pt x="1009717" y="812799"/>
                  </a:lnTo>
                  <a:lnTo>
                    <a:pt x="1009717" y="749299"/>
                  </a:lnTo>
                  <a:close/>
                </a:path>
                <a:path w="1361439" h="1651000" extrusionOk="0">
                  <a:moveTo>
                    <a:pt x="356623" y="800099"/>
                  </a:moveTo>
                  <a:lnTo>
                    <a:pt x="291957" y="800099"/>
                  </a:lnTo>
                  <a:lnTo>
                    <a:pt x="302275" y="939799"/>
                  </a:lnTo>
                  <a:lnTo>
                    <a:pt x="367249" y="939799"/>
                  </a:lnTo>
                  <a:lnTo>
                    <a:pt x="356623" y="800099"/>
                  </a:lnTo>
                  <a:close/>
                </a:path>
                <a:path w="1361439" h="1651000" extrusionOk="0">
                  <a:moveTo>
                    <a:pt x="1007170" y="698499"/>
                  </a:moveTo>
                  <a:lnTo>
                    <a:pt x="558462" y="698499"/>
                  </a:lnTo>
                  <a:lnTo>
                    <a:pt x="555915" y="711199"/>
                  </a:lnTo>
                  <a:lnTo>
                    <a:pt x="555915" y="812799"/>
                  </a:lnTo>
                  <a:lnTo>
                    <a:pt x="446054" y="812799"/>
                  </a:lnTo>
                  <a:lnTo>
                    <a:pt x="435749" y="825499"/>
                  </a:lnTo>
                  <a:lnTo>
                    <a:pt x="428801" y="838199"/>
                  </a:lnTo>
                  <a:lnTo>
                    <a:pt x="426254" y="850899"/>
                  </a:lnTo>
                  <a:lnTo>
                    <a:pt x="428801" y="863599"/>
                  </a:lnTo>
                  <a:lnTo>
                    <a:pt x="435749" y="863599"/>
                  </a:lnTo>
                  <a:lnTo>
                    <a:pt x="446054" y="876299"/>
                  </a:lnTo>
                  <a:lnTo>
                    <a:pt x="555915" y="876299"/>
                  </a:lnTo>
                  <a:lnTo>
                    <a:pt x="555915" y="939799"/>
                  </a:lnTo>
                  <a:lnTo>
                    <a:pt x="620745" y="939799"/>
                  </a:lnTo>
                  <a:lnTo>
                    <a:pt x="620745" y="749299"/>
                  </a:lnTo>
                  <a:lnTo>
                    <a:pt x="1009717" y="749299"/>
                  </a:lnTo>
                  <a:lnTo>
                    <a:pt x="1009717" y="711199"/>
                  </a:lnTo>
                  <a:lnTo>
                    <a:pt x="1007170" y="698499"/>
                  </a:lnTo>
                  <a:close/>
                </a:path>
                <a:path w="1361439" h="1651000" extrusionOk="0">
                  <a:moveTo>
                    <a:pt x="409579" y="673099"/>
                  </a:moveTo>
                  <a:lnTo>
                    <a:pt x="330271" y="673099"/>
                  </a:lnTo>
                  <a:lnTo>
                    <a:pt x="340575" y="685799"/>
                  </a:lnTo>
                  <a:lnTo>
                    <a:pt x="347528" y="698499"/>
                  </a:lnTo>
                  <a:lnTo>
                    <a:pt x="350080" y="711199"/>
                  </a:lnTo>
                  <a:lnTo>
                    <a:pt x="347528" y="723899"/>
                  </a:lnTo>
                  <a:lnTo>
                    <a:pt x="340575" y="736599"/>
                  </a:lnTo>
                  <a:lnTo>
                    <a:pt x="225996" y="736599"/>
                  </a:lnTo>
                  <a:lnTo>
                    <a:pt x="230142" y="749299"/>
                  </a:lnTo>
                  <a:lnTo>
                    <a:pt x="172952" y="812799"/>
                  </a:lnTo>
                  <a:lnTo>
                    <a:pt x="261625" y="812799"/>
                  </a:lnTo>
                  <a:lnTo>
                    <a:pt x="276224" y="800099"/>
                  </a:lnTo>
                  <a:lnTo>
                    <a:pt x="356623" y="800099"/>
                  </a:lnTo>
                  <a:lnTo>
                    <a:pt x="380191" y="787399"/>
                  </a:lnTo>
                  <a:lnTo>
                    <a:pt x="398620" y="761999"/>
                  </a:lnTo>
                  <a:lnTo>
                    <a:pt x="410623" y="736599"/>
                  </a:lnTo>
                  <a:lnTo>
                    <a:pt x="414910" y="711199"/>
                  </a:lnTo>
                  <a:lnTo>
                    <a:pt x="414295" y="698499"/>
                  </a:lnTo>
                  <a:lnTo>
                    <a:pt x="412495" y="685799"/>
                  </a:lnTo>
                  <a:lnTo>
                    <a:pt x="409579" y="673099"/>
                  </a:lnTo>
                  <a:close/>
                </a:path>
                <a:path w="1361439" h="1651000" extrusionOk="0">
                  <a:moveTo>
                    <a:pt x="1203564" y="368299"/>
                  </a:moveTo>
                  <a:lnTo>
                    <a:pt x="1039040" y="368299"/>
                  </a:lnTo>
                  <a:lnTo>
                    <a:pt x="1056953" y="380999"/>
                  </a:lnTo>
                  <a:lnTo>
                    <a:pt x="1074548" y="380999"/>
                  </a:lnTo>
                  <a:lnTo>
                    <a:pt x="1074548" y="812799"/>
                  </a:lnTo>
                  <a:lnTo>
                    <a:pt x="1139378" y="812799"/>
                  </a:lnTo>
                  <a:lnTo>
                    <a:pt x="1139378" y="406399"/>
                  </a:lnTo>
                  <a:lnTo>
                    <a:pt x="1243980" y="406399"/>
                  </a:lnTo>
                  <a:lnTo>
                    <a:pt x="1231208" y="393699"/>
                  </a:lnTo>
                  <a:lnTo>
                    <a:pt x="1203564" y="368299"/>
                  </a:lnTo>
                  <a:close/>
                </a:path>
                <a:path w="1361439" h="1651000" extrusionOk="0">
                  <a:moveTo>
                    <a:pt x="339718" y="609599"/>
                  </a:moveTo>
                  <a:lnTo>
                    <a:pt x="317659" y="609599"/>
                  </a:lnTo>
                  <a:lnTo>
                    <a:pt x="279845" y="622299"/>
                  </a:lnTo>
                  <a:lnTo>
                    <a:pt x="248932" y="634999"/>
                  </a:lnTo>
                  <a:lnTo>
                    <a:pt x="228072" y="673099"/>
                  </a:lnTo>
                  <a:lnTo>
                    <a:pt x="220419" y="711199"/>
                  </a:lnTo>
                  <a:lnTo>
                    <a:pt x="221063" y="723899"/>
                  </a:lnTo>
                  <a:lnTo>
                    <a:pt x="222946" y="736599"/>
                  </a:lnTo>
                  <a:lnTo>
                    <a:pt x="294736" y="736599"/>
                  </a:lnTo>
                  <a:lnTo>
                    <a:pt x="288880" y="723899"/>
                  </a:lnTo>
                  <a:lnTo>
                    <a:pt x="285249" y="711199"/>
                  </a:lnTo>
                  <a:lnTo>
                    <a:pt x="287801" y="698499"/>
                  </a:lnTo>
                  <a:lnTo>
                    <a:pt x="294756" y="685799"/>
                  </a:lnTo>
                  <a:lnTo>
                    <a:pt x="305062" y="673099"/>
                  </a:lnTo>
                  <a:lnTo>
                    <a:pt x="405618" y="673099"/>
                  </a:lnTo>
                  <a:lnTo>
                    <a:pt x="456022" y="622299"/>
                  </a:lnTo>
                  <a:lnTo>
                    <a:pt x="350120" y="622299"/>
                  </a:lnTo>
                  <a:lnTo>
                    <a:pt x="339718" y="609599"/>
                  </a:lnTo>
                  <a:close/>
                </a:path>
                <a:path w="1361439" h="1651000" extrusionOk="0">
                  <a:moveTo>
                    <a:pt x="989922" y="685799"/>
                  </a:moveTo>
                  <a:lnTo>
                    <a:pt x="575710" y="685799"/>
                  </a:lnTo>
                  <a:lnTo>
                    <a:pt x="565408" y="698499"/>
                  </a:lnTo>
                  <a:lnTo>
                    <a:pt x="1000224" y="698499"/>
                  </a:lnTo>
                  <a:lnTo>
                    <a:pt x="989922" y="685799"/>
                  </a:lnTo>
                  <a:close/>
                </a:path>
                <a:path w="1361439" h="1651000" extrusionOk="0">
                  <a:moveTo>
                    <a:pt x="740907" y="558799"/>
                  </a:moveTo>
                  <a:lnTo>
                    <a:pt x="695069" y="558799"/>
                  </a:lnTo>
                  <a:lnTo>
                    <a:pt x="688123" y="571499"/>
                  </a:lnTo>
                  <a:lnTo>
                    <a:pt x="685575" y="584199"/>
                  </a:lnTo>
                  <a:lnTo>
                    <a:pt x="685575" y="685799"/>
                  </a:lnTo>
                  <a:lnTo>
                    <a:pt x="750406" y="685799"/>
                  </a:lnTo>
                  <a:lnTo>
                    <a:pt x="750406" y="584199"/>
                  </a:lnTo>
                  <a:lnTo>
                    <a:pt x="747857" y="571499"/>
                  </a:lnTo>
                  <a:lnTo>
                    <a:pt x="740907" y="558799"/>
                  </a:lnTo>
                  <a:close/>
                </a:path>
                <a:path w="1361439" h="1651000" extrusionOk="0">
                  <a:moveTo>
                    <a:pt x="870563" y="558799"/>
                  </a:moveTo>
                  <a:lnTo>
                    <a:pt x="824725" y="558799"/>
                  </a:lnTo>
                  <a:lnTo>
                    <a:pt x="817775" y="571499"/>
                  </a:lnTo>
                  <a:lnTo>
                    <a:pt x="815226" y="584199"/>
                  </a:lnTo>
                  <a:lnTo>
                    <a:pt x="815226" y="685799"/>
                  </a:lnTo>
                  <a:lnTo>
                    <a:pt x="880056" y="685799"/>
                  </a:lnTo>
                  <a:lnTo>
                    <a:pt x="880056" y="584199"/>
                  </a:lnTo>
                  <a:lnTo>
                    <a:pt x="877509" y="571499"/>
                  </a:lnTo>
                  <a:lnTo>
                    <a:pt x="870563" y="558799"/>
                  </a:lnTo>
                  <a:close/>
                </a:path>
                <a:path w="1361439" h="1651000" extrusionOk="0">
                  <a:moveTo>
                    <a:pt x="383269" y="368299"/>
                  </a:moveTo>
                  <a:lnTo>
                    <a:pt x="312511" y="368299"/>
                  </a:lnTo>
                  <a:lnTo>
                    <a:pt x="406685" y="571499"/>
                  </a:lnTo>
                  <a:lnTo>
                    <a:pt x="360008" y="622299"/>
                  </a:lnTo>
                  <a:lnTo>
                    <a:pt x="456022" y="622299"/>
                  </a:lnTo>
                  <a:lnTo>
                    <a:pt x="468623" y="609599"/>
                  </a:lnTo>
                  <a:lnTo>
                    <a:pt x="474518" y="596899"/>
                  </a:lnTo>
                  <a:lnTo>
                    <a:pt x="477633" y="584199"/>
                  </a:lnTo>
                  <a:lnTo>
                    <a:pt x="477848" y="571499"/>
                  </a:lnTo>
                  <a:lnTo>
                    <a:pt x="475043" y="571499"/>
                  </a:lnTo>
                  <a:lnTo>
                    <a:pt x="383269" y="368299"/>
                  </a:lnTo>
                  <a:close/>
                </a:path>
                <a:path w="1361439" h="1651000" extrusionOk="0">
                  <a:moveTo>
                    <a:pt x="611854" y="368299"/>
                  </a:moveTo>
                  <a:lnTo>
                    <a:pt x="383269" y="368299"/>
                  </a:lnTo>
                  <a:lnTo>
                    <a:pt x="434245" y="380999"/>
                  </a:lnTo>
                  <a:lnTo>
                    <a:pt x="483178" y="393699"/>
                  </a:lnTo>
                  <a:lnTo>
                    <a:pt x="525389" y="419099"/>
                  </a:lnTo>
                  <a:lnTo>
                    <a:pt x="556202" y="431799"/>
                  </a:lnTo>
                  <a:lnTo>
                    <a:pt x="585827" y="444499"/>
                  </a:lnTo>
                  <a:lnTo>
                    <a:pt x="620283" y="469899"/>
                  </a:lnTo>
                  <a:lnTo>
                    <a:pt x="648832" y="482599"/>
                  </a:lnTo>
                  <a:lnTo>
                    <a:pt x="660735" y="495299"/>
                  </a:lnTo>
                  <a:lnTo>
                    <a:pt x="697432" y="495299"/>
                  </a:lnTo>
                  <a:lnTo>
                    <a:pt x="730844" y="469899"/>
                  </a:lnTo>
                  <a:lnTo>
                    <a:pt x="754080" y="457199"/>
                  </a:lnTo>
                  <a:lnTo>
                    <a:pt x="778027" y="444499"/>
                  </a:lnTo>
                  <a:lnTo>
                    <a:pt x="813575" y="419099"/>
                  </a:lnTo>
                  <a:lnTo>
                    <a:pt x="663843" y="419099"/>
                  </a:lnTo>
                  <a:lnTo>
                    <a:pt x="645400" y="406399"/>
                  </a:lnTo>
                  <a:lnTo>
                    <a:pt x="624086" y="393699"/>
                  </a:lnTo>
                  <a:lnTo>
                    <a:pt x="600222" y="380999"/>
                  </a:lnTo>
                  <a:lnTo>
                    <a:pt x="611854" y="368299"/>
                  </a:lnTo>
                  <a:close/>
                </a:path>
                <a:path w="1361439" h="1651000" extrusionOk="0">
                  <a:moveTo>
                    <a:pt x="1108764" y="317499"/>
                  </a:moveTo>
                  <a:lnTo>
                    <a:pt x="896836" y="317499"/>
                  </a:lnTo>
                  <a:lnTo>
                    <a:pt x="889626" y="330199"/>
                  </a:lnTo>
                  <a:lnTo>
                    <a:pt x="856629" y="330199"/>
                  </a:lnTo>
                  <a:lnTo>
                    <a:pt x="830025" y="342899"/>
                  </a:lnTo>
                  <a:lnTo>
                    <a:pt x="802295" y="355599"/>
                  </a:lnTo>
                  <a:lnTo>
                    <a:pt x="744443" y="380999"/>
                  </a:lnTo>
                  <a:lnTo>
                    <a:pt x="718818" y="406399"/>
                  </a:lnTo>
                  <a:lnTo>
                    <a:pt x="696871" y="419099"/>
                  </a:lnTo>
                  <a:lnTo>
                    <a:pt x="813575" y="419099"/>
                  </a:lnTo>
                  <a:lnTo>
                    <a:pt x="851276" y="406399"/>
                  </a:lnTo>
                  <a:lnTo>
                    <a:pt x="898565" y="393699"/>
                  </a:lnTo>
                  <a:lnTo>
                    <a:pt x="1002425" y="368299"/>
                  </a:lnTo>
                  <a:lnTo>
                    <a:pt x="1203564" y="368299"/>
                  </a:lnTo>
                  <a:lnTo>
                    <a:pt x="1173913" y="355599"/>
                  </a:lnTo>
                  <a:lnTo>
                    <a:pt x="1142353" y="330199"/>
                  </a:lnTo>
                  <a:lnTo>
                    <a:pt x="1108764" y="317499"/>
                  </a:lnTo>
                  <a:close/>
                </a:path>
                <a:path w="1361439" h="1651000" extrusionOk="0">
                  <a:moveTo>
                    <a:pt x="571841" y="88899"/>
                  </a:moveTo>
                  <a:lnTo>
                    <a:pt x="449648" y="88899"/>
                  </a:lnTo>
                  <a:lnTo>
                    <a:pt x="488462" y="101599"/>
                  </a:lnTo>
                  <a:lnTo>
                    <a:pt x="527047" y="126999"/>
                  </a:lnTo>
                  <a:lnTo>
                    <a:pt x="565373" y="165099"/>
                  </a:lnTo>
                  <a:lnTo>
                    <a:pt x="641124" y="241299"/>
                  </a:lnTo>
                  <a:lnTo>
                    <a:pt x="554663" y="330199"/>
                  </a:lnTo>
                  <a:lnTo>
                    <a:pt x="646749" y="330199"/>
                  </a:lnTo>
                  <a:lnTo>
                    <a:pt x="774697" y="190499"/>
                  </a:lnTo>
                  <a:lnTo>
                    <a:pt x="685791" y="190499"/>
                  </a:lnTo>
                  <a:lnTo>
                    <a:pt x="643615" y="152399"/>
                  </a:lnTo>
                  <a:lnTo>
                    <a:pt x="600795" y="114299"/>
                  </a:lnTo>
                  <a:lnTo>
                    <a:pt x="571841" y="88899"/>
                  </a:lnTo>
                  <a:close/>
                </a:path>
                <a:path w="1361439" h="1651000" extrusionOk="0">
                  <a:moveTo>
                    <a:pt x="407738" y="304799"/>
                  </a:moveTo>
                  <a:lnTo>
                    <a:pt x="319350" y="304799"/>
                  </a:lnTo>
                  <a:lnTo>
                    <a:pt x="284040" y="317499"/>
                  </a:lnTo>
                  <a:lnTo>
                    <a:pt x="435465" y="317499"/>
                  </a:lnTo>
                  <a:lnTo>
                    <a:pt x="407738" y="304799"/>
                  </a:lnTo>
                  <a:close/>
                </a:path>
                <a:path w="1361439" h="1651000" extrusionOk="0">
                  <a:moveTo>
                    <a:pt x="970341" y="114299"/>
                  </a:moveTo>
                  <a:lnTo>
                    <a:pt x="844487" y="114299"/>
                  </a:lnTo>
                  <a:lnTo>
                    <a:pt x="998917" y="203199"/>
                  </a:lnTo>
                  <a:lnTo>
                    <a:pt x="904261" y="317499"/>
                  </a:lnTo>
                  <a:lnTo>
                    <a:pt x="1074205" y="317499"/>
                  </a:lnTo>
                  <a:lnTo>
                    <a:pt x="1038803" y="304799"/>
                  </a:lnTo>
                  <a:lnTo>
                    <a:pt x="998856" y="304799"/>
                  </a:lnTo>
                  <a:lnTo>
                    <a:pt x="1073871" y="215899"/>
                  </a:lnTo>
                  <a:lnTo>
                    <a:pt x="1077707" y="203199"/>
                  </a:lnTo>
                  <a:lnTo>
                    <a:pt x="1080113" y="203199"/>
                  </a:lnTo>
                  <a:lnTo>
                    <a:pt x="1081029" y="190499"/>
                  </a:lnTo>
                  <a:lnTo>
                    <a:pt x="1080394" y="190499"/>
                  </a:lnTo>
                  <a:lnTo>
                    <a:pt x="1078213" y="177799"/>
                  </a:lnTo>
                  <a:lnTo>
                    <a:pt x="1074650" y="177799"/>
                  </a:lnTo>
                  <a:lnTo>
                    <a:pt x="1069856" y="165099"/>
                  </a:lnTo>
                  <a:lnTo>
                    <a:pt x="1063984" y="165099"/>
                  </a:lnTo>
                  <a:lnTo>
                    <a:pt x="970341" y="114299"/>
                  </a:lnTo>
                  <a:close/>
                </a:path>
                <a:path w="1361439" h="1651000" extrusionOk="0">
                  <a:moveTo>
                    <a:pt x="853287" y="50799"/>
                  </a:moveTo>
                  <a:lnTo>
                    <a:pt x="814293" y="50799"/>
                  </a:lnTo>
                  <a:lnTo>
                    <a:pt x="685791" y="190499"/>
                  </a:lnTo>
                  <a:lnTo>
                    <a:pt x="774697" y="190499"/>
                  </a:lnTo>
                  <a:lnTo>
                    <a:pt x="844487" y="114299"/>
                  </a:lnTo>
                  <a:lnTo>
                    <a:pt x="970341" y="114299"/>
                  </a:lnTo>
                  <a:lnTo>
                    <a:pt x="853287" y="50799"/>
                  </a:lnTo>
                  <a:close/>
                </a:path>
                <a:path w="1361439" h="1651000" extrusionOk="0">
                  <a:moveTo>
                    <a:pt x="535360" y="63499"/>
                  </a:moveTo>
                  <a:lnTo>
                    <a:pt x="354311" y="63499"/>
                  </a:lnTo>
                  <a:lnTo>
                    <a:pt x="372345" y="76199"/>
                  </a:lnTo>
                  <a:lnTo>
                    <a:pt x="384516" y="101599"/>
                  </a:lnTo>
                  <a:lnTo>
                    <a:pt x="388982" y="114299"/>
                  </a:lnTo>
                  <a:lnTo>
                    <a:pt x="384516" y="139699"/>
                  </a:lnTo>
                  <a:lnTo>
                    <a:pt x="372345" y="165099"/>
                  </a:lnTo>
                  <a:lnTo>
                    <a:pt x="354311" y="177799"/>
                  </a:lnTo>
                  <a:lnTo>
                    <a:pt x="439219" y="177799"/>
                  </a:lnTo>
                  <a:lnTo>
                    <a:pt x="444614" y="165099"/>
                  </a:lnTo>
                  <a:lnTo>
                    <a:pt x="451428" y="139699"/>
                  </a:lnTo>
                  <a:lnTo>
                    <a:pt x="453802" y="114299"/>
                  </a:lnTo>
                  <a:lnTo>
                    <a:pt x="453533" y="114299"/>
                  </a:lnTo>
                  <a:lnTo>
                    <a:pt x="452737" y="101599"/>
                  </a:lnTo>
                  <a:lnTo>
                    <a:pt x="451435" y="101599"/>
                  </a:lnTo>
                  <a:lnTo>
                    <a:pt x="449648" y="88899"/>
                  </a:lnTo>
                  <a:lnTo>
                    <a:pt x="571841" y="88899"/>
                  </a:lnTo>
                  <a:lnTo>
                    <a:pt x="557364" y="76199"/>
                  </a:lnTo>
                  <a:lnTo>
                    <a:pt x="535360" y="63499"/>
                  </a:lnTo>
                  <a:close/>
                </a:path>
              </a:pathLst>
            </a:custGeom>
            <a:solidFill>
              <a:srgbClr val="4B268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08" name="Picture 107">
              <a:extLst>
                <a:ext uri="{FF2B5EF4-FFF2-40B4-BE49-F238E27FC236}">
                  <a16:creationId xmlns:a16="http://schemas.microsoft.com/office/drawing/2014/main" id="{28B150EC-EA8E-8D66-C11F-DDB63677A2D0}"/>
                </a:ext>
              </a:extLst>
            </p:cNvPr>
            <p:cNvPicPr>
              <a:picLocks noChangeAspect="1"/>
            </p:cNvPicPr>
            <p:nvPr/>
          </p:nvPicPr>
          <p:blipFill>
            <a:blip r:embed="rId13"/>
            <a:stretch>
              <a:fillRect/>
            </a:stretch>
          </p:blipFill>
          <p:spPr>
            <a:xfrm>
              <a:off x="970158" y="6035132"/>
              <a:ext cx="741463" cy="720589"/>
            </a:xfrm>
            <a:prstGeom prst="rect">
              <a:avLst/>
            </a:prstGeom>
          </p:spPr>
        </p:pic>
      </p:grpSp>
      <p:cxnSp>
        <p:nvCxnSpPr>
          <p:cNvPr id="102" name="Google Shape;348;p26">
            <a:extLst>
              <a:ext uri="{FF2B5EF4-FFF2-40B4-BE49-F238E27FC236}">
                <a16:creationId xmlns:a16="http://schemas.microsoft.com/office/drawing/2014/main" id="{6E1821D6-E5FD-D957-6588-111FC4E8FAC7}"/>
              </a:ext>
            </a:extLst>
          </p:cNvPr>
          <p:cNvCxnSpPr>
            <a:cxnSpLocks/>
          </p:cNvCxnSpPr>
          <p:nvPr/>
        </p:nvCxnSpPr>
        <p:spPr>
          <a:xfrm rot="10800000">
            <a:off x="4645403" y="4658102"/>
            <a:ext cx="0" cy="293400"/>
          </a:xfrm>
          <a:prstGeom prst="straightConnector1">
            <a:avLst/>
          </a:prstGeom>
          <a:noFill/>
          <a:ln w="127000" cap="flat" cmpd="sng">
            <a:solidFill>
              <a:srgbClr val="690CEB"/>
            </a:solidFill>
            <a:prstDash val="solid"/>
            <a:round/>
            <a:headEnd type="none" w="sm" len="sm"/>
            <a:tailEnd type="none" w="sm" len="sm"/>
          </a:ln>
        </p:spPr>
      </p:cxnSp>
      <p:sp>
        <p:nvSpPr>
          <p:cNvPr id="103" name="Google Shape;441;p26">
            <a:extLst>
              <a:ext uri="{FF2B5EF4-FFF2-40B4-BE49-F238E27FC236}">
                <a16:creationId xmlns:a16="http://schemas.microsoft.com/office/drawing/2014/main" id="{2F976D17-C7BB-DF35-D9E9-A2051C2388DF}"/>
              </a:ext>
            </a:extLst>
          </p:cNvPr>
          <p:cNvSpPr/>
          <p:nvPr/>
        </p:nvSpPr>
        <p:spPr>
          <a:xfrm>
            <a:off x="3552981" y="2705188"/>
            <a:ext cx="2215318" cy="626864"/>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09" name="Google Shape;442;p26">
            <a:extLst>
              <a:ext uri="{FF2B5EF4-FFF2-40B4-BE49-F238E27FC236}">
                <a16:creationId xmlns:a16="http://schemas.microsoft.com/office/drawing/2014/main" id="{51B68B9D-2039-C2AD-95A1-A1A490BCD555}"/>
              </a:ext>
            </a:extLst>
          </p:cNvPr>
          <p:cNvSpPr/>
          <p:nvPr/>
        </p:nvSpPr>
        <p:spPr>
          <a:xfrm>
            <a:off x="3681427" y="2485232"/>
            <a:ext cx="1922390" cy="92041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353535"/>
                </a:solidFill>
                <a:latin typeface="Poppins"/>
                <a:ea typeface="Poppins"/>
                <a:cs typeface="Poppins"/>
                <a:sym typeface="Poppins"/>
              </a:rPr>
              <a:t>Manufacturer Portal</a:t>
            </a:r>
            <a:endParaRPr/>
          </a:p>
        </p:txBody>
      </p:sp>
      <p:grpSp>
        <p:nvGrpSpPr>
          <p:cNvPr id="110" name="Google Shape;453;p26">
            <a:extLst>
              <a:ext uri="{FF2B5EF4-FFF2-40B4-BE49-F238E27FC236}">
                <a16:creationId xmlns:a16="http://schemas.microsoft.com/office/drawing/2014/main" id="{F7D3F7ED-C11B-AB2F-52FC-2C72692CEACE}"/>
              </a:ext>
            </a:extLst>
          </p:cNvPr>
          <p:cNvGrpSpPr/>
          <p:nvPr/>
        </p:nvGrpSpPr>
        <p:grpSpPr>
          <a:xfrm>
            <a:off x="4035755" y="3334719"/>
            <a:ext cx="1253604" cy="1275288"/>
            <a:chOff x="8788895" y="782939"/>
            <a:chExt cx="2533015" cy="2576830"/>
          </a:xfrm>
        </p:grpSpPr>
        <p:sp>
          <p:nvSpPr>
            <p:cNvPr id="111" name="Google Shape;454;p26">
              <a:extLst>
                <a:ext uri="{FF2B5EF4-FFF2-40B4-BE49-F238E27FC236}">
                  <a16:creationId xmlns:a16="http://schemas.microsoft.com/office/drawing/2014/main" id="{9DF4D714-B6C4-9EE3-338D-A302C052BBD2}"/>
                </a:ext>
              </a:extLst>
            </p:cNvPr>
            <p:cNvSpPr/>
            <p:nvPr/>
          </p:nvSpPr>
          <p:spPr>
            <a:xfrm>
              <a:off x="8788895" y="782939"/>
              <a:ext cx="2533015" cy="2576830"/>
            </a:xfrm>
            <a:custGeom>
              <a:avLst/>
              <a:gdLst/>
              <a:ahLst/>
              <a:cxnLst/>
              <a:rect l="l" t="t" r="r" b="b"/>
              <a:pathLst>
                <a:path w="2533015" h="2576829" extrusionOk="0">
                  <a:moveTo>
                    <a:pt x="2532608" y="187248"/>
                  </a:moveTo>
                  <a:lnTo>
                    <a:pt x="2525903" y="137528"/>
                  </a:lnTo>
                  <a:lnTo>
                    <a:pt x="2507005" y="92811"/>
                  </a:lnTo>
                  <a:lnTo>
                    <a:pt x="2478316" y="55702"/>
                  </a:lnTo>
                  <a:lnTo>
                    <a:pt x="2478316" y="188442"/>
                  </a:lnTo>
                  <a:lnTo>
                    <a:pt x="2478316" y="207086"/>
                  </a:lnTo>
                  <a:lnTo>
                    <a:pt x="2478316" y="1637652"/>
                  </a:lnTo>
                  <a:lnTo>
                    <a:pt x="2478316" y="1763395"/>
                  </a:lnTo>
                  <a:lnTo>
                    <a:pt x="2475915" y="1789163"/>
                  </a:lnTo>
                  <a:lnTo>
                    <a:pt x="2456713" y="1836178"/>
                  </a:lnTo>
                  <a:lnTo>
                    <a:pt x="2420416" y="1872843"/>
                  </a:lnTo>
                  <a:lnTo>
                    <a:pt x="2373553" y="1892528"/>
                  </a:lnTo>
                  <a:lnTo>
                    <a:pt x="2347772" y="1895170"/>
                  </a:lnTo>
                  <a:lnTo>
                    <a:pt x="1536534" y="1895170"/>
                  </a:lnTo>
                  <a:lnTo>
                    <a:pt x="1536534" y="1949450"/>
                  </a:lnTo>
                  <a:lnTo>
                    <a:pt x="1536534" y="2396502"/>
                  </a:lnTo>
                  <a:lnTo>
                    <a:pt x="996086" y="2396502"/>
                  </a:lnTo>
                  <a:lnTo>
                    <a:pt x="996086" y="1949450"/>
                  </a:lnTo>
                  <a:lnTo>
                    <a:pt x="1536534" y="1949450"/>
                  </a:lnTo>
                  <a:lnTo>
                    <a:pt x="1536534" y="1895170"/>
                  </a:lnTo>
                  <a:lnTo>
                    <a:pt x="186258" y="1895170"/>
                  </a:lnTo>
                  <a:lnTo>
                    <a:pt x="160223" y="1892693"/>
                  </a:lnTo>
                  <a:lnTo>
                    <a:pt x="113296" y="1873554"/>
                  </a:lnTo>
                  <a:lnTo>
                    <a:pt x="76758" y="1837461"/>
                  </a:lnTo>
                  <a:lnTo>
                    <a:pt x="56984" y="1790649"/>
                  </a:lnTo>
                  <a:lnTo>
                    <a:pt x="54279" y="1764880"/>
                  </a:lnTo>
                  <a:lnTo>
                    <a:pt x="54279" y="1637652"/>
                  </a:lnTo>
                  <a:lnTo>
                    <a:pt x="2478316" y="1637652"/>
                  </a:lnTo>
                  <a:lnTo>
                    <a:pt x="2478316" y="207086"/>
                  </a:lnTo>
                  <a:lnTo>
                    <a:pt x="54279" y="207086"/>
                  </a:lnTo>
                  <a:lnTo>
                    <a:pt x="54279" y="188442"/>
                  </a:lnTo>
                  <a:lnTo>
                    <a:pt x="61023" y="146088"/>
                  </a:lnTo>
                  <a:lnTo>
                    <a:pt x="79781" y="109270"/>
                  </a:lnTo>
                  <a:lnTo>
                    <a:pt x="108369" y="80213"/>
                  </a:lnTo>
                  <a:lnTo>
                    <a:pt x="144589" y="61150"/>
                  </a:lnTo>
                  <a:lnTo>
                    <a:pt x="186258" y="54305"/>
                  </a:lnTo>
                  <a:lnTo>
                    <a:pt x="2346388" y="54305"/>
                  </a:lnTo>
                  <a:lnTo>
                    <a:pt x="2388044" y="61150"/>
                  </a:lnTo>
                  <a:lnTo>
                    <a:pt x="2424252" y="80213"/>
                  </a:lnTo>
                  <a:lnTo>
                    <a:pt x="2452827" y="109270"/>
                  </a:lnTo>
                  <a:lnTo>
                    <a:pt x="2471572" y="146088"/>
                  </a:lnTo>
                  <a:lnTo>
                    <a:pt x="2478316" y="188442"/>
                  </a:lnTo>
                  <a:lnTo>
                    <a:pt x="2478316" y="55702"/>
                  </a:lnTo>
                  <a:lnTo>
                    <a:pt x="2477706" y="54902"/>
                  </a:lnTo>
                  <a:lnTo>
                    <a:pt x="2476931" y="54305"/>
                  </a:lnTo>
                  <a:lnTo>
                    <a:pt x="2439797" y="25590"/>
                  </a:lnTo>
                  <a:lnTo>
                    <a:pt x="2395080" y="6692"/>
                  </a:lnTo>
                  <a:lnTo>
                    <a:pt x="2345372" y="0"/>
                  </a:lnTo>
                  <a:lnTo>
                    <a:pt x="187248" y="0"/>
                  </a:lnTo>
                  <a:lnTo>
                    <a:pt x="137528" y="6692"/>
                  </a:lnTo>
                  <a:lnTo>
                    <a:pt x="92811" y="25590"/>
                  </a:lnTo>
                  <a:lnTo>
                    <a:pt x="54902" y="54902"/>
                  </a:lnTo>
                  <a:lnTo>
                    <a:pt x="25603" y="92811"/>
                  </a:lnTo>
                  <a:lnTo>
                    <a:pt x="6692" y="137528"/>
                  </a:lnTo>
                  <a:lnTo>
                    <a:pt x="0" y="187248"/>
                  </a:lnTo>
                  <a:lnTo>
                    <a:pt x="0" y="1762226"/>
                  </a:lnTo>
                  <a:lnTo>
                    <a:pt x="6692" y="1811947"/>
                  </a:lnTo>
                  <a:lnTo>
                    <a:pt x="25603" y="1856651"/>
                  </a:lnTo>
                  <a:lnTo>
                    <a:pt x="54902" y="1894560"/>
                  </a:lnTo>
                  <a:lnTo>
                    <a:pt x="92811" y="1923859"/>
                  </a:lnTo>
                  <a:lnTo>
                    <a:pt x="137528" y="1942757"/>
                  </a:lnTo>
                  <a:lnTo>
                    <a:pt x="187248" y="1949450"/>
                  </a:lnTo>
                  <a:lnTo>
                    <a:pt x="959358" y="1949450"/>
                  </a:lnTo>
                  <a:lnTo>
                    <a:pt x="959358" y="2396502"/>
                  </a:lnTo>
                  <a:lnTo>
                    <a:pt x="575818" y="2396502"/>
                  </a:lnTo>
                  <a:lnTo>
                    <a:pt x="575818" y="2576334"/>
                  </a:lnTo>
                  <a:lnTo>
                    <a:pt x="1956777" y="2576334"/>
                  </a:lnTo>
                  <a:lnTo>
                    <a:pt x="1956777" y="2539606"/>
                  </a:lnTo>
                  <a:lnTo>
                    <a:pt x="1956777" y="2433231"/>
                  </a:lnTo>
                  <a:lnTo>
                    <a:pt x="1956777" y="2396502"/>
                  </a:lnTo>
                  <a:lnTo>
                    <a:pt x="1920049" y="2396502"/>
                  </a:lnTo>
                  <a:lnTo>
                    <a:pt x="1920049" y="2433231"/>
                  </a:lnTo>
                  <a:lnTo>
                    <a:pt x="1920049" y="2539606"/>
                  </a:lnTo>
                  <a:lnTo>
                    <a:pt x="612546" y="2539606"/>
                  </a:lnTo>
                  <a:lnTo>
                    <a:pt x="612546" y="2433231"/>
                  </a:lnTo>
                  <a:lnTo>
                    <a:pt x="1920049" y="2433231"/>
                  </a:lnTo>
                  <a:lnTo>
                    <a:pt x="1920049" y="2396502"/>
                  </a:lnTo>
                  <a:lnTo>
                    <a:pt x="1573263" y="2396502"/>
                  </a:lnTo>
                  <a:lnTo>
                    <a:pt x="1573263" y="1949450"/>
                  </a:lnTo>
                  <a:lnTo>
                    <a:pt x="2345372" y="1949450"/>
                  </a:lnTo>
                  <a:lnTo>
                    <a:pt x="2395080" y="1942757"/>
                  </a:lnTo>
                  <a:lnTo>
                    <a:pt x="2439797" y="1923859"/>
                  </a:lnTo>
                  <a:lnTo>
                    <a:pt x="2476906" y="1895170"/>
                  </a:lnTo>
                  <a:lnTo>
                    <a:pt x="2477706" y="1894560"/>
                  </a:lnTo>
                  <a:lnTo>
                    <a:pt x="2507005" y="1856651"/>
                  </a:lnTo>
                  <a:lnTo>
                    <a:pt x="2525903" y="1811947"/>
                  </a:lnTo>
                  <a:lnTo>
                    <a:pt x="2532608" y="1762226"/>
                  </a:lnTo>
                  <a:lnTo>
                    <a:pt x="2532608" y="1637652"/>
                  </a:lnTo>
                  <a:lnTo>
                    <a:pt x="2532608" y="1583347"/>
                  </a:lnTo>
                  <a:lnTo>
                    <a:pt x="2532608" y="261391"/>
                  </a:lnTo>
                  <a:lnTo>
                    <a:pt x="2532608" y="207086"/>
                  </a:lnTo>
                  <a:lnTo>
                    <a:pt x="2532608" y="187248"/>
                  </a:lnTo>
                  <a:close/>
                </a:path>
              </a:pathLst>
            </a:custGeom>
            <a:solidFill>
              <a:srgbClr val="4B268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 name="Google Shape;455;p26">
              <a:extLst>
                <a:ext uri="{FF2B5EF4-FFF2-40B4-BE49-F238E27FC236}">
                  <a16:creationId xmlns:a16="http://schemas.microsoft.com/office/drawing/2014/main" id="{F0A5782B-61EB-3F25-EA5A-64027332EE5F}"/>
                </a:ext>
              </a:extLst>
            </p:cNvPr>
            <p:cNvSpPr/>
            <p:nvPr/>
          </p:nvSpPr>
          <p:spPr>
            <a:xfrm>
              <a:off x="9032837" y="1169883"/>
              <a:ext cx="804545" cy="753110"/>
            </a:xfrm>
            <a:custGeom>
              <a:avLst/>
              <a:gdLst/>
              <a:ahLst/>
              <a:cxnLst/>
              <a:rect l="l" t="t" r="r" b="b"/>
              <a:pathLst>
                <a:path w="804545" h="753110" extrusionOk="0">
                  <a:moveTo>
                    <a:pt x="705688" y="99314"/>
                  </a:moveTo>
                  <a:lnTo>
                    <a:pt x="700303" y="93916"/>
                  </a:lnTo>
                  <a:lnTo>
                    <a:pt x="681659" y="93916"/>
                  </a:lnTo>
                  <a:lnTo>
                    <a:pt x="681659" y="117944"/>
                  </a:lnTo>
                  <a:lnTo>
                    <a:pt x="681659" y="267169"/>
                  </a:lnTo>
                  <a:lnTo>
                    <a:pt x="681659" y="291198"/>
                  </a:lnTo>
                  <a:lnTo>
                    <a:pt x="681659" y="437184"/>
                  </a:lnTo>
                  <a:lnTo>
                    <a:pt x="122783" y="437184"/>
                  </a:lnTo>
                  <a:lnTo>
                    <a:pt x="122783" y="291198"/>
                  </a:lnTo>
                  <a:lnTo>
                    <a:pt x="213106" y="291198"/>
                  </a:lnTo>
                  <a:lnTo>
                    <a:pt x="217690" y="287896"/>
                  </a:lnTo>
                  <a:lnTo>
                    <a:pt x="224599" y="267169"/>
                  </a:lnTo>
                  <a:lnTo>
                    <a:pt x="236791" y="230581"/>
                  </a:lnTo>
                  <a:lnTo>
                    <a:pt x="348475" y="364617"/>
                  </a:lnTo>
                  <a:lnTo>
                    <a:pt x="353834" y="364223"/>
                  </a:lnTo>
                  <a:lnTo>
                    <a:pt x="357962" y="363435"/>
                  </a:lnTo>
                  <a:lnTo>
                    <a:pt x="363042" y="361873"/>
                  </a:lnTo>
                  <a:lnTo>
                    <a:pt x="374396" y="327787"/>
                  </a:lnTo>
                  <a:lnTo>
                    <a:pt x="386600" y="291198"/>
                  </a:lnTo>
                  <a:lnTo>
                    <a:pt x="431698" y="291198"/>
                  </a:lnTo>
                  <a:lnTo>
                    <a:pt x="436270" y="287896"/>
                  </a:lnTo>
                  <a:lnTo>
                    <a:pt x="455371" y="230581"/>
                  </a:lnTo>
                  <a:lnTo>
                    <a:pt x="567080" y="364617"/>
                  </a:lnTo>
                  <a:lnTo>
                    <a:pt x="572363" y="364223"/>
                  </a:lnTo>
                  <a:lnTo>
                    <a:pt x="576554" y="363435"/>
                  </a:lnTo>
                  <a:lnTo>
                    <a:pt x="581634" y="361873"/>
                  </a:lnTo>
                  <a:lnTo>
                    <a:pt x="592988" y="327787"/>
                  </a:lnTo>
                  <a:lnTo>
                    <a:pt x="605193" y="291198"/>
                  </a:lnTo>
                  <a:lnTo>
                    <a:pt x="681659" y="291198"/>
                  </a:lnTo>
                  <a:lnTo>
                    <a:pt x="681659" y="267169"/>
                  </a:lnTo>
                  <a:lnTo>
                    <a:pt x="591350" y="267169"/>
                  </a:lnTo>
                  <a:lnTo>
                    <a:pt x="586765" y="270471"/>
                  </a:lnTo>
                  <a:lnTo>
                    <a:pt x="567651" y="327787"/>
                  </a:lnTo>
                  <a:lnTo>
                    <a:pt x="486651" y="230581"/>
                  </a:lnTo>
                  <a:lnTo>
                    <a:pt x="455955" y="193751"/>
                  </a:lnTo>
                  <a:lnTo>
                    <a:pt x="450659" y="194144"/>
                  </a:lnTo>
                  <a:lnTo>
                    <a:pt x="446468" y="194932"/>
                  </a:lnTo>
                  <a:lnTo>
                    <a:pt x="441413" y="196494"/>
                  </a:lnTo>
                  <a:lnTo>
                    <a:pt x="417842" y="267169"/>
                  </a:lnTo>
                  <a:lnTo>
                    <a:pt x="372757" y="267169"/>
                  </a:lnTo>
                  <a:lnTo>
                    <a:pt x="368173" y="270471"/>
                  </a:lnTo>
                  <a:lnTo>
                    <a:pt x="349072" y="327787"/>
                  </a:lnTo>
                  <a:lnTo>
                    <a:pt x="268058" y="230581"/>
                  </a:lnTo>
                  <a:lnTo>
                    <a:pt x="237363" y="193751"/>
                  </a:lnTo>
                  <a:lnTo>
                    <a:pt x="232079" y="194144"/>
                  </a:lnTo>
                  <a:lnTo>
                    <a:pt x="227901" y="194932"/>
                  </a:lnTo>
                  <a:lnTo>
                    <a:pt x="222821" y="196494"/>
                  </a:lnTo>
                  <a:lnTo>
                    <a:pt x="199263" y="267169"/>
                  </a:lnTo>
                  <a:lnTo>
                    <a:pt x="122783" y="267169"/>
                  </a:lnTo>
                  <a:lnTo>
                    <a:pt x="122783" y="117944"/>
                  </a:lnTo>
                  <a:lnTo>
                    <a:pt x="681659" y="117944"/>
                  </a:lnTo>
                  <a:lnTo>
                    <a:pt x="681659" y="93916"/>
                  </a:lnTo>
                  <a:lnTo>
                    <a:pt x="104152" y="93916"/>
                  </a:lnTo>
                  <a:lnTo>
                    <a:pt x="98755" y="99314"/>
                  </a:lnTo>
                  <a:lnTo>
                    <a:pt x="98755" y="455815"/>
                  </a:lnTo>
                  <a:lnTo>
                    <a:pt x="104152" y="461200"/>
                  </a:lnTo>
                  <a:lnTo>
                    <a:pt x="700303" y="461200"/>
                  </a:lnTo>
                  <a:lnTo>
                    <a:pt x="705688" y="455815"/>
                  </a:lnTo>
                  <a:lnTo>
                    <a:pt x="705688" y="437184"/>
                  </a:lnTo>
                  <a:lnTo>
                    <a:pt x="705688" y="291198"/>
                  </a:lnTo>
                  <a:lnTo>
                    <a:pt x="705688" y="117944"/>
                  </a:lnTo>
                  <a:lnTo>
                    <a:pt x="705688" y="99314"/>
                  </a:lnTo>
                  <a:close/>
                </a:path>
                <a:path w="804545" h="753110" extrusionOk="0">
                  <a:moveTo>
                    <a:pt x="804456" y="92976"/>
                  </a:moveTo>
                  <a:lnTo>
                    <a:pt x="797140" y="56819"/>
                  </a:lnTo>
                  <a:lnTo>
                    <a:pt x="780427" y="32054"/>
                  </a:lnTo>
                  <a:lnTo>
                    <a:pt x="780427" y="92976"/>
                  </a:lnTo>
                  <a:lnTo>
                    <a:pt x="780427" y="659688"/>
                  </a:lnTo>
                  <a:lnTo>
                    <a:pt x="775004" y="686498"/>
                  </a:lnTo>
                  <a:lnTo>
                    <a:pt x="760209" y="708418"/>
                  </a:lnTo>
                  <a:lnTo>
                    <a:pt x="738301" y="723201"/>
                  </a:lnTo>
                  <a:lnTo>
                    <a:pt x="711492" y="728637"/>
                  </a:lnTo>
                  <a:lnTo>
                    <a:pt x="92964" y="728637"/>
                  </a:lnTo>
                  <a:lnTo>
                    <a:pt x="66154" y="723201"/>
                  </a:lnTo>
                  <a:lnTo>
                    <a:pt x="44234" y="708418"/>
                  </a:lnTo>
                  <a:lnTo>
                    <a:pt x="29438" y="686498"/>
                  </a:lnTo>
                  <a:lnTo>
                    <a:pt x="24015" y="659688"/>
                  </a:lnTo>
                  <a:lnTo>
                    <a:pt x="24015" y="92976"/>
                  </a:lnTo>
                  <a:lnTo>
                    <a:pt x="29438" y="66167"/>
                  </a:lnTo>
                  <a:lnTo>
                    <a:pt x="44234" y="44246"/>
                  </a:lnTo>
                  <a:lnTo>
                    <a:pt x="66154" y="29464"/>
                  </a:lnTo>
                  <a:lnTo>
                    <a:pt x="92964" y="24028"/>
                  </a:lnTo>
                  <a:lnTo>
                    <a:pt x="711492" y="24028"/>
                  </a:lnTo>
                  <a:lnTo>
                    <a:pt x="738301" y="29464"/>
                  </a:lnTo>
                  <a:lnTo>
                    <a:pt x="760209" y="44246"/>
                  </a:lnTo>
                  <a:lnTo>
                    <a:pt x="775004" y="66167"/>
                  </a:lnTo>
                  <a:lnTo>
                    <a:pt x="780427" y="92976"/>
                  </a:lnTo>
                  <a:lnTo>
                    <a:pt x="780427" y="32054"/>
                  </a:lnTo>
                  <a:lnTo>
                    <a:pt x="777201" y="27266"/>
                  </a:lnTo>
                  <a:lnTo>
                    <a:pt x="772401" y="24028"/>
                  </a:lnTo>
                  <a:lnTo>
                    <a:pt x="747636" y="7315"/>
                  </a:lnTo>
                  <a:lnTo>
                    <a:pt x="711492" y="0"/>
                  </a:lnTo>
                  <a:lnTo>
                    <a:pt x="92964" y="0"/>
                  </a:lnTo>
                  <a:lnTo>
                    <a:pt x="56807" y="7315"/>
                  </a:lnTo>
                  <a:lnTo>
                    <a:pt x="27254" y="27266"/>
                  </a:lnTo>
                  <a:lnTo>
                    <a:pt x="7315" y="56819"/>
                  </a:lnTo>
                  <a:lnTo>
                    <a:pt x="0" y="92976"/>
                  </a:lnTo>
                  <a:lnTo>
                    <a:pt x="0" y="659688"/>
                  </a:lnTo>
                  <a:lnTo>
                    <a:pt x="7315" y="695845"/>
                  </a:lnTo>
                  <a:lnTo>
                    <a:pt x="27254" y="725398"/>
                  </a:lnTo>
                  <a:lnTo>
                    <a:pt x="56807" y="745350"/>
                  </a:lnTo>
                  <a:lnTo>
                    <a:pt x="92964" y="752665"/>
                  </a:lnTo>
                  <a:lnTo>
                    <a:pt x="711492" y="752665"/>
                  </a:lnTo>
                  <a:lnTo>
                    <a:pt x="747636" y="745350"/>
                  </a:lnTo>
                  <a:lnTo>
                    <a:pt x="772401" y="728637"/>
                  </a:lnTo>
                  <a:lnTo>
                    <a:pt x="777201" y="725398"/>
                  </a:lnTo>
                  <a:lnTo>
                    <a:pt x="797140" y="695845"/>
                  </a:lnTo>
                  <a:lnTo>
                    <a:pt x="804456" y="659688"/>
                  </a:lnTo>
                  <a:lnTo>
                    <a:pt x="804456" y="92976"/>
                  </a:lnTo>
                  <a:close/>
                </a:path>
              </a:pathLst>
            </a:custGeom>
            <a:solidFill>
              <a:srgbClr val="FFFFFF">
                <a:alpha val="79607"/>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13" name="Google Shape;456;p26">
              <a:extLst>
                <a:ext uri="{FF2B5EF4-FFF2-40B4-BE49-F238E27FC236}">
                  <a16:creationId xmlns:a16="http://schemas.microsoft.com/office/drawing/2014/main" id="{9563DD84-3FC0-0FC4-6522-805D99E8FB66}"/>
                </a:ext>
              </a:extLst>
            </p:cNvPr>
            <p:cNvPicPr preferRelativeResize="0"/>
            <p:nvPr/>
          </p:nvPicPr>
          <p:blipFill rotWithShape="1">
            <a:blip r:embed="rId14">
              <a:alphaModFix/>
            </a:blip>
            <a:srcRect/>
            <a:stretch/>
          </p:blipFill>
          <p:spPr>
            <a:xfrm>
              <a:off x="9374473" y="1704211"/>
              <a:ext cx="121189" cy="121178"/>
            </a:xfrm>
            <a:prstGeom prst="rect">
              <a:avLst/>
            </a:prstGeom>
            <a:noFill/>
            <a:ln>
              <a:noFill/>
            </a:ln>
          </p:spPr>
        </p:pic>
        <p:sp>
          <p:nvSpPr>
            <p:cNvPr id="114" name="Google Shape;457;p26">
              <a:extLst>
                <a:ext uri="{FF2B5EF4-FFF2-40B4-BE49-F238E27FC236}">
                  <a16:creationId xmlns:a16="http://schemas.microsoft.com/office/drawing/2014/main" id="{E02BF5C2-2D4E-D661-2400-0F1C6F4D8EEF}"/>
                </a:ext>
              </a:extLst>
            </p:cNvPr>
            <p:cNvSpPr/>
            <p:nvPr/>
          </p:nvSpPr>
          <p:spPr>
            <a:xfrm>
              <a:off x="9277325" y="1752788"/>
              <a:ext cx="315595" cy="24130"/>
            </a:xfrm>
            <a:custGeom>
              <a:avLst/>
              <a:gdLst/>
              <a:ahLst/>
              <a:cxnLst/>
              <a:rect l="l" t="t" r="r" b="b"/>
              <a:pathLst>
                <a:path w="315595" h="24130" extrusionOk="0">
                  <a:moveTo>
                    <a:pt x="24028" y="5384"/>
                  </a:moveTo>
                  <a:lnTo>
                    <a:pt x="18630" y="0"/>
                  </a:lnTo>
                  <a:lnTo>
                    <a:pt x="12014" y="0"/>
                  </a:lnTo>
                  <a:lnTo>
                    <a:pt x="5384" y="0"/>
                  </a:lnTo>
                  <a:lnTo>
                    <a:pt x="0" y="5384"/>
                  </a:lnTo>
                  <a:lnTo>
                    <a:pt x="0" y="18643"/>
                  </a:lnTo>
                  <a:lnTo>
                    <a:pt x="5384" y="24028"/>
                  </a:lnTo>
                  <a:lnTo>
                    <a:pt x="18630" y="24028"/>
                  </a:lnTo>
                  <a:lnTo>
                    <a:pt x="24028" y="18643"/>
                  </a:lnTo>
                  <a:lnTo>
                    <a:pt x="24028" y="5384"/>
                  </a:lnTo>
                  <a:close/>
                </a:path>
                <a:path w="315595" h="24130" extrusionOk="0">
                  <a:moveTo>
                    <a:pt x="315480" y="5384"/>
                  </a:moveTo>
                  <a:lnTo>
                    <a:pt x="310083" y="0"/>
                  </a:lnTo>
                  <a:lnTo>
                    <a:pt x="303453" y="0"/>
                  </a:lnTo>
                  <a:lnTo>
                    <a:pt x="296837" y="0"/>
                  </a:lnTo>
                  <a:lnTo>
                    <a:pt x="291452" y="5384"/>
                  </a:lnTo>
                  <a:lnTo>
                    <a:pt x="291452" y="18643"/>
                  </a:lnTo>
                  <a:lnTo>
                    <a:pt x="296837" y="24028"/>
                  </a:lnTo>
                  <a:lnTo>
                    <a:pt x="310083" y="24028"/>
                  </a:lnTo>
                  <a:lnTo>
                    <a:pt x="315480" y="18643"/>
                  </a:lnTo>
                  <a:lnTo>
                    <a:pt x="315480" y="5384"/>
                  </a:lnTo>
                  <a:close/>
                </a:path>
              </a:pathLst>
            </a:custGeom>
            <a:solidFill>
              <a:srgbClr val="FFFFFF">
                <a:alpha val="79607"/>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 name="Google Shape;458;p26">
              <a:extLst>
                <a:ext uri="{FF2B5EF4-FFF2-40B4-BE49-F238E27FC236}">
                  <a16:creationId xmlns:a16="http://schemas.microsoft.com/office/drawing/2014/main" id="{DD03930B-3986-4938-9FA4-86A46BEBE21E}"/>
                </a:ext>
              </a:extLst>
            </p:cNvPr>
            <p:cNvSpPr/>
            <p:nvPr/>
          </p:nvSpPr>
          <p:spPr>
            <a:xfrm>
              <a:off x="10055201" y="1103878"/>
              <a:ext cx="0" cy="1223010"/>
            </a:xfrm>
            <a:custGeom>
              <a:avLst/>
              <a:gdLst/>
              <a:ahLst/>
              <a:cxnLst/>
              <a:rect l="l" t="t" r="r" b="b"/>
              <a:pathLst>
                <a:path w="120000" h="1223010" extrusionOk="0">
                  <a:moveTo>
                    <a:pt x="0" y="0"/>
                  </a:moveTo>
                  <a:lnTo>
                    <a:pt x="0" y="1222783"/>
                  </a:lnTo>
                </a:path>
              </a:pathLst>
            </a:custGeom>
            <a:noFill/>
            <a:ln w="205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 name="Google Shape;459;p26">
              <a:extLst>
                <a:ext uri="{FF2B5EF4-FFF2-40B4-BE49-F238E27FC236}">
                  <a16:creationId xmlns:a16="http://schemas.microsoft.com/office/drawing/2014/main" id="{FB0CC42D-2E86-A735-8EF4-D22EB4D9F48F}"/>
                </a:ext>
              </a:extLst>
            </p:cNvPr>
            <p:cNvSpPr/>
            <p:nvPr/>
          </p:nvSpPr>
          <p:spPr>
            <a:xfrm>
              <a:off x="9032824" y="1106142"/>
              <a:ext cx="2099945" cy="1172845"/>
            </a:xfrm>
            <a:custGeom>
              <a:avLst/>
              <a:gdLst/>
              <a:ahLst/>
              <a:cxnLst/>
              <a:rect l="l" t="t" r="r" b="b"/>
              <a:pathLst>
                <a:path w="2099945" h="1172845" extrusionOk="0">
                  <a:moveTo>
                    <a:pt x="502145" y="1125867"/>
                  </a:moveTo>
                  <a:lnTo>
                    <a:pt x="498652" y="1108595"/>
                  </a:lnTo>
                  <a:lnTo>
                    <a:pt x="489140" y="1094498"/>
                  </a:lnTo>
                  <a:lnTo>
                    <a:pt x="475043" y="1084986"/>
                  </a:lnTo>
                  <a:lnTo>
                    <a:pt x="457771" y="1081493"/>
                  </a:lnTo>
                  <a:lnTo>
                    <a:pt x="44373" y="1081493"/>
                  </a:lnTo>
                  <a:lnTo>
                    <a:pt x="27101" y="1084986"/>
                  </a:lnTo>
                  <a:lnTo>
                    <a:pt x="12992" y="1094498"/>
                  </a:lnTo>
                  <a:lnTo>
                    <a:pt x="3492" y="1108595"/>
                  </a:lnTo>
                  <a:lnTo>
                    <a:pt x="0" y="1125867"/>
                  </a:lnTo>
                  <a:lnTo>
                    <a:pt x="0" y="1128293"/>
                  </a:lnTo>
                  <a:lnTo>
                    <a:pt x="3492" y="1145565"/>
                  </a:lnTo>
                  <a:lnTo>
                    <a:pt x="12992" y="1159675"/>
                  </a:lnTo>
                  <a:lnTo>
                    <a:pt x="27101" y="1169174"/>
                  </a:lnTo>
                  <a:lnTo>
                    <a:pt x="44373" y="1172667"/>
                  </a:lnTo>
                  <a:lnTo>
                    <a:pt x="457771" y="1172667"/>
                  </a:lnTo>
                  <a:lnTo>
                    <a:pt x="475043" y="1169174"/>
                  </a:lnTo>
                  <a:lnTo>
                    <a:pt x="489140" y="1159675"/>
                  </a:lnTo>
                  <a:lnTo>
                    <a:pt x="498652" y="1145565"/>
                  </a:lnTo>
                  <a:lnTo>
                    <a:pt x="502145" y="1128293"/>
                  </a:lnTo>
                  <a:lnTo>
                    <a:pt x="502145" y="1125867"/>
                  </a:lnTo>
                  <a:close/>
                </a:path>
                <a:path w="2099945" h="1172845" extrusionOk="0">
                  <a:moveTo>
                    <a:pt x="804468" y="997115"/>
                  </a:moveTo>
                  <a:lnTo>
                    <a:pt x="801077" y="980274"/>
                  </a:lnTo>
                  <a:lnTo>
                    <a:pt x="791806" y="966533"/>
                  </a:lnTo>
                  <a:lnTo>
                    <a:pt x="778052" y="957262"/>
                  </a:lnTo>
                  <a:lnTo>
                    <a:pt x="761225" y="953858"/>
                  </a:lnTo>
                  <a:lnTo>
                    <a:pt x="43256" y="953858"/>
                  </a:lnTo>
                  <a:lnTo>
                    <a:pt x="26416" y="957262"/>
                  </a:lnTo>
                  <a:lnTo>
                    <a:pt x="12674" y="966533"/>
                  </a:lnTo>
                  <a:lnTo>
                    <a:pt x="3403" y="980274"/>
                  </a:lnTo>
                  <a:lnTo>
                    <a:pt x="0" y="997115"/>
                  </a:lnTo>
                  <a:lnTo>
                    <a:pt x="0" y="1001776"/>
                  </a:lnTo>
                  <a:lnTo>
                    <a:pt x="3403" y="1018616"/>
                  </a:lnTo>
                  <a:lnTo>
                    <a:pt x="12674" y="1032357"/>
                  </a:lnTo>
                  <a:lnTo>
                    <a:pt x="26416" y="1041628"/>
                  </a:lnTo>
                  <a:lnTo>
                    <a:pt x="43256" y="1045032"/>
                  </a:lnTo>
                  <a:lnTo>
                    <a:pt x="761225" y="1045032"/>
                  </a:lnTo>
                  <a:lnTo>
                    <a:pt x="778052" y="1041628"/>
                  </a:lnTo>
                  <a:lnTo>
                    <a:pt x="791806" y="1032357"/>
                  </a:lnTo>
                  <a:lnTo>
                    <a:pt x="801077" y="1018616"/>
                  </a:lnTo>
                  <a:lnTo>
                    <a:pt x="804468" y="1001776"/>
                  </a:lnTo>
                  <a:lnTo>
                    <a:pt x="804468" y="997115"/>
                  </a:lnTo>
                  <a:close/>
                </a:path>
                <a:path w="2099945" h="1172845" extrusionOk="0">
                  <a:moveTo>
                    <a:pt x="1226667" y="0"/>
                  </a:moveTo>
                  <a:lnTo>
                    <a:pt x="1194320" y="0"/>
                  </a:lnTo>
                  <a:lnTo>
                    <a:pt x="1194320" y="330784"/>
                  </a:lnTo>
                  <a:lnTo>
                    <a:pt x="1226667" y="330784"/>
                  </a:lnTo>
                  <a:lnTo>
                    <a:pt x="1226667" y="0"/>
                  </a:lnTo>
                  <a:close/>
                </a:path>
                <a:path w="2099945" h="1172845" extrusionOk="0">
                  <a:moveTo>
                    <a:pt x="1264412" y="190398"/>
                  </a:moveTo>
                  <a:lnTo>
                    <a:pt x="1232065" y="190398"/>
                  </a:lnTo>
                  <a:lnTo>
                    <a:pt x="1232065" y="330784"/>
                  </a:lnTo>
                  <a:lnTo>
                    <a:pt x="1264412" y="330784"/>
                  </a:lnTo>
                  <a:lnTo>
                    <a:pt x="1264412" y="190398"/>
                  </a:lnTo>
                  <a:close/>
                </a:path>
                <a:path w="2099945" h="1172845" extrusionOk="0">
                  <a:moveTo>
                    <a:pt x="1351724" y="99377"/>
                  </a:moveTo>
                  <a:lnTo>
                    <a:pt x="1319390" y="99377"/>
                  </a:lnTo>
                  <a:lnTo>
                    <a:pt x="1319390" y="330784"/>
                  </a:lnTo>
                  <a:lnTo>
                    <a:pt x="1351724" y="330784"/>
                  </a:lnTo>
                  <a:lnTo>
                    <a:pt x="1351724" y="99377"/>
                  </a:lnTo>
                  <a:close/>
                </a:path>
                <a:path w="2099945" h="1172845" extrusionOk="0">
                  <a:moveTo>
                    <a:pt x="1389456" y="49593"/>
                  </a:moveTo>
                  <a:lnTo>
                    <a:pt x="1357122" y="49593"/>
                  </a:lnTo>
                  <a:lnTo>
                    <a:pt x="1357122" y="330784"/>
                  </a:lnTo>
                  <a:lnTo>
                    <a:pt x="1389456" y="330784"/>
                  </a:lnTo>
                  <a:lnTo>
                    <a:pt x="1389456" y="49593"/>
                  </a:lnTo>
                  <a:close/>
                </a:path>
                <a:path w="2099945" h="1172845" extrusionOk="0">
                  <a:moveTo>
                    <a:pt x="1469605" y="99377"/>
                  </a:moveTo>
                  <a:lnTo>
                    <a:pt x="1437284" y="99377"/>
                  </a:lnTo>
                  <a:lnTo>
                    <a:pt x="1437284" y="330784"/>
                  </a:lnTo>
                  <a:lnTo>
                    <a:pt x="1469605" y="330784"/>
                  </a:lnTo>
                  <a:lnTo>
                    <a:pt x="1469605" y="99377"/>
                  </a:lnTo>
                  <a:close/>
                </a:path>
                <a:path w="2099945" h="1172845" extrusionOk="0">
                  <a:moveTo>
                    <a:pt x="1507350" y="44856"/>
                  </a:moveTo>
                  <a:lnTo>
                    <a:pt x="1475016" y="44856"/>
                  </a:lnTo>
                  <a:lnTo>
                    <a:pt x="1475016" y="330784"/>
                  </a:lnTo>
                  <a:lnTo>
                    <a:pt x="1507350" y="330784"/>
                  </a:lnTo>
                  <a:lnTo>
                    <a:pt x="1507350" y="44856"/>
                  </a:lnTo>
                  <a:close/>
                </a:path>
                <a:path w="2099945" h="1172845" extrusionOk="0">
                  <a:moveTo>
                    <a:pt x="1584693" y="99377"/>
                  </a:moveTo>
                  <a:lnTo>
                    <a:pt x="1552359" y="99377"/>
                  </a:lnTo>
                  <a:lnTo>
                    <a:pt x="1552359" y="330784"/>
                  </a:lnTo>
                  <a:lnTo>
                    <a:pt x="1584693" y="330784"/>
                  </a:lnTo>
                  <a:lnTo>
                    <a:pt x="1584693" y="99377"/>
                  </a:lnTo>
                  <a:close/>
                </a:path>
                <a:path w="2099945" h="1172845" extrusionOk="0">
                  <a:moveTo>
                    <a:pt x="1622437" y="238125"/>
                  </a:moveTo>
                  <a:lnTo>
                    <a:pt x="1590103" y="238125"/>
                  </a:lnTo>
                  <a:lnTo>
                    <a:pt x="1590103" y="330784"/>
                  </a:lnTo>
                  <a:lnTo>
                    <a:pt x="1622437" y="330784"/>
                  </a:lnTo>
                  <a:lnTo>
                    <a:pt x="1622437" y="238125"/>
                  </a:lnTo>
                  <a:close/>
                </a:path>
                <a:path w="2099945" h="1172845" extrusionOk="0">
                  <a:moveTo>
                    <a:pt x="1703781" y="16611"/>
                  </a:moveTo>
                  <a:lnTo>
                    <a:pt x="1671447" y="16611"/>
                  </a:lnTo>
                  <a:lnTo>
                    <a:pt x="1671447" y="330796"/>
                  </a:lnTo>
                  <a:lnTo>
                    <a:pt x="1703781" y="330796"/>
                  </a:lnTo>
                  <a:lnTo>
                    <a:pt x="1703781" y="16611"/>
                  </a:lnTo>
                  <a:close/>
                </a:path>
                <a:path w="2099945" h="1172845" extrusionOk="0">
                  <a:moveTo>
                    <a:pt x="1741538" y="217284"/>
                  </a:moveTo>
                  <a:lnTo>
                    <a:pt x="1709191" y="217284"/>
                  </a:lnTo>
                  <a:lnTo>
                    <a:pt x="1709191" y="330784"/>
                  </a:lnTo>
                  <a:lnTo>
                    <a:pt x="1741538" y="330784"/>
                  </a:lnTo>
                  <a:lnTo>
                    <a:pt x="1741538" y="217284"/>
                  </a:lnTo>
                  <a:close/>
                </a:path>
                <a:path w="2099945" h="1172845" extrusionOk="0">
                  <a:moveTo>
                    <a:pt x="1828850" y="50736"/>
                  </a:moveTo>
                  <a:lnTo>
                    <a:pt x="1796516" y="50736"/>
                  </a:lnTo>
                  <a:lnTo>
                    <a:pt x="1796516" y="330796"/>
                  </a:lnTo>
                  <a:lnTo>
                    <a:pt x="1828850" y="330796"/>
                  </a:lnTo>
                  <a:lnTo>
                    <a:pt x="1828850" y="50736"/>
                  </a:lnTo>
                  <a:close/>
                </a:path>
                <a:path w="2099945" h="1172845" extrusionOk="0">
                  <a:moveTo>
                    <a:pt x="1866582" y="103441"/>
                  </a:moveTo>
                  <a:lnTo>
                    <a:pt x="1834248" y="103441"/>
                  </a:lnTo>
                  <a:lnTo>
                    <a:pt x="1834248" y="330784"/>
                  </a:lnTo>
                  <a:lnTo>
                    <a:pt x="1866582" y="330784"/>
                  </a:lnTo>
                  <a:lnTo>
                    <a:pt x="1866582" y="103441"/>
                  </a:lnTo>
                  <a:close/>
                </a:path>
                <a:path w="2099945" h="1172845" extrusionOk="0">
                  <a:moveTo>
                    <a:pt x="1946719" y="143687"/>
                  </a:moveTo>
                  <a:lnTo>
                    <a:pt x="1914398" y="143687"/>
                  </a:lnTo>
                  <a:lnTo>
                    <a:pt x="1914398" y="330784"/>
                  </a:lnTo>
                  <a:lnTo>
                    <a:pt x="1946719" y="330784"/>
                  </a:lnTo>
                  <a:lnTo>
                    <a:pt x="1946719" y="143687"/>
                  </a:lnTo>
                  <a:close/>
                </a:path>
                <a:path w="2099945" h="1172845" extrusionOk="0">
                  <a:moveTo>
                    <a:pt x="1984463" y="51917"/>
                  </a:moveTo>
                  <a:lnTo>
                    <a:pt x="1952129" y="51917"/>
                  </a:lnTo>
                  <a:lnTo>
                    <a:pt x="1952129" y="330796"/>
                  </a:lnTo>
                  <a:lnTo>
                    <a:pt x="1984463" y="330796"/>
                  </a:lnTo>
                  <a:lnTo>
                    <a:pt x="1984463" y="51917"/>
                  </a:lnTo>
                  <a:close/>
                </a:path>
                <a:path w="2099945" h="1172845" extrusionOk="0">
                  <a:moveTo>
                    <a:pt x="2061806" y="272021"/>
                  </a:moveTo>
                  <a:lnTo>
                    <a:pt x="2029485" y="272021"/>
                  </a:lnTo>
                  <a:lnTo>
                    <a:pt x="2029485" y="330784"/>
                  </a:lnTo>
                  <a:lnTo>
                    <a:pt x="2061806" y="330784"/>
                  </a:lnTo>
                  <a:lnTo>
                    <a:pt x="2061806" y="272021"/>
                  </a:lnTo>
                  <a:close/>
                </a:path>
                <a:path w="2099945" h="1172845" extrusionOk="0">
                  <a:moveTo>
                    <a:pt x="2099551" y="255879"/>
                  </a:moveTo>
                  <a:lnTo>
                    <a:pt x="2067229" y="255879"/>
                  </a:lnTo>
                  <a:lnTo>
                    <a:pt x="2067229" y="330796"/>
                  </a:lnTo>
                  <a:lnTo>
                    <a:pt x="2099551" y="330796"/>
                  </a:lnTo>
                  <a:lnTo>
                    <a:pt x="2099551" y="255879"/>
                  </a:lnTo>
                  <a:close/>
                </a:path>
              </a:pathLst>
            </a:custGeom>
            <a:solidFill>
              <a:srgbClr val="FFFFFF">
                <a:alpha val="49803"/>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 name="Google Shape;460;p26">
              <a:extLst>
                <a:ext uri="{FF2B5EF4-FFF2-40B4-BE49-F238E27FC236}">
                  <a16:creationId xmlns:a16="http://schemas.microsoft.com/office/drawing/2014/main" id="{903B0EEE-12F5-8B05-1172-1F9CCBD3C25E}"/>
                </a:ext>
              </a:extLst>
            </p:cNvPr>
            <p:cNvSpPr/>
            <p:nvPr/>
          </p:nvSpPr>
          <p:spPr>
            <a:xfrm>
              <a:off x="10222486" y="1950802"/>
              <a:ext cx="909955" cy="338455"/>
            </a:xfrm>
            <a:custGeom>
              <a:avLst/>
              <a:gdLst/>
              <a:ahLst/>
              <a:cxnLst/>
              <a:rect l="l" t="t" r="r" b="b"/>
              <a:pathLst>
                <a:path w="909954" h="338455" extrusionOk="0">
                  <a:moveTo>
                    <a:pt x="538597" y="0"/>
                  </a:moveTo>
                  <a:lnTo>
                    <a:pt x="496121" y="4730"/>
                  </a:lnTo>
                  <a:lnTo>
                    <a:pt x="457192" y="20392"/>
                  </a:lnTo>
                  <a:lnTo>
                    <a:pt x="422844" y="39712"/>
                  </a:lnTo>
                  <a:lnTo>
                    <a:pt x="394110" y="55420"/>
                  </a:lnTo>
                  <a:lnTo>
                    <a:pt x="354366" y="54676"/>
                  </a:lnTo>
                  <a:lnTo>
                    <a:pt x="304561" y="35511"/>
                  </a:lnTo>
                  <a:lnTo>
                    <a:pt x="252308" y="15813"/>
                  </a:lnTo>
                  <a:lnTo>
                    <a:pt x="205219" y="13471"/>
                  </a:lnTo>
                  <a:lnTo>
                    <a:pt x="168273" y="31269"/>
                  </a:lnTo>
                  <a:lnTo>
                    <a:pt x="135902" y="33876"/>
                  </a:lnTo>
                  <a:lnTo>
                    <a:pt x="106886" y="27659"/>
                  </a:lnTo>
                  <a:lnTo>
                    <a:pt x="80007" y="18988"/>
                  </a:lnTo>
                  <a:lnTo>
                    <a:pt x="54045" y="14231"/>
                  </a:lnTo>
                  <a:lnTo>
                    <a:pt x="27782" y="19757"/>
                  </a:lnTo>
                  <a:lnTo>
                    <a:pt x="0" y="41932"/>
                  </a:lnTo>
                  <a:lnTo>
                    <a:pt x="0" y="338064"/>
                  </a:lnTo>
                  <a:lnTo>
                    <a:pt x="909902" y="338064"/>
                  </a:lnTo>
                  <a:lnTo>
                    <a:pt x="909902" y="41932"/>
                  </a:lnTo>
                  <a:lnTo>
                    <a:pt x="881884" y="21588"/>
                  </a:lnTo>
                  <a:lnTo>
                    <a:pt x="848922" y="14743"/>
                  </a:lnTo>
                  <a:lnTo>
                    <a:pt x="811663" y="17047"/>
                  </a:lnTo>
                  <a:lnTo>
                    <a:pt x="726847" y="31693"/>
                  </a:lnTo>
                  <a:lnTo>
                    <a:pt x="680584" y="35330"/>
                  </a:lnTo>
                  <a:lnTo>
                    <a:pt x="632615" y="30706"/>
                  </a:lnTo>
                  <a:lnTo>
                    <a:pt x="583586" y="13471"/>
                  </a:lnTo>
                  <a:lnTo>
                    <a:pt x="538597" y="0"/>
                  </a:lnTo>
                  <a:close/>
                </a:path>
              </a:pathLst>
            </a:custGeom>
            <a:solidFill>
              <a:srgbClr val="FFFFFF">
                <a:alpha val="24705"/>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 name="Google Shape;461;p26">
              <a:extLst>
                <a:ext uri="{FF2B5EF4-FFF2-40B4-BE49-F238E27FC236}">
                  <a16:creationId xmlns:a16="http://schemas.microsoft.com/office/drawing/2014/main" id="{50C42394-454E-268E-1D01-F2B0DE3FB3AF}"/>
                </a:ext>
              </a:extLst>
            </p:cNvPr>
            <p:cNvSpPr/>
            <p:nvPr/>
          </p:nvSpPr>
          <p:spPr>
            <a:xfrm>
              <a:off x="10222484" y="1939236"/>
              <a:ext cx="909955" cy="210820"/>
            </a:xfrm>
            <a:custGeom>
              <a:avLst/>
              <a:gdLst/>
              <a:ahLst/>
              <a:cxnLst/>
              <a:rect l="l" t="t" r="r" b="b"/>
              <a:pathLst>
                <a:path w="909954" h="210819" extrusionOk="0">
                  <a:moveTo>
                    <a:pt x="28790" y="105321"/>
                  </a:moveTo>
                  <a:lnTo>
                    <a:pt x="27190" y="105321"/>
                  </a:lnTo>
                  <a:lnTo>
                    <a:pt x="25615" y="111379"/>
                  </a:lnTo>
                  <a:lnTo>
                    <a:pt x="24904" y="114223"/>
                  </a:lnTo>
                  <a:lnTo>
                    <a:pt x="24638" y="115531"/>
                  </a:lnTo>
                  <a:lnTo>
                    <a:pt x="24434" y="114274"/>
                  </a:lnTo>
                  <a:lnTo>
                    <a:pt x="24117" y="112852"/>
                  </a:lnTo>
                  <a:lnTo>
                    <a:pt x="22313" y="105321"/>
                  </a:lnTo>
                  <a:lnTo>
                    <a:pt x="20688" y="105321"/>
                  </a:lnTo>
                  <a:lnTo>
                    <a:pt x="18288" y="114350"/>
                  </a:lnTo>
                  <a:lnTo>
                    <a:pt x="18110" y="115557"/>
                  </a:lnTo>
                  <a:lnTo>
                    <a:pt x="17856" y="114388"/>
                  </a:lnTo>
                  <a:lnTo>
                    <a:pt x="17538" y="112903"/>
                  </a:lnTo>
                  <a:lnTo>
                    <a:pt x="15748" y="105321"/>
                  </a:lnTo>
                  <a:lnTo>
                    <a:pt x="14109" y="105321"/>
                  </a:lnTo>
                  <a:lnTo>
                    <a:pt x="17157" y="117335"/>
                  </a:lnTo>
                  <a:lnTo>
                    <a:pt x="18770" y="117335"/>
                  </a:lnTo>
                  <a:lnTo>
                    <a:pt x="20485" y="111086"/>
                  </a:lnTo>
                  <a:lnTo>
                    <a:pt x="20942" y="109524"/>
                  </a:lnTo>
                  <a:lnTo>
                    <a:pt x="21221" y="108343"/>
                  </a:lnTo>
                  <a:lnTo>
                    <a:pt x="21424" y="107149"/>
                  </a:lnTo>
                  <a:lnTo>
                    <a:pt x="21628" y="108369"/>
                  </a:lnTo>
                  <a:lnTo>
                    <a:pt x="21869" y="109537"/>
                  </a:lnTo>
                  <a:lnTo>
                    <a:pt x="23761" y="117335"/>
                  </a:lnTo>
                  <a:lnTo>
                    <a:pt x="25387" y="117335"/>
                  </a:lnTo>
                  <a:lnTo>
                    <a:pt x="28790" y="105321"/>
                  </a:lnTo>
                  <a:close/>
                </a:path>
                <a:path w="909954" h="210819" extrusionOk="0">
                  <a:moveTo>
                    <a:pt x="38887" y="116039"/>
                  </a:moveTo>
                  <a:lnTo>
                    <a:pt x="33680" y="116039"/>
                  </a:lnTo>
                  <a:lnTo>
                    <a:pt x="33680" y="111696"/>
                  </a:lnTo>
                  <a:lnTo>
                    <a:pt x="38354" y="111696"/>
                  </a:lnTo>
                  <a:lnTo>
                    <a:pt x="38354" y="110413"/>
                  </a:lnTo>
                  <a:lnTo>
                    <a:pt x="33680" y="110413"/>
                  </a:lnTo>
                  <a:lnTo>
                    <a:pt x="33680" y="106616"/>
                  </a:lnTo>
                  <a:lnTo>
                    <a:pt x="38620" y="106616"/>
                  </a:lnTo>
                  <a:lnTo>
                    <a:pt x="38620" y="105308"/>
                  </a:lnTo>
                  <a:lnTo>
                    <a:pt x="32131" y="105308"/>
                  </a:lnTo>
                  <a:lnTo>
                    <a:pt x="32131" y="117335"/>
                  </a:lnTo>
                  <a:lnTo>
                    <a:pt x="38887" y="117335"/>
                  </a:lnTo>
                  <a:lnTo>
                    <a:pt x="38887" y="116039"/>
                  </a:lnTo>
                  <a:close/>
                </a:path>
                <a:path w="909954" h="210819" extrusionOk="0">
                  <a:moveTo>
                    <a:pt x="49491" y="116039"/>
                  </a:moveTo>
                  <a:lnTo>
                    <a:pt x="44284" y="116039"/>
                  </a:lnTo>
                  <a:lnTo>
                    <a:pt x="44284" y="111696"/>
                  </a:lnTo>
                  <a:lnTo>
                    <a:pt x="48958" y="111696"/>
                  </a:lnTo>
                  <a:lnTo>
                    <a:pt x="48958" y="110413"/>
                  </a:lnTo>
                  <a:lnTo>
                    <a:pt x="44284" y="110413"/>
                  </a:lnTo>
                  <a:lnTo>
                    <a:pt x="44284" y="106616"/>
                  </a:lnTo>
                  <a:lnTo>
                    <a:pt x="49225" y="106616"/>
                  </a:lnTo>
                  <a:lnTo>
                    <a:pt x="49225" y="105308"/>
                  </a:lnTo>
                  <a:lnTo>
                    <a:pt x="42735" y="105308"/>
                  </a:lnTo>
                  <a:lnTo>
                    <a:pt x="42735" y="117335"/>
                  </a:lnTo>
                  <a:lnTo>
                    <a:pt x="49491" y="117335"/>
                  </a:lnTo>
                  <a:lnTo>
                    <a:pt x="49491" y="116039"/>
                  </a:lnTo>
                  <a:close/>
                </a:path>
                <a:path w="909954" h="210819" extrusionOk="0">
                  <a:moveTo>
                    <a:pt x="61810" y="117335"/>
                  </a:moveTo>
                  <a:lnTo>
                    <a:pt x="57124" y="110426"/>
                  </a:lnTo>
                  <a:lnTo>
                    <a:pt x="61480" y="105308"/>
                  </a:lnTo>
                  <a:lnTo>
                    <a:pt x="59550" y="105308"/>
                  </a:lnTo>
                  <a:lnTo>
                    <a:pt x="55880" y="109829"/>
                  </a:lnTo>
                  <a:lnTo>
                    <a:pt x="55245" y="110642"/>
                  </a:lnTo>
                  <a:lnTo>
                    <a:pt x="54927" y="111112"/>
                  </a:lnTo>
                  <a:lnTo>
                    <a:pt x="54876" y="105308"/>
                  </a:lnTo>
                  <a:lnTo>
                    <a:pt x="53327" y="105308"/>
                  </a:lnTo>
                  <a:lnTo>
                    <a:pt x="53327" y="117335"/>
                  </a:lnTo>
                  <a:lnTo>
                    <a:pt x="54876" y="117335"/>
                  </a:lnTo>
                  <a:lnTo>
                    <a:pt x="54876" y="112750"/>
                  </a:lnTo>
                  <a:lnTo>
                    <a:pt x="56019" y="111442"/>
                  </a:lnTo>
                  <a:lnTo>
                    <a:pt x="59982" y="117335"/>
                  </a:lnTo>
                  <a:lnTo>
                    <a:pt x="61810" y="117335"/>
                  </a:lnTo>
                  <a:close/>
                </a:path>
                <a:path w="909954" h="210819" extrusionOk="0">
                  <a:moveTo>
                    <a:pt x="74777" y="105740"/>
                  </a:moveTo>
                  <a:lnTo>
                    <a:pt x="73444" y="105740"/>
                  </a:lnTo>
                  <a:lnTo>
                    <a:pt x="70904" y="107099"/>
                  </a:lnTo>
                  <a:lnTo>
                    <a:pt x="71208" y="108292"/>
                  </a:lnTo>
                  <a:lnTo>
                    <a:pt x="73228" y="107200"/>
                  </a:lnTo>
                  <a:lnTo>
                    <a:pt x="73253" y="117335"/>
                  </a:lnTo>
                  <a:lnTo>
                    <a:pt x="74777" y="117335"/>
                  </a:lnTo>
                  <a:lnTo>
                    <a:pt x="74777" y="105740"/>
                  </a:lnTo>
                  <a:close/>
                </a:path>
                <a:path w="909954" h="210819" extrusionOk="0">
                  <a:moveTo>
                    <a:pt x="204089" y="146126"/>
                  </a:moveTo>
                  <a:lnTo>
                    <a:pt x="202488" y="146126"/>
                  </a:lnTo>
                  <a:lnTo>
                    <a:pt x="200901" y="152184"/>
                  </a:lnTo>
                  <a:lnTo>
                    <a:pt x="200190" y="155028"/>
                  </a:lnTo>
                  <a:lnTo>
                    <a:pt x="199936" y="156337"/>
                  </a:lnTo>
                  <a:lnTo>
                    <a:pt x="199732" y="155079"/>
                  </a:lnTo>
                  <a:lnTo>
                    <a:pt x="199402" y="153657"/>
                  </a:lnTo>
                  <a:lnTo>
                    <a:pt x="197599" y="146126"/>
                  </a:lnTo>
                  <a:lnTo>
                    <a:pt x="195986" y="146126"/>
                  </a:lnTo>
                  <a:lnTo>
                    <a:pt x="193586" y="155155"/>
                  </a:lnTo>
                  <a:lnTo>
                    <a:pt x="193395" y="156362"/>
                  </a:lnTo>
                  <a:lnTo>
                    <a:pt x="193141" y="155206"/>
                  </a:lnTo>
                  <a:lnTo>
                    <a:pt x="192824" y="153708"/>
                  </a:lnTo>
                  <a:lnTo>
                    <a:pt x="191033" y="146126"/>
                  </a:lnTo>
                  <a:lnTo>
                    <a:pt x="189395" y="146126"/>
                  </a:lnTo>
                  <a:lnTo>
                    <a:pt x="192443" y="158140"/>
                  </a:lnTo>
                  <a:lnTo>
                    <a:pt x="194068" y="158140"/>
                  </a:lnTo>
                  <a:lnTo>
                    <a:pt x="195783" y="151892"/>
                  </a:lnTo>
                  <a:lnTo>
                    <a:pt x="196227" y="150329"/>
                  </a:lnTo>
                  <a:lnTo>
                    <a:pt x="196507" y="149148"/>
                  </a:lnTo>
                  <a:lnTo>
                    <a:pt x="196710" y="147955"/>
                  </a:lnTo>
                  <a:lnTo>
                    <a:pt x="196913" y="149174"/>
                  </a:lnTo>
                  <a:lnTo>
                    <a:pt x="197167" y="150355"/>
                  </a:lnTo>
                  <a:lnTo>
                    <a:pt x="199047" y="158140"/>
                  </a:lnTo>
                  <a:lnTo>
                    <a:pt x="200672" y="158140"/>
                  </a:lnTo>
                  <a:lnTo>
                    <a:pt x="204089" y="146126"/>
                  </a:lnTo>
                  <a:close/>
                </a:path>
                <a:path w="909954" h="210819" extrusionOk="0">
                  <a:moveTo>
                    <a:pt x="214185" y="156845"/>
                  </a:moveTo>
                  <a:lnTo>
                    <a:pt x="208965" y="156845"/>
                  </a:lnTo>
                  <a:lnTo>
                    <a:pt x="208965" y="152501"/>
                  </a:lnTo>
                  <a:lnTo>
                    <a:pt x="213652" y="152501"/>
                  </a:lnTo>
                  <a:lnTo>
                    <a:pt x="213652" y="151218"/>
                  </a:lnTo>
                  <a:lnTo>
                    <a:pt x="208965" y="151218"/>
                  </a:lnTo>
                  <a:lnTo>
                    <a:pt x="208965" y="147421"/>
                  </a:lnTo>
                  <a:lnTo>
                    <a:pt x="213918" y="147421"/>
                  </a:lnTo>
                  <a:lnTo>
                    <a:pt x="213918" y="146113"/>
                  </a:lnTo>
                  <a:lnTo>
                    <a:pt x="207429" y="146113"/>
                  </a:lnTo>
                  <a:lnTo>
                    <a:pt x="207429" y="158140"/>
                  </a:lnTo>
                  <a:lnTo>
                    <a:pt x="214185" y="158140"/>
                  </a:lnTo>
                  <a:lnTo>
                    <a:pt x="214185" y="156845"/>
                  </a:lnTo>
                  <a:close/>
                </a:path>
                <a:path w="909954" h="210819" extrusionOk="0">
                  <a:moveTo>
                    <a:pt x="224777" y="156845"/>
                  </a:moveTo>
                  <a:lnTo>
                    <a:pt x="219570" y="156845"/>
                  </a:lnTo>
                  <a:lnTo>
                    <a:pt x="219570" y="152501"/>
                  </a:lnTo>
                  <a:lnTo>
                    <a:pt x="224243" y="152501"/>
                  </a:lnTo>
                  <a:lnTo>
                    <a:pt x="224243" y="151218"/>
                  </a:lnTo>
                  <a:lnTo>
                    <a:pt x="219570" y="151218"/>
                  </a:lnTo>
                  <a:lnTo>
                    <a:pt x="219570" y="147421"/>
                  </a:lnTo>
                  <a:lnTo>
                    <a:pt x="224510" y="147421"/>
                  </a:lnTo>
                  <a:lnTo>
                    <a:pt x="224510" y="146113"/>
                  </a:lnTo>
                  <a:lnTo>
                    <a:pt x="218020" y="146113"/>
                  </a:lnTo>
                  <a:lnTo>
                    <a:pt x="218020" y="158140"/>
                  </a:lnTo>
                  <a:lnTo>
                    <a:pt x="224777" y="158140"/>
                  </a:lnTo>
                  <a:lnTo>
                    <a:pt x="224777" y="156845"/>
                  </a:lnTo>
                  <a:close/>
                </a:path>
                <a:path w="909954" h="210819" extrusionOk="0">
                  <a:moveTo>
                    <a:pt x="237109" y="158140"/>
                  </a:moveTo>
                  <a:lnTo>
                    <a:pt x="232422" y="151231"/>
                  </a:lnTo>
                  <a:lnTo>
                    <a:pt x="236766" y="146113"/>
                  </a:lnTo>
                  <a:lnTo>
                    <a:pt x="234835" y="146113"/>
                  </a:lnTo>
                  <a:lnTo>
                    <a:pt x="231165" y="150634"/>
                  </a:lnTo>
                  <a:lnTo>
                    <a:pt x="230543" y="151447"/>
                  </a:lnTo>
                  <a:lnTo>
                    <a:pt x="230225" y="151917"/>
                  </a:lnTo>
                  <a:lnTo>
                    <a:pt x="230162" y="146113"/>
                  </a:lnTo>
                  <a:lnTo>
                    <a:pt x="228612" y="146113"/>
                  </a:lnTo>
                  <a:lnTo>
                    <a:pt x="228612" y="158140"/>
                  </a:lnTo>
                  <a:lnTo>
                    <a:pt x="230162" y="158140"/>
                  </a:lnTo>
                  <a:lnTo>
                    <a:pt x="230162" y="153555"/>
                  </a:lnTo>
                  <a:lnTo>
                    <a:pt x="231305" y="152247"/>
                  </a:lnTo>
                  <a:lnTo>
                    <a:pt x="235267" y="158140"/>
                  </a:lnTo>
                  <a:lnTo>
                    <a:pt x="237109" y="158140"/>
                  </a:lnTo>
                  <a:close/>
                </a:path>
                <a:path w="909954" h="210819" extrusionOk="0">
                  <a:moveTo>
                    <a:pt x="252539" y="156845"/>
                  </a:moveTo>
                  <a:lnTo>
                    <a:pt x="247332" y="156845"/>
                  </a:lnTo>
                  <a:lnTo>
                    <a:pt x="248272" y="155943"/>
                  </a:lnTo>
                  <a:lnTo>
                    <a:pt x="250710" y="153606"/>
                  </a:lnTo>
                  <a:lnTo>
                    <a:pt x="252260" y="151866"/>
                  </a:lnTo>
                  <a:lnTo>
                    <a:pt x="252260" y="148056"/>
                  </a:lnTo>
                  <a:lnTo>
                    <a:pt x="251206" y="146354"/>
                  </a:lnTo>
                  <a:lnTo>
                    <a:pt x="247370" y="146354"/>
                  </a:lnTo>
                  <a:lnTo>
                    <a:pt x="246227" y="146850"/>
                  </a:lnTo>
                  <a:lnTo>
                    <a:pt x="245427" y="147523"/>
                  </a:lnTo>
                  <a:lnTo>
                    <a:pt x="245922" y="148640"/>
                  </a:lnTo>
                  <a:lnTo>
                    <a:pt x="246456" y="148183"/>
                  </a:lnTo>
                  <a:lnTo>
                    <a:pt x="247332" y="147650"/>
                  </a:lnTo>
                  <a:lnTo>
                    <a:pt x="250113" y="147650"/>
                  </a:lnTo>
                  <a:lnTo>
                    <a:pt x="250685" y="148742"/>
                  </a:lnTo>
                  <a:lnTo>
                    <a:pt x="250672" y="151676"/>
                  </a:lnTo>
                  <a:lnTo>
                    <a:pt x="249339" y="153174"/>
                  </a:lnTo>
                  <a:lnTo>
                    <a:pt x="245135" y="157175"/>
                  </a:lnTo>
                  <a:lnTo>
                    <a:pt x="245135" y="158140"/>
                  </a:lnTo>
                  <a:lnTo>
                    <a:pt x="252539" y="158140"/>
                  </a:lnTo>
                  <a:lnTo>
                    <a:pt x="252539" y="156845"/>
                  </a:lnTo>
                  <a:close/>
                </a:path>
                <a:path w="909954" h="210819" extrusionOk="0">
                  <a:moveTo>
                    <a:pt x="364756" y="198145"/>
                  </a:moveTo>
                  <a:lnTo>
                    <a:pt x="363156" y="198145"/>
                  </a:lnTo>
                  <a:lnTo>
                    <a:pt x="361581" y="204216"/>
                  </a:lnTo>
                  <a:lnTo>
                    <a:pt x="360857" y="207048"/>
                  </a:lnTo>
                  <a:lnTo>
                    <a:pt x="360603" y="208368"/>
                  </a:lnTo>
                  <a:lnTo>
                    <a:pt x="360400" y="207098"/>
                  </a:lnTo>
                  <a:lnTo>
                    <a:pt x="360083" y="205676"/>
                  </a:lnTo>
                  <a:lnTo>
                    <a:pt x="358279" y="198145"/>
                  </a:lnTo>
                  <a:lnTo>
                    <a:pt x="356654" y="198145"/>
                  </a:lnTo>
                  <a:lnTo>
                    <a:pt x="354253" y="207187"/>
                  </a:lnTo>
                  <a:lnTo>
                    <a:pt x="354076" y="208381"/>
                  </a:lnTo>
                  <a:lnTo>
                    <a:pt x="353822" y="207225"/>
                  </a:lnTo>
                  <a:lnTo>
                    <a:pt x="353504" y="205727"/>
                  </a:lnTo>
                  <a:lnTo>
                    <a:pt x="351713" y="198145"/>
                  </a:lnTo>
                  <a:lnTo>
                    <a:pt x="350075" y="198145"/>
                  </a:lnTo>
                  <a:lnTo>
                    <a:pt x="353123" y="210172"/>
                  </a:lnTo>
                  <a:lnTo>
                    <a:pt x="354736" y="210172"/>
                  </a:lnTo>
                  <a:lnTo>
                    <a:pt x="356450" y="203911"/>
                  </a:lnTo>
                  <a:lnTo>
                    <a:pt x="356908" y="202361"/>
                  </a:lnTo>
                  <a:lnTo>
                    <a:pt x="357187" y="201193"/>
                  </a:lnTo>
                  <a:lnTo>
                    <a:pt x="357390" y="199986"/>
                  </a:lnTo>
                  <a:lnTo>
                    <a:pt x="357593" y="201193"/>
                  </a:lnTo>
                  <a:lnTo>
                    <a:pt x="357835" y="202374"/>
                  </a:lnTo>
                  <a:lnTo>
                    <a:pt x="359727" y="210172"/>
                  </a:lnTo>
                  <a:lnTo>
                    <a:pt x="361340" y="210172"/>
                  </a:lnTo>
                  <a:lnTo>
                    <a:pt x="364756" y="198145"/>
                  </a:lnTo>
                  <a:close/>
                </a:path>
                <a:path w="909954" h="210819" extrusionOk="0">
                  <a:moveTo>
                    <a:pt x="374853" y="208876"/>
                  </a:moveTo>
                  <a:lnTo>
                    <a:pt x="369646" y="208876"/>
                  </a:lnTo>
                  <a:lnTo>
                    <a:pt x="369646" y="204533"/>
                  </a:lnTo>
                  <a:lnTo>
                    <a:pt x="374319" y="204533"/>
                  </a:lnTo>
                  <a:lnTo>
                    <a:pt x="374319" y="203250"/>
                  </a:lnTo>
                  <a:lnTo>
                    <a:pt x="369646" y="203250"/>
                  </a:lnTo>
                  <a:lnTo>
                    <a:pt x="369646" y="199440"/>
                  </a:lnTo>
                  <a:lnTo>
                    <a:pt x="374586" y="199440"/>
                  </a:lnTo>
                  <a:lnTo>
                    <a:pt x="374586" y="198145"/>
                  </a:lnTo>
                  <a:lnTo>
                    <a:pt x="368096" y="198145"/>
                  </a:lnTo>
                  <a:lnTo>
                    <a:pt x="368096" y="210172"/>
                  </a:lnTo>
                  <a:lnTo>
                    <a:pt x="374853" y="210172"/>
                  </a:lnTo>
                  <a:lnTo>
                    <a:pt x="374853" y="208876"/>
                  </a:lnTo>
                  <a:close/>
                </a:path>
                <a:path w="909954" h="210819" extrusionOk="0">
                  <a:moveTo>
                    <a:pt x="385457" y="208876"/>
                  </a:moveTo>
                  <a:lnTo>
                    <a:pt x="380238" y="208876"/>
                  </a:lnTo>
                  <a:lnTo>
                    <a:pt x="380238" y="204533"/>
                  </a:lnTo>
                  <a:lnTo>
                    <a:pt x="384924" y="204533"/>
                  </a:lnTo>
                  <a:lnTo>
                    <a:pt x="384924" y="203250"/>
                  </a:lnTo>
                  <a:lnTo>
                    <a:pt x="380238" y="203250"/>
                  </a:lnTo>
                  <a:lnTo>
                    <a:pt x="380238" y="199440"/>
                  </a:lnTo>
                  <a:lnTo>
                    <a:pt x="385191" y="199440"/>
                  </a:lnTo>
                  <a:lnTo>
                    <a:pt x="385191" y="198145"/>
                  </a:lnTo>
                  <a:lnTo>
                    <a:pt x="378701" y="198145"/>
                  </a:lnTo>
                  <a:lnTo>
                    <a:pt x="378701" y="210172"/>
                  </a:lnTo>
                  <a:lnTo>
                    <a:pt x="385457" y="210172"/>
                  </a:lnTo>
                  <a:lnTo>
                    <a:pt x="385457" y="208876"/>
                  </a:lnTo>
                  <a:close/>
                </a:path>
                <a:path w="909954" h="210819" extrusionOk="0">
                  <a:moveTo>
                    <a:pt x="397776" y="210172"/>
                  </a:moveTo>
                  <a:lnTo>
                    <a:pt x="393090" y="203250"/>
                  </a:lnTo>
                  <a:lnTo>
                    <a:pt x="397446" y="198145"/>
                  </a:lnTo>
                  <a:lnTo>
                    <a:pt x="395516" y="198145"/>
                  </a:lnTo>
                  <a:lnTo>
                    <a:pt x="391845" y="202653"/>
                  </a:lnTo>
                  <a:lnTo>
                    <a:pt x="391210" y="203479"/>
                  </a:lnTo>
                  <a:lnTo>
                    <a:pt x="390893" y="203936"/>
                  </a:lnTo>
                  <a:lnTo>
                    <a:pt x="390842" y="198145"/>
                  </a:lnTo>
                  <a:lnTo>
                    <a:pt x="389293" y="198145"/>
                  </a:lnTo>
                  <a:lnTo>
                    <a:pt x="389293" y="210172"/>
                  </a:lnTo>
                  <a:lnTo>
                    <a:pt x="390842" y="210172"/>
                  </a:lnTo>
                  <a:lnTo>
                    <a:pt x="390842" y="205587"/>
                  </a:lnTo>
                  <a:lnTo>
                    <a:pt x="391985" y="204266"/>
                  </a:lnTo>
                  <a:lnTo>
                    <a:pt x="395947" y="210172"/>
                  </a:lnTo>
                  <a:lnTo>
                    <a:pt x="397776" y="210172"/>
                  </a:lnTo>
                  <a:close/>
                </a:path>
                <a:path w="909954" h="210819" extrusionOk="0">
                  <a:moveTo>
                    <a:pt x="413004" y="205257"/>
                  </a:moveTo>
                  <a:lnTo>
                    <a:pt x="411848" y="204190"/>
                  </a:lnTo>
                  <a:lnTo>
                    <a:pt x="410425" y="203911"/>
                  </a:lnTo>
                  <a:lnTo>
                    <a:pt x="411848" y="203352"/>
                  </a:lnTo>
                  <a:lnTo>
                    <a:pt x="412559" y="202336"/>
                  </a:lnTo>
                  <a:lnTo>
                    <a:pt x="412559" y="199732"/>
                  </a:lnTo>
                  <a:lnTo>
                    <a:pt x="411530" y="198374"/>
                  </a:lnTo>
                  <a:lnTo>
                    <a:pt x="407987" y="198374"/>
                  </a:lnTo>
                  <a:lnTo>
                    <a:pt x="406819" y="198818"/>
                  </a:lnTo>
                  <a:lnTo>
                    <a:pt x="406209" y="199275"/>
                  </a:lnTo>
                  <a:lnTo>
                    <a:pt x="406615" y="200406"/>
                  </a:lnTo>
                  <a:lnTo>
                    <a:pt x="407111" y="200050"/>
                  </a:lnTo>
                  <a:lnTo>
                    <a:pt x="408012" y="199644"/>
                  </a:lnTo>
                  <a:lnTo>
                    <a:pt x="410375" y="199644"/>
                  </a:lnTo>
                  <a:lnTo>
                    <a:pt x="410972" y="200456"/>
                  </a:lnTo>
                  <a:lnTo>
                    <a:pt x="410972" y="202768"/>
                  </a:lnTo>
                  <a:lnTo>
                    <a:pt x="409524" y="203352"/>
                  </a:lnTo>
                  <a:lnTo>
                    <a:pt x="407504" y="203352"/>
                  </a:lnTo>
                  <a:lnTo>
                    <a:pt x="407504" y="204533"/>
                  </a:lnTo>
                  <a:lnTo>
                    <a:pt x="409892" y="204533"/>
                  </a:lnTo>
                  <a:lnTo>
                    <a:pt x="411365" y="205232"/>
                  </a:lnTo>
                  <a:lnTo>
                    <a:pt x="411403" y="207810"/>
                  </a:lnTo>
                  <a:lnTo>
                    <a:pt x="410768" y="209092"/>
                  </a:lnTo>
                  <a:lnTo>
                    <a:pt x="407670" y="209092"/>
                  </a:lnTo>
                  <a:lnTo>
                    <a:pt x="406641" y="208661"/>
                  </a:lnTo>
                  <a:lnTo>
                    <a:pt x="406196" y="208368"/>
                  </a:lnTo>
                  <a:lnTo>
                    <a:pt x="405765" y="209575"/>
                  </a:lnTo>
                  <a:lnTo>
                    <a:pt x="406336" y="209956"/>
                  </a:lnTo>
                  <a:lnTo>
                    <a:pt x="407479" y="210362"/>
                  </a:lnTo>
                  <a:lnTo>
                    <a:pt x="411556" y="210362"/>
                  </a:lnTo>
                  <a:lnTo>
                    <a:pt x="413004" y="208749"/>
                  </a:lnTo>
                  <a:lnTo>
                    <a:pt x="413004" y="205257"/>
                  </a:lnTo>
                  <a:close/>
                </a:path>
                <a:path w="909954" h="210819" extrusionOk="0">
                  <a:moveTo>
                    <a:pt x="519836" y="144856"/>
                  </a:moveTo>
                  <a:lnTo>
                    <a:pt x="518236" y="144856"/>
                  </a:lnTo>
                  <a:lnTo>
                    <a:pt x="516661" y="150914"/>
                  </a:lnTo>
                  <a:lnTo>
                    <a:pt x="515937" y="153758"/>
                  </a:lnTo>
                  <a:lnTo>
                    <a:pt x="515683" y="155067"/>
                  </a:lnTo>
                  <a:lnTo>
                    <a:pt x="515480" y="153809"/>
                  </a:lnTo>
                  <a:lnTo>
                    <a:pt x="515162" y="152387"/>
                  </a:lnTo>
                  <a:lnTo>
                    <a:pt x="513359" y="144856"/>
                  </a:lnTo>
                  <a:lnTo>
                    <a:pt x="511733" y="144856"/>
                  </a:lnTo>
                  <a:lnTo>
                    <a:pt x="509333" y="153885"/>
                  </a:lnTo>
                  <a:lnTo>
                    <a:pt x="509155" y="155092"/>
                  </a:lnTo>
                  <a:lnTo>
                    <a:pt x="508901" y="153936"/>
                  </a:lnTo>
                  <a:lnTo>
                    <a:pt x="508571" y="152438"/>
                  </a:lnTo>
                  <a:lnTo>
                    <a:pt x="506793" y="144856"/>
                  </a:lnTo>
                  <a:lnTo>
                    <a:pt x="505155" y="144856"/>
                  </a:lnTo>
                  <a:lnTo>
                    <a:pt x="508203" y="156870"/>
                  </a:lnTo>
                  <a:lnTo>
                    <a:pt x="509816" y="156870"/>
                  </a:lnTo>
                  <a:lnTo>
                    <a:pt x="511530" y="150622"/>
                  </a:lnTo>
                  <a:lnTo>
                    <a:pt x="511987" y="149059"/>
                  </a:lnTo>
                  <a:lnTo>
                    <a:pt x="512254" y="147891"/>
                  </a:lnTo>
                  <a:lnTo>
                    <a:pt x="512470" y="146697"/>
                  </a:lnTo>
                  <a:lnTo>
                    <a:pt x="512673" y="147904"/>
                  </a:lnTo>
                  <a:lnTo>
                    <a:pt x="512914" y="149085"/>
                  </a:lnTo>
                  <a:lnTo>
                    <a:pt x="514807" y="156870"/>
                  </a:lnTo>
                  <a:lnTo>
                    <a:pt x="516420" y="156870"/>
                  </a:lnTo>
                  <a:lnTo>
                    <a:pt x="519836" y="144856"/>
                  </a:lnTo>
                  <a:close/>
                </a:path>
                <a:path w="909954" h="210819" extrusionOk="0">
                  <a:moveTo>
                    <a:pt x="529932" y="155575"/>
                  </a:moveTo>
                  <a:lnTo>
                    <a:pt x="524725" y="155575"/>
                  </a:lnTo>
                  <a:lnTo>
                    <a:pt x="524725" y="151231"/>
                  </a:lnTo>
                  <a:lnTo>
                    <a:pt x="529399" y="151231"/>
                  </a:lnTo>
                  <a:lnTo>
                    <a:pt x="529399" y="149961"/>
                  </a:lnTo>
                  <a:lnTo>
                    <a:pt x="524725" y="149961"/>
                  </a:lnTo>
                  <a:lnTo>
                    <a:pt x="524725" y="146151"/>
                  </a:lnTo>
                  <a:lnTo>
                    <a:pt x="529666" y="146151"/>
                  </a:lnTo>
                  <a:lnTo>
                    <a:pt x="529666" y="144843"/>
                  </a:lnTo>
                  <a:lnTo>
                    <a:pt x="523176" y="144843"/>
                  </a:lnTo>
                  <a:lnTo>
                    <a:pt x="523176" y="156883"/>
                  </a:lnTo>
                  <a:lnTo>
                    <a:pt x="529932" y="156883"/>
                  </a:lnTo>
                  <a:lnTo>
                    <a:pt x="529932" y="155575"/>
                  </a:lnTo>
                  <a:close/>
                </a:path>
                <a:path w="909954" h="210819" extrusionOk="0">
                  <a:moveTo>
                    <a:pt x="540537" y="155575"/>
                  </a:moveTo>
                  <a:lnTo>
                    <a:pt x="535317" y="155575"/>
                  </a:lnTo>
                  <a:lnTo>
                    <a:pt x="535317" y="151231"/>
                  </a:lnTo>
                  <a:lnTo>
                    <a:pt x="540004" y="151231"/>
                  </a:lnTo>
                  <a:lnTo>
                    <a:pt x="540004" y="149961"/>
                  </a:lnTo>
                  <a:lnTo>
                    <a:pt x="535317" y="149961"/>
                  </a:lnTo>
                  <a:lnTo>
                    <a:pt x="535317" y="146151"/>
                  </a:lnTo>
                  <a:lnTo>
                    <a:pt x="540270" y="146151"/>
                  </a:lnTo>
                  <a:lnTo>
                    <a:pt x="540270" y="144843"/>
                  </a:lnTo>
                  <a:lnTo>
                    <a:pt x="533768" y="144843"/>
                  </a:lnTo>
                  <a:lnTo>
                    <a:pt x="533768" y="156883"/>
                  </a:lnTo>
                  <a:lnTo>
                    <a:pt x="540537" y="156883"/>
                  </a:lnTo>
                  <a:lnTo>
                    <a:pt x="540537" y="155575"/>
                  </a:lnTo>
                  <a:close/>
                </a:path>
                <a:path w="909954" h="210819" extrusionOk="0">
                  <a:moveTo>
                    <a:pt x="552856" y="156870"/>
                  </a:moveTo>
                  <a:lnTo>
                    <a:pt x="548170" y="149961"/>
                  </a:lnTo>
                  <a:lnTo>
                    <a:pt x="552513" y="144856"/>
                  </a:lnTo>
                  <a:lnTo>
                    <a:pt x="550595" y="144856"/>
                  </a:lnTo>
                  <a:lnTo>
                    <a:pt x="546912" y="149364"/>
                  </a:lnTo>
                  <a:lnTo>
                    <a:pt x="546290" y="150190"/>
                  </a:lnTo>
                  <a:lnTo>
                    <a:pt x="545973" y="150647"/>
                  </a:lnTo>
                  <a:lnTo>
                    <a:pt x="545909" y="144856"/>
                  </a:lnTo>
                  <a:lnTo>
                    <a:pt x="544360" y="144856"/>
                  </a:lnTo>
                  <a:lnTo>
                    <a:pt x="544360" y="156870"/>
                  </a:lnTo>
                  <a:lnTo>
                    <a:pt x="545909" y="156870"/>
                  </a:lnTo>
                  <a:lnTo>
                    <a:pt x="545909" y="152285"/>
                  </a:lnTo>
                  <a:lnTo>
                    <a:pt x="547065" y="150977"/>
                  </a:lnTo>
                  <a:lnTo>
                    <a:pt x="551027" y="156870"/>
                  </a:lnTo>
                  <a:lnTo>
                    <a:pt x="552856" y="156870"/>
                  </a:lnTo>
                  <a:close/>
                </a:path>
                <a:path w="909954" h="210819" extrusionOk="0">
                  <a:moveTo>
                    <a:pt x="568858" y="152488"/>
                  </a:moveTo>
                  <a:lnTo>
                    <a:pt x="567232" y="152488"/>
                  </a:lnTo>
                  <a:lnTo>
                    <a:pt x="567232" y="146799"/>
                  </a:lnTo>
                  <a:lnTo>
                    <a:pt x="567232" y="145275"/>
                  </a:lnTo>
                  <a:lnTo>
                    <a:pt x="565797" y="145275"/>
                  </a:lnTo>
                  <a:lnTo>
                    <a:pt x="565797" y="146799"/>
                  </a:lnTo>
                  <a:lnTo>
                    <a:pt x="565746" y="152488"/>
                  </a:lnTo>
                  <a:lnTo>
                    <a:pt x="561949" y="152488"/>
                  </a:lnTo>
                  <a:lnTo>
                    <a:pt x="564769" y="148513"/>
                  </a:lnTo>
                  <a:lnTo>
                    <a:pt x="565111" y="147980"/>
                  </a:lnTo>
                  <a:lnTo>
                    <a:pt x="565746" y="146799"/>
                  </a:lnTo>
                  <a:lnTo>
                    <a:pt x="565797" y="145275"/>
                  </a:lnTo>
                  <a:lnTo>
                    <a:pt x="565531" y="145275"/>
                  </a:lnTo>
                  <a:lnTo>
                    <a:pt x="560362" y="152679"/>
                  </a:lnTo>
                  <a:lnTo>
                    <a:pt x="560362" y="153720"/>
                  </a:lnTo>
                  <a:lnTo>
                    <a:pt x="565746" y="153720"/>
                  </a:lnTo>
                  <a:lnTo>
                    <a:pt x="565746" y="156883"/>
                  </a:lnTo>
                  <a:lnTo>
                    <a:pt x="567232" y="156883"/>
                  </a:lnTo>
                  <a:lnTo>
                    <a:pt x="567232" y="153720"/>
                  </a:lnTo>
                  <a:lnTo>
                    <a:pt x="568858" y="153720"/>
                  </a:lnTo>
                  <a:lnTo>
                    <a:pt x="568858" y="152488"/>
                  </a:lnTo>
                  <a:close/>
                </a:path>
                <a:path w="909954" h="210819" extrusionOk="0">
                  <a:moveTo>
                    <a:pt x="668782" y="175895"/>
                  </a:moveTo>
                  <a:lnTo>
                    <a:pt x="667181" y="175895"/>
                  </a:lnTo>
                  <a:lnTo>
                    <a:pt x="665607" y="181965"/>
                  </a:lnTo>
                  <a:lnTo>
                    <a:pt x="664883" y="184797"/>
                  </a:lnTo>
                  <a:lnTo>
                    <a:pt x="664629" y="186118"/>
                  </a:lnTo>
                  <a:lnTo>
                    <a:pt x="664425" y="184848"/>
                  </a:lnTo>
                  <a:lnTo>
                    <a:pt x="664108" y="183426"/>
                  </a:lnTo>
                  <a:lnTo>
                    <a:pt x="662305" y="175895"/>
                  </a:lnTo>
                  <a:lnTo>
                    <a:pt x="660679" y="175895"/>
                  </a:lnTo>
                  <a:lnTo>
                    <a:pt x="658279" y="184937"/>
                  </a:lnTo>
                  <a:lnTo>
                    <a:pt x="658101" y="186131"/>
                  </a:lnTo>
                  <a:lnTo>
                    <a:pt x="657847" y="184975"/>
                  </a:lnTo>
                  <a:lnTo>
                    <a:pt x="657529" y="183476"/>
                  </a:lnTo>
                  <a:lnTo>
                    <a:pt x="655739" y="175895"/>
                  </a:lnTo>
                  <a:lnTo>
                    <a:pt x="654100" y="175895"/>
                  </a:lnTo>
                  <a:lnTo>
                    <a:pt x="657148" y="187921"/>
                  </a:lnTo>
                  <a:lnTo>
                    <a:pt x="658761" y="187921"/>
                  </a:lnTo>
                  <a:lnTo>
                    <a:pt x="660476" y="181660"/>
                  </a:lnTo>
                  <a:lnTo>
                    <a:pt x="660933" y="180111"/>
                  </a:lnTo>
                  <a:lnTo>
                    <a:pt x="661200" y="178930"/>
                  </a:lnTo>
                  <a:lnTo>
                    <a:pt x="661416" y="177736"/>
                  </a:lnTo>
                  <a:lnTo>
                    <a:pt x="661619" y="178943"/>
                  </a:lnTo>
                  <a:lnTo>
                    <a:pt x="661860" y="180124"/>
                  </a:lnTo>
                  <a:lnTo>
                    <a:pt x="663752" y="187921"/>
                  </a:lnTo>
                  <a:lnTo>
                    <a:pt x="665365" y="187921"/>
                  </a:lnTo>
                  <a:lnTo>
                    <a:pt x="668782" y="175895"/>
                  </a:lnTo>
                  <a:close/>
                </a:path>
                <a:path w="909954" h="210819" extrusionOk="0">
                  <a:moveTo>
                    <a:pt x="678878" y="186626"/>
                  </a:moveTo>
                  <a:lnTo>
                    <a:pt x="673671" y="186626"/>
                  </a:lnTo>
                  <a:lnTo>
                    <a:pt x="673671" y="182283"/>
                  </a:lnTo>
                  <a:lnTo>
                    <a:pt x="678345" y="182283"/>
                  </a:lnTo>
                  <a:lnTo>
                    <a:pt x="678345" y="181000"/>
                  </a:lnTo>
                  <a:lnTo>
                    <a:pt x="673671" y="181000"/>
                  </a:lnTo>
                  <a:lnTo>
                    <a:pt x="673671" y="177190"/>
                  </a:lnTo>
                  <a:lnTo>
                    <a:pt x="678611" y="177190"/>
                  </a:lnTo>
                  <a:lnTo>
                    <a:pt x="678611" y="175895"/>
                  </a:lnTo>
                  <a:lnTo>
                    <a:pt x="672122" y="175895"/>
                  </a:lnTo>
                  <a:lnTo>
                    <a:pt x="672122" y="187921"/>
                  </a:lnTo>
                  <a:lnTo>
                    <a:pt x="678878" y="187921"/>
                  </a:lnTo>
                  <a:lnTo>
                    <a:pt x="678878" y="186626"/>
                  </a:lnTo>
                  <a:close/>
                </a:path>
                <a:path w="909954" h="210819" extrusionOk="0">
                  <a:moveTo>
                    <a:pt x="689483" y="186626"/>
                  </a:moveTo>
                  <a:lnTo>
                    <a:pt x="684263" y="186626"/>
                  </a:lnTo>
                  <a:lnTo>
                    <a:pt x="684263" y="182283"/>
                  </a:lnTo>
                  <a:lnTo>
                    <a:pt x="688949" y="182283"/>
                  </a:lnTo>
                  <a:lnTo>
                    <a:pt x="688949" y="181000"/>
                  </a:lnTo>
                  <a:lnTo>
                    <a:pt x="684263" y="181000"/>
                  </a:lnTo>
                  <a:lnTo>
                    <a:pt x="684263" y="177190"/>
                  </a:lnTo>
                  <a:lnTo>
                    <a:pt x="689216" y="177190"/>
                  </a:lnTo>
                  <a:lnTo>
                    <a:pt x="689216" y="175895"/>
                  </a:lnTo>
                  <a:lnTo>
                    <a:pt x="682713" y="175895"/>
                  </a:lnTo>
                  <a:lnTo>
                    <a:pt x="682713" y="187921"/>
                  </a:lnTo>
                  <a:lnTo>
                    <a:pt x="689483" y="187921"/>
                  </a:lnTo>
                  <a:lnTo>
                    <a:pt x="689483" y="186626"/>
                  </a:lnTo>
                  <a:close/>
                </a:path>
                <a:path w="909954" h="210819" extrusionOk="0">
                  <a:moveTo>
                    <a:pt x="701802" y="187921"/>
                  </a:moveTo>
                  <a:lnTo>
                    <a:pt x="697115" y="181000"/>
                  </a:lnTo>
                  <a:lnTo>
                    <a:pt x="701471" y="175895"/>
                  </a:lnTo>
                  <a:lnTo>
                    <a:pt x="699541" y="175895"/>
                  </a:lnTo>
                  <a:lnTo>
                    <a:pt x="695871" y="180403"/>
                  </a:lnTo>
                  <a:lnTo>
                    <a:pt x="695236" y="181229"/>
                  </a:lnTo>
                  <a:lnTo>
                    <a:pt x="694918" y="181686"/>
                  </a:lnTo>
                  <a:lnTo>
                    <a:pt x="694867" y="175895"/>
                  </a:lnTo>
                  <a:lnTo>
                    <a:pt x="693318" y="175895"/>
                  </a:lnTo>
                  <a:lnTo>
                    <a:pt x="693318" y="187921"/>
                  </a:lnTo>
                  <a:lnTo>
                    <a:pt x="694867" y="187921"/>
                  </a:lnTo>
                  <a:lnTo>
                    <a:pt x="694867" y="183337"/>
                  </a:lnTo>
                  <a:lnTo>
                    <a:pt x="696010" y="182016"/>
                  </a:lnTo>
                  <a:lnTo>
                    <a:pt x="699973" y="187921"/>
                  </a:lnTo>
                  <a:lnTo>
                    <a:pt x="701802" y="187921"/>
                  </a:lnTo>
                  <a:close/>
                </a:path>
                <a:path w="909954" h="210819" extrusionOk="0">
                  <a:moveTo>
                    <a:pt x="716991" y="182689"/>
                  </a:moveTo>
                  <a:lnTo>
                    <a:pt x="716241" y="181698"/>
                  </a:lnTo>
                  <a:lnTo>
                    <a:pt x="714629" y="180746"/>
                  </a:lnTo>
                  <a:lnTo>
                    <a:pt x="713727" y="180555"/>
                  </a:lnTo>
                  <a:lnTo>
                    <a:pt x="712406" y="180555"/>
                  </a:lnTo>
                  <a:lnTo>
                    <a:pt x="711885" y="180632"/>
                  </a:lnTo>
                  <a:lnTo>
                    <a:pt x="712343" y="177647"/>
                  </a:lnTo>
                  <a:lnTo>
                    <a:pt x="716762" y="177647"/>
                  </a:lnTo>
                  <a:lnTo>
                    <a:pt x="716762" y="176326"/>
                  </a:lnTo>
                  <a:lnTo>
                    <a:pt x="711212" y="176326"/>
                  </a:lnTo>
                  <a:lnTo>
                    <a:pt x="710463" y="181889"/>
                  </a:lnTo>
                  <a:lnTo>
                    <a:pt x="711415" y="181762"/>
                  </a:lnTo>
                  <a:lnTo>
                    <a:pt x="714387" y="181762"/>
                  </a:lnTo>
                  <a:lnTo>
                    <a:pt x="715391" y="182829"/>
                  </a:lnTo>
                  <a:lnTo>
                    <a:pt x="715403" y="185889"/>
                  </a:lnTo>
                  <a:lnTo>
                    <a:pt x="714133" y="186842"/>
                  </a:lnTo>
                  <a:lnTo>
                    <a:pt x="711606" y="186842"/>
                  </a:lnTo>
                  <a:lnTo>
                    <a:pt x="710653" y="186499"/>
                  </a:lnTo>
                  <a:lnTo>
                    <a:pt x="710171" y="186207"/>
                  </a:lnTo>
                  <a:lnTo>
                    <a:pt x="709790" y="187413"/>
                  </a:lnTo>
                  <a:lnTo>
                    <a:pt x="710336" y="187756"/>
                  </a:lnTo>
                  <a:lnTo>
                    <a:pt x="711415" y="188112"/>
                  </a:lnTo>
                  <a:lnTo>
                    <a:pt x="715200" y="188112"/>
                  </a:lnTo>
                  <a:lnTo>
                    <a:pt x="716991" y="186423"/>
                  </a:lnTo>
                  <a:lnTo>
                    <a:pt x="716991" y="182689"/>
                  </a:lnTo>
                  <a:close/>
                </a:path>
                <a:path w="909954" h="210819" extrusionOk="0">
                  <a:moveTo>
                    <a:pt x="836104" y="157035"/>
                  </a:moveTo>
                  <a:lnTo>
                    <a:pt x="834504" y="157035"/>
                  </a:lnTo>
                  <a:lnTo>
                    <a:pt x="832929" y="163093"/>
                  </a:lnTo>
                  <a:lnTo>
                    <a:pt x="832205" y="165938"/>
                  </a:lnTo>
                  <a:lnTo>
                    <a:pt x="831951" y="167246"/>
                  </a:lnTo>
                  <a:lnTo>
                    <a:pt x="831748" y="165989"/>
                  </a:lnTo>
                  <a:lnTo>
                    <a:pt x="831430" y="164553"/>
                  </a:lnTo>
                  <a:lnTo>
                    <a:pt x="829614" y="157035"/>
                  </a:lnTo>
                  <a:lnTo>
                    <a:pt x="828001" y="157035"/>
                  </a:lnTo>
                  <a:lnTo>
                    <a:pt x="825601" y="166065"/>
                  </a:lnTo>
                  <a:lnTo>
                    <a:pt x="825411" y="167271"/>
                  </a:lnTo>
                  <a:lnTo>
                    <a:pt x="825157" y="166103"/>
                  </a:lnTo>
                  <a:lnTo>
                    <a:pt x="824839" y="164604"/>
                  </a:lnTo>
                  <a:lnTo>
                    <a:pt x="823061" y="157035"/>
                  </a:lnTo>
                  <a:lnTo>
                    <a:pt x="821410" y="157035"/>
                  </a:lnTo>
                  <a:lnTo>
                    <a:pt x="824458" y="169049"/>
                  </a:lnTo>
                  <a:lnTo>
                    <a:pt x="826084" y="169049"/>
                  </a:lnTo>
                  <a:lnTo>
                    <a:pt x="827798" y="162788"/>
                  </a:lnTo>
                  <a:lnTo>
                    <a:pt x="828243" y="161239"/>
                  </a:lnTo>
                  <a:lnTo>
                    <a:pt x="828522" y="160058"/>
                  </a:lnTo>
                  <a:lnTo>
                    <a:pt x="828725" y="158864"/>
                  </a:lnTo>
                  <a:lnTo>
                    <a:pt x="828929" y="160070"/>
                  </a:lnTo>
                  <a:lnTo>
                    <a:pt x="829183" y="161251"/>
                  </a:lnTo>
                  <a:lnTo>
                    <a:pt x="831062" y="169049"/>
                  </a:lnTo>
                  <a:lnTo>
                    <a:pt x="832688" y="169049"/>
                  </a:lnTo>
                  <a:lnTo>
                    <a:pt x="836104" y="157035"/>
                  </a:lnTo>
                  <a:close/>
                </a:path>
                <a:path w="909954" h="210819" extrusionOk="0">
                  <a:moveTo>
                    <a:pt x="846201" y="167754"/>
                  </a:moveTo>
                  <a:lnTo>
                    <a:pt x="840994" y="167754"/>
                  </a:lnTo>
                  <a:lnTo>
                    <a:pt x="840994" y="163410"/>
                  </a:lnTo>
                  <a:lnTo>
                    <a:pt x="845667" y="163410"/>
                  </a:lnTo>
                  <a:lnTo>
                    <a:pt x="845667" y="162128"/>
                  </a:lnTo>
                  <a:lnTo>
                    <a:pt x="840994" y="162128"/>
                  </a:lnTo>
                  <a:lnTo>
                    <a:pt x="840994" y="158330"/>
                  </a:lnTo>
                  <a:lnTo>
                    <a:pt x="845934" y="158330"/>
                  </a:lnTo>
                  <a:lnTo>
                    <a:pt x="845934" y="157022"/>
                  </a:lnTo>
                  <a:lnTo>
                    <a:pt x="839444" y="157022"/>
                  </a:lnTo>
                  <a:lnTo>
                    <a:pt x="839444" y="169049"/>
                  </a:lnTo>
                  <a:lnTo>
                    <a:pt x="846201" y="169049"/>
                  </a:lnTo>
                  <a:lnTo>
                    <a:pt x="846201" y="167754"/>
                  </a:lnTo>
                  <a:close/>
                </a:path>
                <a:path w="909954" h="210819" extrusionOk="0">
                  <a:moveTo>
                    <a:pt x="856792" y="167754"/>
                  </a:moveTo>
                  <a:lnTo>
                    <a:pt x="851585" y="167754"/>
                  </a:lnTo>
                  <a:lnTo>
                    <a:pt x="851585" y="163410"/>
                  </a:lnTo>
                  <a:lnTo>
                    <a:pt x="856259" y="163410"/>
                  </a:lnTo>
                  <a:lnTo>
                    <a:pt x="856259" y="162128"/>
                  </a:lnTo>
                  <a:lnTo>
                    <a:pt x="851585" y="162128"/>
                  </a:lnTo>
                  <a:lnTo>
                    <a:pt x="851585" y="158330"/>
                  </a:lnTo>
                  <a:lnTo>
                    <a:pt x="856526" y="158330"/>
                  </a:lnTo>
                  <a:lnTo>
                    <a:pt x="856526" y="157022"/>
                  </a:lnTo>
                  <a:lnTo>
                    <a:pt x="850036" y="157022"/>
                  </a:lnTo>
                  <a:lnTo>
                    <a:pt x="850036" y="169049"/>
                  </a:lnTo>
                  <a:lnTo>
                    <a:pt x="856792" y="169049"/>
                  </a:lnTo>
                  <a:lnTo>
                    <a:pt x="856792" y="167754"/>
                  </a:lnTo>
                  <a:close/>
                </a:path>
                <a:path w="909954" h="210819" extrusionOk="0">
                  <a:moveTo>
                    <a:pt x="869124" y="169049"/>
                  </a:moveTo>
                  <a:lnTo>
                    <a:pt x="864438" y="162140"/>
                  </a:lnTo>
                  <a:lnTo>
                    <a:pt x="868781" y="157022"/>
                  </a:lnTo>
                  <a:lnTo>
                    <a:pt x="866851" y="157022"/>
                  </a:lnTo>
                  <a:lnTo>
                    <a:pt x="863180" y="161544"/>
                  </a:lnTo>
                  <a:lnTo>
                    <a:pt x="862558" y="162356"/>
                  </a:lnTo>
                  <a:lnTo>
                    <a:pt x="862241" y="162826"/>
                  </a:lnTo>
                  <a:lnTo>
                    <a:pt x="862177" y="157022"/>
                  </a:lnTo>
                  <a:lnTo>
                    <a:pt x="860628" y="157022"/>
                  </a:lnTo>
                  <a:lnTo>
                    <a:pt x="860628" y="169049"/>
                  </a:lnTo>
                  <a:lnTo>
                    <a:pt x="862177" y="169049"/>
                  </a:lnTo>
                  <a:lnTo>
                    <a:pt x="862177" y="164465"/>
                  </a:lnTo>
                  <a:lnTo>
                    <a:pt x="863333" y="163144"/>
                  </a:lnTo>
                  <a:lnTo>
                    <a:pt x="867283" y="169049"/>
                  </a:lnTo>
                  <a:lnTo>
                    <a:pt x="869124" y="169049"/>
                  </a:lnTo>
                  <a:close/>
                </a:path>
                <a:path w="909954" h="210819" extrusionOk="0">
                  <a:moveTo>
                    <a:pt x="884910" y="162902"/>
                  </a:moveTo>
                  <a:lnTo>
                    <a:pt x="884618" y="162598"/>
                  </a:lnTo>
                  <a:lnTo>
                    <a:pt x="883475" y="161417"/>
                  </a:lnTo>
                  <a:lnTo>
                    <a:pt x="883323" y="161417"/>
                  </a:lnTo>
                  <a:lnTo>
                    <a:pt x="883323" y="163588"/>
                  </a:lnTo>
                  <a:lnTo>
                    <a:pt x="883323" y="166916"/>
                  </a:lnTo>
                  <a:lnTo>
                    <a:pt x="882421" y="168033"/>
                  </a:lnTo>
                  <a:lnTo>
                    <a:pt x="879424" y="168033"/>
                  </a:lnTo>
                  <a:lnTo>
                    <a:pt x="878547" y="166624"/>
                  </a:lnTo>
                  <a:lnTo>
                    <a:pt x="878586" y="164198"/>
                  </a:lnTo>
                  <a:lnTo>
                    <a:pt x="879119" y="163182"/>
                  </a:lnTo>
                  <a:lnTo>
                    <a:pt x="879767" y="162750"/>
                  </a:lnTo>
                  <a:lnTo>
                    <a:pt x="879995" y="162598"/>
                  </a:lnTo>
                  <a:lnTo>
                    <a:pt x="882383" y="162598"/>
                  </a:lnTo>
                  <a:lnTo>
                    <a:pt x="883323" y="163588"/>
                  </a:lnTo>
                  <a:lnTo>
                    <a:pt x="883323" y="161417"/>
                  </a:lnTo>
                  <a:lnTo>
                    <a:pt x="880135" y="161417"/>
                  </a:lnTo>
                  <a:lnTo>
                    <a:pt x="879170" y="162013"/>
                  </a:lnTo>
                  <a:lnTo>
                    <a:pt x="878624" y="162750"/>
                  </a:lnTo>
                  <a:lnTo>
                    <a:pt x="878840" y="160845"/>
                  </a:lnTo>
                  <a:lnTo>
                    <a:pt x="880135" y="159042"/>
                  </a:lnTo>
                  <a:lnTo>
                    <a:pt x="883043" y="158559"/>
                  </a:lnTo>
                  <a:lnTo>
                    <a:pt x="883462" y="158546"/>
                  </a:lnTo>
                  <a:lnTo>
                    <a:pt x="883780" y="158559"/>
                  </a:lnTo>
                  <a:lnTo>
                    <a:pt x="883780" y="157276"/>
                  </a:lnTo>
                  <a:lnTo>
                    <a:pt x="883094" y="157289"/>
                  </a:lnTo>
                  <a:lnTo>
                    <a:pt x="881176" y="157543"/>
                  </a:lnTo>
                  <a:lnTo>
                    <a:pt x="879894" y="158127"/>
                  </a:lnTo>
                  <a:lnTo>
                    <a:pt x="877785" y="160223"/>
                  </a:lnTo>
                  <a:lnTo>
                    <a:pt x="876973" y="162013"/>
                  </a:lnTo>
                  <a:lnTo>
                    <a:pt x="876973" y="167322"/>
                  </a:lnTo>
                  <a:lnTo>
                    <a:pt x="878586" y="169252"/>
                  </a:lnTo>
                  <a:lnTo>
                    <a:pt x="883475" y="169252"/>
                  </a:lnTo>
                  <a:lnTo>
                    <a:pt x="884364" y="168033"/>
                  </a:lnTo>
                  <a:lnTo>
                    <a:pt x="884885" y="167322"/>
                  </a:lnTo>
                  <a:lnTo>
                    <a:pt x="884910" y="162902"/>
                  </a:lnTo>
                  <a:close/>
                </a:path>
                <a:path w="909954" h="210819" extrusionOk="0">
                  <a:moveTo>
                    <a:pt x="909904" y="54394"/>
                  </a:moveTo>
                  <a:lnTo>
                    <a:pt x="909815" y="47967"/>
                  </a:lnTo>
                  <a:lnTo>
                    <a:pt x="881875" y="27686"/>
                  </a:lnTo>
                  <a:lnTo>
                    <a:pt x="879538" y="27203"/>
                  </a:lnTo>
                  <a:lnTo>
                    <a:pt x="863498" y="23876"/>
                  </a:lnTo>
                  <a:lnTo>
                    <a:pt x="863498" y="20561"/>
                  </a:lnTo>
                  <a:lnTo>
                    <a:pt x="857935" y="15113"/>
                  </a:lnTo>
                  <a:lnTo>
                    <a:pt x="851179" y="15113"/>
                  </a:lnTo>
                  <a:lnTo>
                    <a:pt x="844524" y="15113"/>
                  </a:lnTo>
                  <a:lnTo>
                    <a:pt x="838949" y="20561"/>
                  </a:lnTo>
                  <a:lnTo>
                    <a:pt x="838949" y="21463"/>
                  </a:lnTo>
                  <a:lnTo>
                    <a:pt x="811657" y="23152"/>
                  </a:lnTo>
                  <a:lnTo>
                    <a:pt x="726846" y="37795"/>
                  </a:lnTo>
                  <a:lnTo>
                    <a:pt x="696366" y="40195"/>
                  </a:lnTo>
                  <a:lnTo>
                    <a:pt x="691603" y="35521"/>
                  </a:lnTo>
                  <a:lnTo>
                    <a:pt x="684847" y="35521"/>
                  </a:lnTo>
                  <a:lnTo>
                    <a:pt x="678192" y="35521"/>
                  </a:lnTo>
                  <a:lnTo>
                    <a:pt x="672896" y="40690"/>
                  </a:lnTo>
                  <a:lnTo>
                    <a:pt x="632612" y="36804"/>
                  </a:lnTo>
                  <a:lnTo>
                    <a:pt x="583577" y="19570"/>
                  </a:lnTo>
                  <a:lnTo>
                    <a:pt x="559828" y="12458"/>
                  </a:lnTo>
                  <a:lnTo>
                    <a:pt x="545693" y="8229"/>
                  </a:lnTo>
                  <a:lnTo>
                    <a:pt x="545693" y="5448"/>
                  </a:lnTo>
                  <a:lnTo>
                    <a:pt x="540143" y="0"/>
                  </a:lnTo>
                  <a:lnTo>
                    <a:pt x="533374" y="0"/>
                  </a:lnTo>
                  <a:lnTo>
                    <a:pt x="526719" y="0"/>
                  </a:lnTo>
                  <a:lnTo>
                    <a:pt x="521157" y="5448"/>
                  </a:lnTo>
                  <a:lnTo>
                    <a:pt x="521157" y="8051"/>
                  </a:lnTo>
                  <a:lnTo>
                    <a:pt x="496112" y="10833"/>
                  </a:lnTo>
                  <a:lnTo>
                    <a:pt x="457187" y="26492"/>
                  </a:lnTo>
                  <a:lnTo>
                    <a:pt x="422846" y="45808"/>
                  </a:lnTo>
                  <a:lnTo>
                    <a:pt x="394106" y="61518"/>
                  </a:lnTo>
                  <a:lnTo>
                    <a:pt x="387807" y="61404"/>
                  </a:lnTo>
                  <a:lnTo>
                    <a:pt x="385102" y="58699"/>
                  </a:lnTo>
                  <a:lnTo>
                    <a:pt x="378333" y="58699"/>
                  </a:lnTo>
                  <a:lnTo>
                    <a:pt x="371563" y="58699"/>
                  </a:lnTo>
                  <a:lnTo>
                    <a:pt x="369252" y="61061"/>
                  </a:lnTo>
                  <a:lnTo>
                    <a:pt x="354368" y="60782"/>
                  </a:lnTo>
                  <a:lnTo>
                    <a:pt x="262966" y="25933"/>
                  </a:lnTo>
                  <a:lnTo>
                    <a:pt x="252310" y="21920"/>
                  </a:lnTo>
                  <a:lnTo>
                    <a:pt x="233591" y="20993"/>
                  </a:lnTo>
                  <a:lnTo>
                    <a:pt x="233591" y="15252"/>
                  </a:lnTo>
                  <a:lnTo>
                    <a:pt x="228155" y="9817"/>
                  </a:lnTo>
                  <a:lnTo>
                    <a:pt x="221386" y="9817"/>
                  </a:lnTo>
                  <a:lnTo>
                    <a:pt x="214617" y="9817"/>
                  </a:lnTo>
                  <a:lnTo>
                    <a:pt x="209181" y="15252"/>
                  </a:lnTo>
                  <a:lnTo>
                    <a:pt x="209181" y="19773"/>
                  </a:lnTo>
                  <a:lnTo>
                    <a:pt x="205219" y="19570"/>
                  </a:lnTo>
                  <a:lnTo>
                    <a:pt x="168275" y="37376"/>
                  </a:lnTo>
                  <a:lnTo>
                    <a:pt x="135902" y="39979"/>
                  </a:lnTo>
                  <a:lnTo>
                    <a:pt x="106883" y="33756"/>
                  </a:lnTo>
                  <a:lnTo>
                    <a:pt x="84975" y="26695"/>
                  </a:lnTo>
                  <a:lnTo>
                    <a:pt x="80010" y="25095"/>
                  </a:lnTo>
                  <a:lnTo>
                    <a:pt x="62001" y="21793"/>
                  </a:lnTo>
                  <a:lnTo>
                    <a:pt x="62001" y="20015"/>
                  </a:lnTo>
                  <a:lnTo>
                    <a:pt x="56578" y="14452"/>
                  </a:lnTo>
                  <a:lnTo>
                    <a:pt x="49809" y="14452"/>
                  </a:lnTo>
                  <a:lnTo>
                    <a:pt x="43040" y="14452"/>
                  </a:lnTo>
                  <a:lnTo>
                    <a:pt x="37592" y="20015"/>
                  </a:lnTo>
                  <a:lnTo>
                    <a:pt x="37592" y="23799"/>
                  </a:lnTo>
                  <a:lnTo>
                    <a:pt x="27774" y="25857"/>
                  </a:lnTo>
                  <a:lnTo>
                    <a:pt x="76" y="47967"/>
                  </a:lnTo>
                  <a:lnTo>
                    <a:pt x="0" y="54394"/>
                  </a:lnTo>
                  <a:lnTo>
                    <a:pt x="27774" y="32219"/>
                  </a:lnTo>
                  <a:lnTo>
                    <a:pt x="37592" y="30162"/>
                  </a:lnTo>
                  <a:lnTo>
                    <a:pt x="37592" y="33553"/>
                  </a:lnTo>
                  <a:lnTo>
                    <a:pt x="43040" y="38989"/>
                  </a:lnTo>
                  <a:lnTo>
                    <a:pt x="48094" y="38989"/>
                  </a:lnTo>
                  <a:lnTo>
                    <a:pt x="48094" y="98056"/>
                  </a:lnTo>
                  <a:lnTo>
                    <a:pt x="49796" y="98056"/>
                  </a:lnTo>
                  <a:lnTo>
                    <a:pt x="49796" y="38989"/>
                  </a:lnTo>
                  <a:lnTo>
                    <a:pt x="56578" y="38989"/>
                  </a:lnTo>
                  <a:lnTo>
                    <a:pt x="62001" y="33540"/>
                  </a:lnTo>
                  <a:lnTo>
                    <a:pt x="62001" y="28155"/>
                  </a:lnTo>
                  <a:lnTo>
                    <a:pt x="80010" y="31445"/>
                  </a:lnTo>
                  <a:lnTo>
                    <a:pt x="106883" y="40119"/>
                  </a:lnTo>
                  <a:lnTo>
                    <a:pt x="135902" y="46342"/>
                  </a:lnTo>
                  <a:lnTo>
                    <a:pt x="168275" y="43726"/>
                  </a:lnTo>
                  <a:lnTo>
                    <a:pt x="176060" y="39979"/>
                  </a:lnTo>
                  <a:lnTo>
                    <a:pt x="205219" y="25933"/>
                  </a:lnTo>
                  <a:lnTo>
                    <a:pt x="209181" y="26136"/>
                  </a:lnTo>
                  <a:lnTo>
                    <a:pt x="209181" y="28790"/>
                  </a:lnTo>
                  <a:lnTo>
                    <a:pt x="214617" y="34226"/>
                  </a:lnTo>
                  <a:lnTo>
                    <a:pt x="220484" y="34226"/>
                  </a:lnTo>
                  <a:lnTo>
                    <a:pt x="220484" y="138709"/>
                  </a:lnTo>
                  <a:lnTo>
                    <a:pt x="222199" y="138709"/>
                  </a:lnTo>
                  <a:lnTo>
                    <a:pt x="222199" y="34226"/>
                  </a:lnTo>
                  <a:lnTo>
                    <a:pt x="228155" y="34226"/>
                  </a:lnTo>
                  <a:lnTo>
                    <a:pt x="233591" y="28790"/>
                  </a:lnTo>
                  <a:lnTo>
                    <a:pt x="233591" y="27355"/>
                  </a:lnTo>
                  <a:lnTo>
                    <a:pt x="252310" y="28270"/>
                  </a:lnTo>
                  <a:lnTo>
                    <a:pt x="354368" y="67132"/>
                  </a:lnTo>
                  <a:lnTo>
                    <a:pt x="366128" y="67360"/>
                  </a:lnTo>
                  <a:lnTo>
                    <a:pt x="366128" y="77673"/>
                  </a:lnTo>
                  <a:lnTo>
                    <a:pt x="371563" y="83235"/>
                  </a:lnTo>
                  <a:lnTo>
                    <a:pt x="378053" y="83235"/>
                  </a:lnTo>
                  <a:lnTo>
                    <a:pt x="378053" y="187921"/>
                  </a:lnTo>
                  <a:lnTo>
                    <a:pt x="379755" y="187921"/>
                  </a:lnTo>
                  <a:lnTo>
                    <a:pt x="379755" y="83235"/>
                  </a:lnTo>
                  <a:lnTo>
                    <a:pt x="385102" y="83235"/>
                  </a:lnTo>
                  <a:lnTo>
                    <a:pt x="390677" y="77673"/>
                  </a:lnTo>
                  <a:lnTo>
                    <a:pt x="390677" y="67818"/>
                  </a:lnTo>
                  <a:lnTo>
                    <a:pt x="394106" y="67881"/>
                  </a:lnTo>
                  <a:lnTo>
                    <a:pt x="405739" y="61518"/>
                  </a:lnTo>
                  <a:lnTo>
                    <a:pt x="422846" y="52171"/>
                  </a:lnTo>
                  <a:lnTo>
                    <a:pt x="457187" y="32854"/>
                  </a:lnTo>
                  <a:lnTo>
                    <a:pt x="496112" y="17195"/>
                  </a:lnTo>
                  <a:lnTo>
                    <a:pt x="521157" y="14414"/>
                  </a:lnTo>
                  <a:lnTo>
                    <a:pt x="521157" y="18973"/>
                  </a:lnTo>
                  <a:lnTo>
                    <a:pt x="526719" y="24422"/>
                  </a:lnTo>
                  <a:lnTo>
                    <a:pt x="533463" y="24422"/>
                  </a:lnTo>
                  <a:lnTo>
                    <a:pt x="533463" y="134924"/>
                  </a:lnTo>
                  <a:lnTo>
                    <a:pt x="535165" y="134924"/>
                  </a:lnTo>
                  <a:lnTo>
                    <a:pt x="535165" y="24422"/>
                  </a:lnTo>
                  <a:lnTo>
                    <a:pt x="540143" y="24422"/>
                  </a:lnTo>
                  <a:lnTo>
                    <a:pt x="545693" y="18973"/>
                  </a:lnTo>
                  <a:lnTo>
                    <a:pt x="545693" y="14592"/>
                  </a:lnTo>
                  <a:lnTo>
                    <a:pt x="583577" y="25933"/>
                  </a:lnTo>
                  <a:lnTo>
                    <a:pt x="632612" y="43167"/>
                  </a:lnTo>
                  <a:lnTo>
                    <a:pt x="672617" y="47028"/>
                  </a:lnTo>
                  <a:lnTo>
                    <a:pt x="672617" y="54495"/>
                  </a:lnTo>
                  <a:lnTo>
                    <a:pt x="678192" y="59944"/>
                  </a:lnTo>
                  <a:lnTo>
                    <a:pt x="684911" y="59944"/>
                  </a:lnTo>
                  <a:lnTo>
                    <a:pt x="684911" y="165849"/>
                  </a:lnTo>
                  <a:lnTo>
                    <a:pt x="686612" y="165849"/>
                  </a:lnTo>
                  <a:lnTo>
                    <a:pt x="686612" y="59944"/>
                  </a:lnTo>
                  <a:lnTo>
                    <a:pt x="691603" y="59944"/>
                  </a:lnTo>
                  <a:lnTo>
                    <a:pt x="697166" y="54495"/>
                  </a:lnTo>
                  <a:lnTo>
                    <a:pt x="697166" y="46494"/>
                  </a:lnTo>
                  <a:lnTo>
                    <a:pt x="726846" y="44157"/>
                  </a:lnTo>
                  <a:lnTo>
                    <a:pt x="742683" y="41427"/>
                  </a:lnTo>
                  <a:lnTo>
                    <a:pt x="811657" y="29502"/>
                  </a:lnTo>
                  <a:lnTo>
                    <a:pt x="838949" y="27825"/>
                  </a:lnTo>
                  <a:lnTo>
                    <a:pt x="838949" y="34086"/>
                  </a:lnTo>
                  <a:lnTo>
                    <a:pt x="844524" y="39535"/>
                  </a:lnTo>
                  <a:lnTo>
                    <a:pt x="850226" y="39535"/>
                  </a:lnTo>
                  <a:lnTo>
                    <a:pt x="850226" y="145669"/>
                  </a:lnTo>
                  <a:lnTo>
                    <a:pt x="851928" y="145669"/>
                  </a:lnTo>
                  <a:lnTo>
                    <a:pt x="851928" y="39535"/>
                  </a:lnTo>
                  <a:lnTo>
                    <a:pt x="857935" y="39535"/>
                  </a:lnTo>
                  <a:lnTo>
                    <a:pt x="863498" y="34086"/>
                  </a:lnTo>
                  <a:lnTo>
                    <a:pt x="863498" y="30238"/>
                  </a:lnTo>
                  <a:lnTo>
                    <a:pt x="881875" y="34048"/>
                  </a:lnTo>
                  <a:lnTo>
                    <a:pt x="909904" y="54394"/>
                  </a:lnTo>
                  <a:close/>
                </a:path>
              </a:pathLst>
            </a:custGeom>
            <a:solidFill>
              <a:srgbClr val="FFFFFF">
                <a:alpha val="49803"/>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19" name="Google Shape;462;p26">
              <a:extLst>
                <a:ext uri="{FF2B5EF4-FFF2-40B4-BE49-F238E27FC236}">
                  <a16:creationId xmlns:a16="http://schemas.microsoft.com/office/drawing/2014/main" id="{65DAB36A-01F2-2C21-0CAF-B2009154A323}"/>
                </a:ext>
              </a:extLst>
            </p:cNvPr>
            <p:cNvPicPr preferRelativeResize="0"/>
            <p:nvPr/>
          </p:nvPicPr>
          <p:blipFill rotWithShape="1">
            <a:blip r:embed="rId15">
              <a:alphaModFix/>
            </a:blip>
            <a:srcRect/>
            <a:stretch/>
          </p:blipFill>
          <p:spPr>
            <a:xfrm>
              <a:off x="10205712" y="1554246"/>
              <a:ext cx="282622" cy="282624"/>
            </a:xfrm>
            <a:prstGeom prst="rect">
              <a:avLst/>
            </a:prstGeom>
            <a:noFill/>
            <a:ln>
              <a:noFill/>
            </a:ln>
          </p:spPr>
        </p:pic>
        <p:pic>
          <p:nvPicPr>
            <p:cNvPr id="120" name="Google Shape;463;p26">
              <a:extLst>
                <a:ext uri="{FF2B5EF4-FFF2-40B4-BE49-F238E27FC236}">
                  <a16:creationId xmlns:a16="http://schemas.microsoft.com/office/drawing/2014/main" id="{6D5F8FCF-4F0C-CE2F-34FA-7A286AEB7D73}"/>
                </a:ext>
              </a:extLst>
            </p:cNvPr>
            <p:cNvPicPr preferRelativeResize="0"/>
            <p:nvPr/>
          </p:nvPicPr>
          <p:blipFill rotWithShape="1">
            <a:blip r:embed="rId16">
              <a:alphaModFix/>
            </a:blip>
            <a:srcRect/>
            <a:stretch/>
          </p:blipFill>
          <p:spPr>
            <a:xfrm>
              <a:off x="10347054" y="1554252"/>
              <a:ext cx="141281" cy="141271"/>
            </a:xfrm>
            <a:prstGeom prst="rect">
              <a:avLst/>
            </a:prstGeom>
            <a:noFill/>
            <a:ln>
              <a:noFill/>
            </a:ln>
          </p:spPr>
        </p:pic>
        <p:pic>
          <p:nvPicPr>
            <p:cNvPr id="121" name="Google Shape;464;p26">
              <a:extLst>
                <a:ext uri="{FF2B5EF4-FFF2-40B4-BE49-F238E27FC236}">
                  <a16:creationId xmlns:a16="http://schemas.microsoft.com/office/drawing/2014/main" id="{F8B49B2F-D971-F9F1-B979-F8BEE62CD6B3}"/>
                </a:ext>
              </a:extLst>
            </p:cNvPr>
            <p:cNvPicPr preferRelativeResize="0"/>
            <p:nvPr/>
          </p:nvPicPr>
          <p:blipFill rotWithShape="1">
            <a:blip r:embed="rId7">
              <a:alphaModFix/>
            </a:blip>
            <a:srcRect/>
            <a:stretch/>
          </p:blipFill>
          <p:spPr>
            <a:xfrm>
              <a:off x="10512694" y="1554246"/>
              <a:ext cx="282622" cy="282624"/>
            </a:xfrm>
            <a:prstGeom prst="rect">
              <a:avLst/>
            </a:prstGeom>
            <a:noFill/>
            <a:ln>
              <a:noFill/>
            </a:ln>
          </p:spPr>
        </p:pic>
        <p:sp>
          <p:nvSpPr>
            <p:cNvPr id="122" name="Google Shape;465;p26">
              <a:extLst>
                <a:ext uri="{FF2B5EF4-FFF2-40B4-BE49-F238E27FC236}">
                  <a16:creationId xmlns:a16="http://schemas.microsoft.com/office/drawing/2014/main" id="{3E558AD6-C616-4E46-8C24-8C53DEFEFE56}"/>
                </a:ext>
              </a:extLst>
            </p:cNvPr>
            <p:cNvSpPr/>
            <p:nvPr/>
          </p:nvSpPr>
          <p:spPr>
            <a:xfrm>
              <a:off x="10654033" y="1554244"/>
              <a:ext cx="141605" cy="283210"/>
            </a:xfrm>
            <a:custGeom>
              <a:avLst/>
              <a:gdLst/>
              <a:ahLst/>
              <a:cxnLst/>
              <a:rect l="l" t="t" r="r" b="b"/>
              <a:pathLst>
                <a:path w="141604" h="283210" extrusionOk="0">
                  <a:moveTo>
                    <a:pt x="0" y="0"/>
                  </a:moveTo>
                  <a:lnTo>
                    <a:pt x="0" y="25476"/>
                  </a:lnTo>
                  <a:lnTo>
                    <a:pt x="45068" y="34579"/>
                  </a:lnTo>
                  <a:lnTo>
                    <a:pt x="81879" y="59402"/>
                  </a:lnTo>
                  <a:lnTo>
                    <a:pt x="106701" y="96212"/>
                  </a:lnTo>
                  <a:lnTo>
                    <a:pt x="115804" y="141281"/>
                  </a:lnTo>
                  <a:lnTo>
                    <a:pt x="106701" y="186385"/>
                  </a:lnTo>
                  <a:lnTo>
                    <a:pt x="81879" y="223214"/>
                  </a:lnTo>
                  <a:lnTo>
                    <a:pt x="45068" y="248043"/>
                  </a:lnTo>
                  <a:lnTo>
                    <a:pt x="0" y="257147"/>
                  </a:lnTo>
                  <a:lnTo>
                    <a:pt x="0" y="282624"/>
                  </a:lnTo>
                  <a:lnTo>
                    <a:pt x="44668" y="275417"/>
                  </a:lnTo>
                  <a:lnTo>
                    <a:pt x="83453" y="255350"/>
                  </a:lnTo>
                  <a:lnTo>
                    <a:pt x="114031" y="224751"/>
                  </a:lnTo>
                  <a:lnTo>
                    <a:pt x="134081" y="185952"/>
                  </a:lnTo>
                  <a:lnTo>
                    <a:pt x="141281" y="141281"/>
                  </a:lnTo>
                  <a:lnTo>
                    <a:pt x="134081" y="96616"/>
                  </a:lnTo>
                  <a:lnTo>
                    <a:pt x="114031" y="57832"/>
                  </a:lnTo>
                  <a:lnTo>
                    <a:pt x="83453" y="27252"/>
                  </a:lnTo>
                  <a:lnTo>
                    <a:pt x="44668" y="7200"/>
                  </a:lnTo>
                  <a:lnTo>
                    <a:pt x="0" y="0"/>
                  </a:lnTo>
                  <a:close/>
                </a:path>
              </a:pathLst>
            </a:custGeom>
            <a:solidFill>
              <a:srgbClr val="FFFFFF">
                <a:alpha val="49803"/>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 name="Google Shape;466;p26">
              <a:extLst>
                <a:ext uri="{FF2B5EF4-FFF2-40B4-BE49-F238E27FC236}">
                  <a16:creationId xmlns:a16="http://schemas.microsoft.com/office/drawing/2014/main" id="{AA993606-07E5-834A-C553-CC36FE715312}"/>
                </a:ext>
              </a:extLst>
            </p:cNvPr>
            <p:cNvSpPr/>
            <p:nvPr/>
          </p:nvSpPr>
          <p:spPr>
            <a:xfrm>
              <a:off x="10819668" y="1554244"/>
              <a:ext cx="283210" cy="283210"/>
            </a:xfrm>
            <a:custGeom>
              <a:avLst/>
              <a:gdLst/>
              <a:ahLst/>
              <a:cxnLst/>
              <a:rect l="l" t="t" r="r" b="b"/>
              <a:pathLst>
                <a:path w="283209" h="283210" extrusionOk="0">
                  <a:moveTo>
                    <a:pt x="141342" y="0"/>
                  </a:moveTo>
                  <a:lnTo>
                    <a:pt x="96671" y="7200"/>
                  </a:lnTo>
                  <a:lnTo>
                    <a:pt x="57872" y="27252"/>
                  </a:lnTo>
                  <a:lnTo>
                    <a:pt x="27274" y="57832"/>
                  </a:lnTo>
                  <a:lnTo>
                    <a:pt x="7206" y="96616"/>
                  </a:lnTo>
                  <a:lnTo>
                    <a:pt x="0" y="141281"/>
                  </a:lnTo>
                  <a:lnTo>
                    <a:pt x="7206" y="185952"/>
                  </a:lnTo>
                  <a:lnTo>
                    <a:pt x="27274" y="224751"/>
                  </a:lnTo>
                  <a:lnTo>
                    <a:pt x="57872" y="255350"/>
                  </a:lnTo>
                  <a:lnTo>
                    <a:pt x="96671" y="275417"/>
                  </a:lnTo>
                  <a:lnTo>
                    <a:pt x="141342" y="282624"/>
                  </a:lnTo>
                  <a:lnTo>
                    <a:pt x="186011" y="275417"/>
                  </a:lnTo>
                  <a:lnTo>
                    <a:pt x="221322" y="257147"/>
                  </a:lnTo>
                  <a:lnTo>
                    <a:pt x="141342" y="257147"/>
                  </a:lnTo>
                  <a:lnTo>
                    <a:pt x="96238" y="248043"/>
                  </a:lnTo>
                  <a:lnTo>
                    <a:pt x="59409" y="223214"/>
                  </a:lnTo>
                  <a:lnTo>
                    <a:pt x="34580" y="186385"/>
                  </a:lnTo>
                  <a:lnTo>
                    <a:pt x="25476" y="141281"/>
                  </a:lnTo>
                  <a:lnTo>
                    <a:pt x="34580" y="96212"/>
                  </a:lnTo>
                  <a:lnTo>
                    <a:pt x="59409" y="59402"/>
                  </a:lnTo>
                  <a:lnTo>
                    <a:pt x="96238" y="34579"/>
                  </a:lnTo>
                  <a:lnTo>
                    <a:pt x="141342" y="25476"/>
                  </a:lnTo>
                  <a:lnTo>
                    <a:pt x="221364" y="25476"/>
                  </a:lnTo>
                  <a:lnTo>
                    <a:pt x="186012" y="7200"/>
                  </a:lnTo>
                  <a:lnTo>
                    <a:pt x="141342" y="0"/>
                  </a:lnTo>
                  <a:close/>
                </a:path>
                <a:path w="283209" h="283210" extrusionOk="0">
                  <a:moveTo>
                    <a:pt x="221364" y="25476"/>
                  </a:moveTo>
                  <a:lnTo>
                    <a:pt x="141342" y="25476"/>
                  </a:lnTo>
                  <a:lnTo>
                    <a:pt x="186417" y="34579"/>
                  </a:lnTo>
                  <a:lnTo>
                    <a:pt x="223230" y="59402"/>
                  </a:lnTo>
                  <a:lnTo>
                    <a:pt x="248054" y="96212"/>
                  </a:lnTo>
                  <a:lnTo>
                    <a:pt x="257157" y="141281"/>
                  </a:lnTo>
                  <a:lnTo>
                    <a:pt x="248054" y="186385"/>
                  </a:lnTo>
                  <a:lnTo>
                    <a:pt x="223230" y="223214"/>
                  </a:lnTo>
                  <a:lnTo>
                    <a:pt x="186417" y="248043"/>
                  </a:lnTo>
                  <a:lnTo>
                    <a:pt x="141342" y="257147"/>
                  </a:lnTo>
                  <a:lnTo>
                    <a:pt x="221322" y="257147"/>
                  </a:lnTo>
                  <a:lnTo>
                    <a:pt x="224796" y="255350"/>
                  </a:lnTo>
                  <a:lnTo>
                    <a:pt x="255374" y="224751"/>
                  </a:lnTo>
                  <a:lnTo>
                    <a:pt x="275424" y="185952"/>
                  </a:lnTo>
                  <a:lnTo>
                    <a:pt x="282624" y="141281"/>
                  </a:lnTo>
                  <a:lnTo>
                    <a:pt x="275428" y="96616"/>
                  </a:lnTo>
                  <a:lnTo>
                    <a:pt x="255379" y="57832"/>
                  </a:lnTo>
                  <a:lnTo>
                    <a:pt x="224799" y="27252"/>
                  </a:lnTo>
                  <a:lnTo>
                    <a:pt x="221364" y="25476"/>
                  </a:lnTo>
                  <a:close/>
                </a:path>
              </a:pathLst>
            </a:custGeom>
            <a:solidFill>
              <a:srgbClr val="FFFFFF">
                <a:alpha val="24705"/>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24" name="Google Shape;467;p26">
              <a:extLst>
                <a:ext uri="{FF2B5EF4-FFF2-40B4-BE49-F238E27FC236}">
                  <a16:creationId xmlns:a16="http://schemas.microsoft.com/office/drawing/2014/main" id="{79FBD614-8472-7AEE-1C17-149ABD871C4E}"/>
                </a:ext>
              </a:extLst>
            </p:cNvPr>
            <p:cNvPicPr preferRelativeResize="0"/>
            <p:nvPr/>
          </p:nvPicPr>
          <p:blipFill rotWithShape="1">
            <a:blip r:embed="rId17">
              <a:alphaModFix/>
            </a:blip>
            <a:srcRect/>
            <a:stretch/>
          </p:blipFill>
          <p:spPr>
            <a:xfrm>
              <a:off x="10819676" y="1554247"/>
              <a:ext cx="141332" cy="141271"/>
            </a:xfrm>
            <a:prstGeom prst="rect">
              <a:avLst/>
            </a:prstGeom>
            <a:noFill/>
            <a:ln>
              <a:noFill/>
            </a:ln>
          </p:spPr>
        </p:pic>
      </p:grpSp>
      <p:pic>
        <p:nvPicPr>
          <p:cNvPr id="125" name="Google Shape;330;p26">
            <a:extLst>
              <a:ext uri="{FF2B5EF4-FFF2-40B4-BE49-F238E27FC236}">
                <a16:creationId xmlns:a16="http://schemas.microsoft.com/office/drawing/2014/main" id="{C3B29695-7CC5-9217-EDE4-96B20D49AD9D}"/>
              </a:ext>
            </a:extLst>
          </p:cNvPr>
          <p:cNvPicPr preferRelativeResize="0"/>
          <p:nvPr/>
        </p:nvPicPr>
        <p:blipFill rotWithShape="1">
          <a:blip r:embed="rId18">
            <a:alphaModFix/>
          </a:blip>
          <a:srcRect/>
          <a:stretch/>
        </p:blipFill>
        <p:spPr>
          <a:xfrm>
            <a:off x="1934961" y="4951502"/>
            <a:ext cx="5420884" cy="4205859"/>
          </a:xfrm>
          <a:prstGeom prst="rect">
            <a:avLst/>
          </a:prstGeom>
          <a:noFill/>
          <a:ln>
            <a:noFill/>
          </a:ln>
        </p:spPr>
      </p:pic>
      <p:pic>
        <p:nvPicPr>
          <p:cNvPr id="126" name="Google Shape;414;p26">
            <a:extLst>
              <a:ext uri="{FF2B5EF4-FFF2-40B4-BE49-F238E27FC236}">
                <a16:creationId xmlns:a16="http://schemas.microsoft.com/office/drawing/2014/main" id="{2730D2C2-7362-44A1-72BD-A75A3E7E2AB5}"/>
              </a:ext>
            </a:extLst>
          </p:cNvPr>
          <p:cNvPicPr preferRelativeResize="0">
            <a:picLocks noChangeAspect="1"/>
          </p:cNvPicPr>
          <p:nvPr/>
        </p:nvPicPr>
        <p:blipFill rotWithShape="1">
          <a:blip r:embed="rId19">
            <a:alphaModFix/>
          </a:blip>
          <a:srcRect/>
          <a:stretch/>
        </p:blipFill>
        <p:spPr>
          <a:xfrm>
            <a:off x="3534828" y="5900355"/>
            <a:ext cx="2364062" cy="1199414"/>
          </a:xfrm>
          <a:prstGeom prst="rect">
            <a:avLst/>
          </a:prstGeom>
          <a:noFill/>
          <a:ln>
            <a:noFill/>
          </a:ln>
        </p:spPr>
      </p:pic>
      <p:pic>
        <p:nvPicPr>
          <p:cNvPr id="176" name="Google Shape;420;p26" descr="A picture containing text, clipart&#10;&#10;Description automatically generated">
            <a:extLst>
              <a:ext uri="{FF2B5EF4-FFF2-40B4-BE49-F238E27FC236}">
                <a16:creationId xmlns:a16="http://schemas.microsoft.com/office/drawing/2014/main" id="{B192BF08-D67E-15C6-4DD5-3AD1886FD44F}"/>
              </a:ext>
            </a:extLst>
          </p:cNvPr>
          <p:cNvPicPr preferRelativeResize="0"/>
          <p:nvPr/>
        </p:nvPicPr>
        <p:blipFill rotWithShape="1">
          <a:blip r:embed="rId20">
            <a:alphaModFix/>
          </a:blip>
          <a:srcRect/>
          <a:stretch/>
        </p:blipFill>
        <p:spPr>
          <a:xfrm>
            <a:off x="2634093" y="7480718"/>
            <a:ext cx="712242" cy="272656"/>
          </a:xfrm>
          <a:prstGeom prst="rect">
            <a:avLst/>
          </a:prstGeom>
          <a:noFill/>
          <a:ln>
            <a:noFill/>
          </a:ln>
        </p:spPr>
      </p:pic>
      <p:pic>
        <p:nvPicPr>
          <p:cNvPr id="177" name="Google Shape;421;p26" descr="Logo&#10;&#10;Description automatically generated">
            <a:extLst>
              <a:ext uri="{FF2B5EF4-FFF2-40B4-BE49-F238E27FC236}">
                <a16:creationId xmlns:a16="http://schemas.microsoft.com/office/drawing/2014/main" id="{F4FC895B-A5F9-150C-B366-6B50287825FD}"/>
              </a:ext>
            </a:extLst>
          </p:cNvPr>
          <p:cNvPicPr preferRelativeResize="0"/>
          <p:nvPr/>
        </p:nvPicPr>
        <p:blipFill rotWithShape="1">
          <a:blip r:embed="rId21">
            <a:alphaModFix/>
          </a:blip>
          <a:srcRect/>
          <a:stretch/>
        </p:blipFill>
        <p:spPr>
          <a:xfrm>
            <a:off x="3525136" y="7451639"/>
            <a:ext cx="800425" cy="451284"/>
          </a:xfrm>
          <a:prstGeom prst="rect">
            <a:avLst/>
          </a:prstGeom>
          <a:noFill/>
          <a:ln>
            <a:noFill/>
          </a:ln>
        </p:spPr>
      </p:pic>
      <p:pic>
        <p:nvPicPr>
          <p:cNvPr id="178" name="Google Shape;422;p26" descr="Icon&#10;&#10;Description automatically generated">
            <a:extLst>
              <a:ext uri="{FF2B5EF4-FFF2-40B4-BE49-F238E27FC236}">
                <a16:creationId xmlns:a16="http://schemas.microsoft.com/office/drawing/2014/main" id="{CADDDA44-FF10-262D-765D-060F09A4487A}"/>
              </a:ext>
            </a:extLst>
          </p:cNvPr>
          <p:cNvPicPr preferRelativeResize="0"/>
          <p:nvPr/>
        </p:nvPicPr>
        <p:blipFill rotWithShape="1">
          <a:blip r:embed="rId22">
            <a:alphaModFix/>
          </a:blip>
          <a:srcRect/>
          <a:stretch/>
        </p:blipFill>
        <p:spPr>
          <a:xfrm>
            <a:off x="3191403" y="7927252"/>
            <a:ext cx="613855" cy="571467"/>
          </a:xfrm>
          <a:prstGeom prst="rect">
            <a:avLst/>
          </a:prstGeom>
          <a:noFill/>
          <a:ln>
            <a:noFill/>
          </a:ln>
        </p:spPr>
      </p:pic>
      <p:grpSp>
        <p:nvGrpSpPr>
          <p:cNvPr id="179" name="Group 178">
            <a:extLst>
              <a:ext uri="{FF2B5EF4-FFF2-40B4-BE49-F238E27FC236}">
                <a16:creationId xmlns:a16="http://schemas.microsoft.com/office/drawing/2014/main" id="{CBFAE21B-22CD-67F0-ACED-7D436CCDAA53}"/>
              </a:ext>
            </a:extLst>
          </p:cNvPr>
          <p:cNvGrpSpPr/>
          <p:nvPr/>
        </p:nvGrpSpPr>
        <p:grpSpPr>
          <a:xfrm>
            <a:off x="4464445" y="7480165"/>
            <a:ext cx="795729" cy="682086"/>
            <a:chOff x="6363299" y="9388800"/>
            <a:chExt cx="795729" cy="682086"/>
          </a:xfrm>
        </p:grpSpPr>
        <p:pic>
          <p:nvPicPr>
            <p:cNvPr id="228" name="Google Shape;423;p26">
              <a:extLst>
                <a:ext uri="{FF2B5EF4-FFF2-40B4-BE49-F238E27FC236}">
                  <a16:creationId xmlns:a16="http://schemas.microsoft.com/office/drawing/2014/main" id="{2AB62C39-4046-358E-DEBC-A50F697C6240}"/>
                </a:ext>
              </a:extLst>
            </p:cNvPr>
            <p:cNvPicPr preferRelativeResize="0">
              <a:picLocks noChangeAspect="1"/>
            </p:cNvPicPr>
            <p:nvPr/>
          </p:nvPicPr>
          <p:blipFill rotWithShape="1">
            <a:blip r:embed="rId23">
              <a:alphaModFix/>
            </a:blip>
            <a:srcRect/>
            <a:stretch/>
          </p:blipFill>
          <p:spPr>
            <a:xfrm>
              <a:off x="6546943" y="9388800"/>
              <a:ext cx="432100" cy="326366"/>
            </a:xfrm>
            <a:prstGeom prst="rect">
              <a:avLst/>
            </a:prstGeom>
            <a:noFill/>
            <a:ln>
              <a:noFill/>
            </a:ln>
          </p:spPr>
        </p:pic>
        <p:sp>
          <p:nvSpPr>
            <p:cNvPr id="229" name="Google Shape;424;p26">
              <a:extLst>
                <a:ext uri="{FF2B5EF4-FFF2-40B4-BE49-F238E27FC236}">
                  <a16:creationId xmlns:a16="http://schemas.microsoft.com/office/drawing/2014/main" id="{04E22B94-4A36-BADD-1768-597594BC65F8}"/>
                </a:ext>
              </a:extLst>
            </p:cNvPr>
            <p:cNvSpPr txBox="1"/>
            <p:nvPr/>
          </p:nvSpPr>
          <p:spPr>
            <a:xfrm>
              <a:off x="6363299" y="9763200"/>
              <a:ext cx="795729" cy="307686"/>
            </a:xfrm>
            <a:prstGeom prst="rect">
              <a:avLst/>
            </a:prstGeom>
            <a:noFill/>
            <a:ln>
              <a:noFill/>
            </a:ln>
          </p:spPr>
          <p:txBody>
            <a:bodyPr spcFirstLastPara="1" wrap="square" lIns="91425" tIns="45675" rIns="91425" bIns="45675" anchor="t" anchorCtr="0">
              <a:spAutoFit/>
            </a:bodyPr>
            <a:lstStyle/>
            <a:p>
              <a:pPr marL="0" marR="0" lvl="0" indent="0" algn="ctr" rtl="0">
                <a:lnSpc>
                  <a:spcPct val="100000"/>
                </a:lnSpc>
                <a:spcBef>
                  <a:spcPts val="0"/>
                </a:spcBef>
                <a:spcAft>
                  <a:spcPts val="0"/>
                </a:spcAft>
                <a:buClr>
                  <a:srgbClr val="000000"/>
                </a:buClr>
                <a:buSzPts val="933"/>
                <a:buFont typeface="Arial"/>
                <a:buNone/>
              </a:pPr>
              <a:r>
                <a:rPr lang="en-US" sz="1400" b="1" i="0" u="none" strike="noStrike" cap="none" dirty="0">
                  <a:solidFill>
                    <a:srgbClr val="353535"/>
                  </a:solidFill>
                  <a:latin typeface="Arial"/>
                  <a:ea typeface="Arial"/>
                  <a:cs typeface="Arial"/>
                  <a:sym typeface="Arial"/>
                </a:rPr>
                <a:t>62304</a:t>
              </a:r>
              <a:endParaRPr sz="1400" b="1" i="0" u="none" strike="noStrike" cap="none" dirty="0">
                <a:solidFill>
                  <a:srgbClr val="353535"/>
                </a:solidFill>
                <a:latin typeface="Arial"/>
                <a:ea typeface="Arial"/>
                <a:cs typeface="Arial"/>
                <a:sym typeface="Arial"/>
              </a:endParaRPr>
            </a:p>
          </p:txBody>
        </p:sp>
      </p:grpSp>
      <p:grpSp>
        <p:nvGrpSpPr>
          <p:cNvPr id="180" name="Group 179">
            <a:extLst>
              <a:ext uri="{FF2B5EF4-FFF2-40B4-BE49-F238E27FC236}">
                <a16:creationId xmlns:a16="http://schemas.microsoft.com/office/drawing/2014/main" id="{D30B380B-2709-BB30-03A9-B14208F60DDD}"/>
              </a:ext>
            </a:extLst>
          </p:cNvPr>
          <p:cNvGrpSpPr/>
          <p:nvPr/>
        </p:nvGrpSpPr>
        <p:grpSpPr>
          <a:xfrm>
            <a:off x="5363386" y="7479354"/>
            <a:ext cx="697489" cy="681943"/>
            <a:chOff x="7262240" y="9387989"/>
            <a:chExt cx="697489" cy="681943"/>
          </a:xfrm>
        </p:grpSpPr>
        <p:pic>
          <p:nvPicPr>
            <p:cNvPr id="226" name="Google Shape;425;p26" descr="Logo, company name&#10;&#10;Description automatically generated">
              <a:extLst>
                <a:ext uri="{FF2B5EF4-FFF2-40B4-BE49-F238E27FC236}">
                  <a16:creationId xmlns:a16="http://schemas.microsoft.com/office/drawing/2014/main" id="{35784D48-7395-C2F1-1FEF-021C7E7610C2}"/>
                </a:ext>
              </a:extLst>
            </p:cNvPr>
            <p:cNvPicPr preferRelativeResize="0"/>
            <p:nvPr/>
          </p:nvPicPr>
          <p:blipFill rotWithShape="1">
            <a:blip r:embed="rId24">
              <a:alphaModFix/>
            </a:blip>
            <a:srcRect/>
            <a:stretch/>
          </p:blipFill>
          <p:spPr>
            <a:xfrm>
              <a:off x="7390822" y="9387989"/>
              <a:ext cx="455183" cy="348110"/>
            </a:xfrm>
            <a:prstGeom prst="rect">
              <a:avLst/>
            </a:prstGeom>
            <a:noFill/>
            <a:ln>
              <a:noFill/>
            </a:ln>
          </p:spPr>
        </p:pic>
        <p:sp>
          <p:nvSpPr>
            <p:cNvPr id="227" name="Google Shape;426;p26">
              <a:extLst>
                <a:ext uri="{FF2B5EF4-FFF2-40B4-BE49-F238E27FC236}">
                  <a16:creationId xmlns:a16="http://schemas.microsoft.com/office/drawing/2014/main" id="{3241F3DF-8947-8EC3-3642-5FD2D8D230AC}"/>
                </a:ext>
              </a:extLst>
            </p:cNvPr>
            <p:cNvSpPr txBox="1"/>
            <p:nvPr/>
          </p:nvSpPr>
          <p:spPr>
            <a:xfrm>
              <a:off x="7262240" y="9762246"/>
              <a:ext cx="697489" cy="307686"/>
            </a:xfrm>
            <a:prstGeom prst="rect">
              <a:avLst/>
            </a:prstGeom>
            <a:noFill/>
            <a:ln>
              <a:noFill/>
            </a:ln>
          </p:spPr>
          <p:txBody>
            <a:bodyPr spcFirstLastPara="1" wrap="square" lIns="91425" tIns="45675" rIns="91425" bIns="45675" anchor="t" anchorCtr="0">
              <a:spAutoFit/>
            </a:bodyPr>
            <a:lstStyle/>
            <a:p>
              <a:pPr marL="0" marR="0" lvl="0" indent="0" algn="ctr" rtl="0">
                <a:lnSpc>
                  <a:spcPct val="100000"/>
                </a:lnSpc>
                <a:spcBef>
                  <a:spcPts val="0"/>
                </a:spcBef>
                <a:spcAft>
                  <a:spcPts val="0"/>
                </a:spcAft>
                <a:buClr>
                  <a:srgbClr val="000000"/>
                </a:buClr>
                <a:buSzPts val="933"/>
                <a:buFont typeface="Arial"/>
                <a:buNone/>
              </a:pPr>
              <a:r>
                <a:rPr lang="en-US" sz="1400" b="1" i="0" u="none" strike="noStrike" cap="none" dirty="0">
                  <a:solidFill>
                    <a:srgbClr val="353535"/>
                  </a:solidFill>
                  <a:latin typeface="Arial"/>
                  <a:ea typeface="Arial"/>
                  <a:cs typeface="Arial"/>
                  <a:sym typeface="Arial"/>
                </a:rPr>
                <a:t>13485</a:t>
              </a:r>
              <a:endParaRPr sz="1400" b="1" i="0" u="none" strike="noStrike" cap="none" dirty="0">
                <a:solidFill>
                  <a:srgbClr val="353535"/>
                </a:solidFill>
                <a:latin typeface="Arial"/>
                <a:ea typeface="Arial"/>
                <a:cs typeface="Arial"/>
                <a:sym typeface="Arial"/>
              </a:endParaRPr>
            </a:p>
          </p:txBody>
        </p:sp>
      </p:grpSp>
      <p:grpSp>
        <p:nvGrpSpPr>
          <p:cNvPr id="207" name="Group 206">
            <a:extLst>
              <a:ext uri="{FF2B5EF4-FFF2-40B4-BE49-F238E27FC236}">
                <a16:creationId xmlns:a16="http://schemas.microsoft.com/office/drawing/2014/main" id="{113934C4-49AF-3E83-3C4F-014069C36DA0}"/>
              </a:ext>
            </a:extLst>
          </p:cNvPr>
          <p:cNvGrpSpPr/>
          <p:nvPr/>
        </p:nvGrpSpPr>
        <p:grpSpPr>
          <a:xfrm>
            <a:off x="6241262" y="7480165"/>
            <a:ext cx="697489" cy="681943"/>
            <a:chOff x="7262240" y="9387989"/>
            <a:chExt cx="697489" cy="681943"/>
          </a:xfrm>
        </p:grpSpPr>
        <p:pic>
          <p:nvPicPr>
            <p:cNvPr id="208" name="Google Shape;425;p26" descr="Logo, company name&#10;&#10;Description automatically generated">
              <a:extLst>
                <a:ext uri="{FF2B5EF4-FFF2-40B4-BE49-F238E27FC236}">
                  <a16:creationId xmlns:a16="http://schemas.microsoft.com/office/drawing/2014/main" id="{82750B71-5144-F4FA-B0E4-EF77E90AAF88}"/>
                </a:ext>
              </a:extLst>
            </p:cNvPr>
            <p:cNvPicPr preferRelativeResize="0"/>
            <p:nvPr/>
          </p:nvPicPr>
          <p:blipFill rotWithShape="1">
            <a:blip r:embed="rId24">
              <a:alphaModFix/>
            </a:blip>
            <a:srcRect/>
            <a:stretch/>
          </p:blipFill>
          <p:spPr>
            <a:xfrm>
              <a:off x="7390822" y="9387989"/>
              <a:ext cx="455183" cy="348110"/>
            </a:xfrm>
            <a:prstGeom prst="rect">
              <a:avLst/>
            </a:prstGeom>
            <a:noFill/>
            <a:ln>
              <a:noFill/>
            </a:ln>
          </p:spPr>
        </p:pic>
        <p:sp>
          <p:nvSpPr>
            <p:cNvPr id="209" name="Google Shape;426;p26">
              <a:extLst>
                <a:ext uri="{FF2B5EF4-FFF2-40B4-BE49-F238E27FC236}">
                  <a16:creationId xmlns:a16="http://schemas.microsoft.com/office/drawing/2014/main" id="{651C6527-84F4-FF36-5260-6E3D90A27E3C}"/>
                </a:ext>
              </a:extLst>
            </p:cNvPr>
            <p:cNvSpPr txBox="1"/>
            <p:nvPr/>
          </p:nvSpPr>
          <p:spPr>
            <a:xfrm>
              <a:off x="7262240" y="9762246"/>
              <a:ext cx="697489" cy="307686"/>
            </a:xfrm>
            <a:prstGeom prst="rect">
              <a:avLst/>
            </a:prstGeom>
            <a:noFill/>
            <a:ln>
              <a:noFill/>
            </a:ln>
          </p:spPr>
          <p:txBody>
            <a:bodyPr spcFirstLastPara="1" wrap="square" lIns="91425" tIns="45675" rIns="91425" bIns="45675" anchor="t" anchorCtr="0">
              <a:spAutoFit/>
            </a:bodyPr>
            <a:lstStyle/>
            <a:p>
              <a:pPr marL="0" marR="0" lvl="0" indent="0" algn="ctr" rtl="0">
                <a:lnSpc>
                  <a:spcPct val="100000"/>
                </a:lnSpc>
                <a:spcBef>
                  <a:spcPts val="0"/>
                </a:spcBef>
                <a:spcAft>
                  <a:spcPts val="0"/>
                </a:spcAft>
                <a:buClr>
                  <a:srgbClr val="000000"/>
                </a:buClr>
                <a:buSzPts val="933"/>
                <a:buFont typeface="Arial"/>
                <a:buNone/>
              </a:pPr>
              <a:r>
                <a:rPr lang="en-US" sz="1400" b="1" i="0" u="none" strike="noStrike" cap="none" dirty="0">
                  <a:solidFill>
                    <a:srgbClr val="353535"/>
                  </a:solidFill>
                  <a:latin typeface="Arial"/>
                  <a:ea typeface="Arial"/>
                  <a:cs typeface="Arial"/>
                  <a:sym typeface="Arial"/>
                </a:rPr>
                <a:t>27001</a:t>
              </a:r>
              <a:endParaRPr sz="1400" b="1" i="0" u="none" strike="noStrike" cap="none" dirty="0">
                <a:solidFill>
                  <a:srgbClr val="353535"/>
                </a:solidFill>
                <a:latin typeface="Arial"/>
                <a:ea typeface="Arial"/>
                <a:cs typeface="Arial"/>
                <a:sym typeface="Arial"/>
              </a:endParaRPr>
            </a:p>
          </p:txBody>
        </p:sp>
      </p:grpSp>
      <p:grpSp>
        <p:nvGrpSpPr>
          <p:cNvPr id="88" name="Google Shape;362;p26">
            <a:extLst>
              <a:ext uri="{FF2B5EF4-FFF2-40B4-BE49-F238E27FC236}">
                <a16:creationId xmlns:a16="http://schemas.microsoft.com/office/drawing/2014/main" id="{FB52B10A-87E5-CA72-9540-8DE8900F7FDE}"/>
              </a:ext>
            </a:extLst>
          </p:cNvPr>
          <p:cNvGrpSpPr/>
          <p:nvPr/>
        </p:nvGrpSpPr>
        <p:grpSpPr>
          <a:xfrm>
            <a:off x="7099534" y="6877095"/>
            <a:ext cx="430386" cy="430386"/>
            <a:chOff x="14782851" y="8415273"/>
            <a:chExt cx="790575" cy="790575"/>
          </a:xfrm>
        </p:grpSpPr>
        <p:sp>
          <p:nvSpPr>
            <p:cNvPr id="89" name="Google Shape;363;p26">
              <a:extLst>
                <a:ext uri="{FF2B5EF4-FFF2-40B4-BE49-F238E27FC236}">
                  <a16:creationId xmlns:a16="http://schemas.microsoft.com/office/drawing/2014/main" id="{4F839A9C-8AAC-8D03-65DD-62006CBF62F4}"/>
                </a:ext>
              </a:extLst>
            </p:cNvPr>
            <p:cNvSpPr/>
            <p:nvPr/>
          </p:nvSpPr>
          <p:spPr>
            <a:xfrm>
              <a:off x="14782851" y="8415273"/>
              <a:ext cx="790575" cy="790575"/>
            </a:xfrm>
            <a:custGeom>
              <a:avLst/>
              <a:gdLst/>
              <a:ahLst/>
              <a:cxnLst/>
              <a:rect l="l" t="t" r="r" b="b"/>
              <a:pathLst>
                <a:path w="790575" h="790575" extrusionOk="0">
                  <a:moveTo>
                    <a:pt x="665729" y="0"/>
                  </a:moveTo>
                  <a:lnTo>
                    <a:pt x="0" y="0"/>
                  </a:lnTo>
                  <a:lnTo>
                    <a:pt x="0" y="665729"/>
                  </a:lnTo>
                  <a:lnTo>
                    <a:pt x="9789" y="714225"/>
                  </a:lnTo>
                  <a:lnTo>
                    <a:pt x="36488" y="753825"/>
                  </a:lnTo>
                  <a:lnTo>
                    <a:pt x="76088" y="780523"/>
                  </a:lnTo>
                  <a:lnTo>
                    <a:pt x="124583" y="790313"/>
                  </a:lnTo>
                  <a:lnTo>
                    <a:pt x="790313" y="790313"/>
                  </a:lnTo>
                  <a:lnTo>
                    <a:pt x="790313" y="124583"/>
                  </a:lnTo>
                  <a:lnTo>
                    <a:pt x="780523" y="76088"/>
                  </a:lnTo>
                  <a:lnTo>
                    <a:pt x="753825" y="36488"/>
                  </a:lnTo>
                  <a:lnTo>
                    <a:pt x="714225" y="9789"/>
                  </a:lnTo>
                  <a:lnTo>
                    <a:pt x="665729" y="0"/>
                  </a:lnTo>
                  <a:close/>
                </a:path>
              </a:pathLst>
            </a:custGeom>
            <a:solidFill>
              <a:srgbClr val="690CE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90" name="Google Shape;364;p26">
              <a:extLst>
                <a:ext uri="{FF2B5EF4-FFF2-40B4-BE49-F238E27FC236}">
                  <a16:creationId xmlns:a16="http://schemas.microsoft.com/office/drawing/2014/main" id="{D736D2F3-B407-51F0-1C34-B56748F9CBB1}"/>
                </a:ext>
              </a:extLst>
            </p:cNvPr>
            <p:cNvPicPr preferRelativeResize="0"/>
            <p:nvPr/>
          </p:nvPicPr>
          <p:blipFill rotWithShape="1">
            <a:blip r:embed="rId5">
              <a:alphaModFix/>
            </a:blip>
            <a:srcRect/>
            <a:stretch/>
          </p:blipFill>
          <p:spPr>
            <a:xfrm>
              <a:off x="14964839" y="8708744"/>
              <a:ext cx="193260" cy="206634"/>
            </a:xfrm>
            <a:prstGeom prst="rect">
              <a:avLst/>
            </a:prstGeom>
            <a:noFill/>
            <a:ln>
              <a:noFill/>
            </a:ln>
          </p:spPr>
        </p:pic>
        <p:pic>
          <p:nvPicPr>
            <p:cNvPr id="91" name="Google Shape;365;p26">
              <a:extLst>
                <a:ext uri="{FF2B5EF4-FFF2-40B4-BE49-F238E27FC236}">
                  <a16:creationId xmlns:a16="http://schemas.microsoft.com/office/drawing/2014/main" id="{23DD7FEB-52D3-5A2C-C02C-6B00A6C141A6}"/>
                </a:ext>
              </a:extLst>
            </p:cNvPr>
            <p:cNvPicPr preferRelativeResize="0"/>
            <p:nvPr/>
          </p:nvPicPr>
          <p:blipFill rotWithShape="1">
            <a:blip r:embed="rId6">
              <a:alphaModFix/>
            </a:blip>
            <a:srcRect/>
            <a:stretch/>
          </p:blipFill>
          <p:spPr>
            <a:xfrm>
              <a:off x="15183365" y="8705475"/>
              <a:ext cx="144194" cy="209906"/>
            </a:xfrm>
            <a:prstGeom prst="rect">
              <a:avLst/>
            </a:prstGeom>
            <a:noFill/>
            <a:ln>
              <a:noFill/>
            </a:ln>
          </p:spPr>
        </p:pic>
        <p:sp>
          <p:nvSpPr>
            <p:cNvPr id="92" name="Google Shape;366;p26">
              <a:extLst>
                <a:ext uri="{FF2B5EF4-FFF2-40B4-BE49-F238E27FC236}">
                  <a16:creationId xmlns:a16="http://schemas.microsoft.com/office/drawing/2014/main" id="{65BC6A18-711E-CBD1-6E80-66C3035C2EE1}"/>
                </a:ext>
              </a:extLst>
            </p:cNvPr>
            <p:cNvSpPr/>
            <p:nvPr/>
          </p:nvSpPr>
          <p:spPr>
            <a:xfrm>
              <a:off x="15357283" y="8705471"/>
              <a:ext cx="34290" cy="210185"/>
            </a:xfrm>
            <a:custGeom>
              <a:avLst/>
              <a:gdLst/>
              <a:ahLst/>
              <a:cxnLst/>
              <a:rect l="l" t="t" r="r" b="b"/>
              <a:pathLst>
                <a:path w="34290" h="210184" extrusionOk="0">
                  <a:moveTo>
                    <a:pt x="33897" y="0"/>
                  </a:moveTo>
                  <a:lnTo>
                    <a:pt x="0" y="0"/>
                  </a:lnTo>
                  <a:lnTo>
                    <a:pt x="0" y="209906"/>
                  </a:lnTo>
                  <a:lnTo>
                    <a:pt x="33897" y="209906"/>
                  </a:lnTo>
                  <a:lnTo>
                    <a:pt x="3389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cxnSp>
        <p:nvCxnSpPr>
          <p:cNvPr id="93" name="Google Shape;413;p26">
            <a:extLst>
              <a:ext uri="{FF2B5EF4-FFF2-40B4-BE49-F238E27FC236}">
                <a16:creationId xmlns:a16="http://schemas.microsoft.com/office/drawing/2014/main" id="{AC47F017-945E-8F44-F126-12911D10583C}"/>
              </a:ext>
            </a:extLst>
          </p:cNvPr>
          <p:cNvCxnSpPr/>
          <p:nvPr/>
        </p:nvCxnSpPr>
        <p:spPr>
          <a:xfrm rot="10800000">
            <a:off x="7502019" y="7099769"/>
            <a:ext cx="441344" cy="0"/>
          </a:xfrm>
          <a:prstGeom prst="straightConnector1">
            <a:avLst/>
          </a:prstGeom>
          <a:noFill/>
          <a:ln w="127000" cap="flat" cmpd="sng">
            <a:solidFill>
              <a:srgbClr val="690CEB"/>
            </a:solidFill>
            <a:prstDash val="solid"/>
            <a:round/>
            <a:headEnd type="none" w="sm" len="sm"/>
            <a:tailEnd type="none" w="sm" len="sm"/>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18"/>
          <p:cNvSpPr/>
          <p:nvPr/>
        </p:nvSpPr>
        <p:spPr>
          <a:xfrm>
            <a:off x="0" y="0"/>
            <a:ext cx="18288001" cy="2319300"/>
          </a:xfrm>
          <a:prstGeom prst="rect">
            <a:avLst/>
          </a:prstGeom>
          <a:solidFill>
            <a:schemeClr val="accent1"/>
          </a:solidFill>
          <a:ln>
            <a:noFill/>
          </a:ln>
        </p:spPr>
        <p:txBody>
          <a:bodyPr spcFirstLastPara="1" wrap="square" lIns="91425" tIns="45725" rIns="91425" bIns="45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87" name="Google Shape;687;p18"/>
          <p:cNvSpPr txBox="1"/>
          <p:nvPr/>
        </p:nvSpPr>
        <p:spPr>
          <a:xfrm>
            <a:off x="977168" y="412425"/>
            <a:ext cx="14622000" cy="1494600"/>
          </a:xfrm>
          <a:prstGeom prst="rect">
            <a:avLst/>
          </a:prstGeom>
          <a:noFill/>
          <a:ln>
            <a:noFill/>
          </a:ln>
        </p:spPr>
        <p:txBody>
          <a:bodyPr spcFirstLastPara="1" wrap="square" lIns="91425" tIns="45725" rIns="91425" bIns="45725" anchor="ctr"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0" i="0" u="none" strike="noStrike" cap="none" dirty="0">
                <a:solidFill>
                  <a:srgbClr val="FFFFFF"/>
                </a:solidFill>
                <a:latin typeface="Poppins Medium"/>
                <a:ea typeface="Poppins Medium"/>
                <a:cs typeface="Poppins Medium"/>
                <a:sym typeface="Poppins Medium"/>
              </a:rPr>
              <a:t>Question 10</a:t>
            </a:r>
            <a:endParaRPr sz="4800" b="0" i="0" u="none" strike="noStrike" cap="none" dirty="0">
              <a:solidFill>
                <a:srgbClr val="FFFFFF"/>
              </a:solidFill>
              <a:latin typeface="Poppins Medium"/>
              <a:ea typeface="Poppins Medium"/>
              <a:cs typeface="Poppins Medium"/>
              <a:sym typeface="Poppins Medium"/>
            </a:endParaRPr>
          </a:p>
        </p:txBody>
      </p:sp>
      <p:pic>
        <p:nvPicPr>
          <p:cNvPr id="689" name="Google Shape;689;p18"/>
          <p:cNvPicPr preferRelativeResize="0"/>
          <p:nvPr/>
        </p:nvPicPr>
        <p:blipFill rotWithShape="1">
          <a:blip r:embed="rId3">
            <a:alphaModFix/>
          </a:blip>
          <a:srcRect/>
          <a:stretch/>
        </p:blipFill>
        <p:spPr>
          <a:xfrm>
            <a:off x="15292106" y="-899225"/>
            <a:ext cx="2995877" cy="2995877"/>
          </a:xfrm>
          <a:prstGeom prst="rect">
            <a:avLst/>
          </a:prstGeom>
          <a:noFill/>
          <a:ln>
            <a:noFill/>
          </a:ln>
        </p:spPr>
      </p:pic>
      <p:pic>
        <p:nvPicPr>
          <p:cNvPr id="692" name="Google Shape;692;p18"/>
          <p:cNvPicPr preferRelativeResize="0">
            <a:picLocks noChangeAspect="1"/>
          </p:cNvPicPr>
          <p:nvPr/>
        </p:nvPicPr>
        <p:blipFill rotWithShape="1">
          <a:blip r:embed="rId4">
            <a:alphaModFix/>
          </a:blip>
          <a:srcRect/>
          <a:stretch/>
        </p:blipFill>
        <p:spPr>
          <a:xfrm>
            <a:off x="12800184" y="3576647"/>
            <a:ext cx="4509403" cy="4518042"/>
          </a:xfrm>
          <a:prstGeom prst="rect">
            <a:avLst/>
          </a:prstGeom>
          <a:noFill/>
          <a:ln>
            <a:noFill/>
          </a:ln>
        </p:spPr>
      </p:pic>
      <p:sp>
        <p:nvSpPr>
          <p:cNvPr id="10" name="Google Shape;293;gcb1f91eed5_0_0"/>
          <p:cNvSpPr txBox="1"/>
          <p:nvPr/>
        </p:nvSpPr>
        <p:spPr>
          <a:xfrm>
            <a:off x="986362" y="2337923"/>
            <a:ext cx="11813821" cy="769411"/>
          </a:xfrm>
          <a:prstGeom prst="rect">
            <a:avLst/>
          </a:prstGeom>
          <a:noFill/>
          <a:ln>
            <a:noFill/>
          </a:ln>
        </p:spPr>
        <p:txBody>
          <a:bodyPr spcFirstLastPara="1" wrap="square" lIns="91425" tIns="91425" rIns="91425" bIns="91425" anchor="t" anchorCtr="0">
            <a:spAutoFit/>
          </a:bodyPr>
          <a:lstStyle/>
          <a:p>
            <a:pPr marL="495300" lvl="5" indent="-381000">
              <a:spcBef>
                <a:spcPts val="1200"/>
              </a:spcBef>
              <a:buClr>
                <a:srgbClr val="690CEB"/>
              </a:buClr>
              <a:buSzPts val="3000"/>
              <a:buFont typeface="Wingdings" panose="05000000000000000000" pitchFamily="2" charset="2"/>
              <a:buChar char="§"/>
              <a:tabLst>
                <a:tab pos="1080000" algn="l"/>
              </a:tabLst>
              <a:defRPr/>
            </a:pPr>
            <a:r>
              <a:rPr lang="en-US" sz="2800" dirty="0">
                <a:solidFill>
                  <a:srgbClr val="333333"/>
                </a:solidFill>
                <a:latin typeface="+mj-lt"/>
                <a:ea typeface="Open Sans" panose="020B0606030504020204" pitchFamily="34" charset="0"/>
                <a:cs typeface="Poppins Medium" panose="020B0604020202020204" charset="0"/>
              </a:rPr>
              <a:t>What would you like our audience to take from this session?     </a:t>
            </a:r>
            <a:endParaRPr sz="2400"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88025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pic>
        <p:nvPicPr>
          <p:cNvPr id="3" name="Picture 2">
            <a:extLst>
              <a:ext uri="{FF2B5EF4-FFF2-40B4-BE49-F238E27FC236}">
                <a16:creationId xmlns:a16="http://schemas.microsoft.com/office/drawing/2014/main" id="{D2B42B68-B939-4272-B6DE-7B5934D96B76}"/>
              </a:ext>
            </a:extLst>
          </p:cNvPr>
          <p:cNvPicPr>
            <a:picLocks noChangeAspect="1"/>
          </p:cNvPicPr>
          <p:nvPr/>
        </p:nvPicPr>
        <p:blipFill>
          <a:blip r:embed="rId3"/>
          <a:stretch>
            <a:fillRect/>
          </a:stretch>
        </p:blipFill>
        <p:spPr>
          <a:xfrm>
            <a:off x="2708" y="0"/>
            <a:ext cx="18282583" cy="10287000"/>
          </a:xfrm>
          <a:prstGeom prst="rect">
            <a:avLst/>
          </a:prstGeom>
        </p:spPr>
      </p:pic>
      <p:grpSp>
        <p:nvGrpSpPr>
          <p:cNvPr id="951" name="Google Shape;951;p46"/>
          <p:cNvGrpSpPr/>
          <p:nvPr/>
        </p:nvGrpSpPr>
        <p:grpSpPr>
          <a:xfrm>
            <a:off x="3159281" y="3601329"/>
            <a:ext cx="5247250" cy="1696182"/>
            <a:chOff x="3334043" y="8159262"/>
            <a:chExt cx="5247250" cy="1696182"/>
          </a:xfrm>
        </p:grpSpPr>
        <p:pic>
          <p:nvPicPr>
            <p:cNvPr id="952" name="Google Shape;952;p46"/>
            <p:cNvPicPr preferRelativeResize="0"/>
            <p:nvPr/>
          </p:nvPicPr>
          <p:blipFill rotWithShape="1">
            <a:blip r:embed="rId4">
              <a:alphaModFix/>
            </a:blip>
            <a:srcRect/>
            <a:stretch/>
          </p:blipFill>
          <p:spPr>
            <a:xfrm>
              <a:off x="3334043" y="8159262"/>
              <a:ext cx="5247250" cy="1696182"/>
            </a:xfrm>
            <a:prstGeom prst="rect">
              <a:avLst/>
            </a:prstGeom>
            <a:noFill/>
            <a:ln>
              <a:noFill/>
            </a:ln>
          </p:spPr>
        </p:pic>
        <p:sp>
          <p:nvSpPr>
            <p:cNvPr id="953" name="Google Shape;953;p46"/>
            <p:cNvSpPr txBox="1"/>
            <p:nvPr/>
          </p:nvSpPr>
          <p:spPr>
            <a:xfrm>
              <a:off x="3861581" y="8545688"/>
              <a:ext cx="4192173"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5400" b="1" i="0" u="none" strike="noStrike" cap="none" dirty="0">
                  <a:solidFill>
                    <a:srgbClr val="690CEB"/>
                  </a:solidFill>
                  <a:latin typeface="Arial"/>
                  <a:ea typeface="Arial"/>
                  <a:cs typeface="Arial"/>
                  <a:sym typeface="Arial"/>
                </a:rPr>
                <a:t>Summary</a:t>
              </a:r>
              <a:endParaRPr dirty="0"/>
            </a:p>
          </p:txBody>
        </p:sp>
      </p:grpSp>
      <p:grpSp>
        <p:nvGrpSpPr>
          <p:cNvPr id="8" name="Google Shape;938;p43">
            <a:extLst>
              <a:ext uri="{FF2B5EF4-FFF2-40B4-BE49-F238E27FC236}">
                <a16:creationId xmlns:a16="http://schemas.microsoft.com/office/drawing/2014/main" id="{F1F9F2B5-DBE5-FDB6-889A-554017A5DB56}"/>
              </a:ext>
            </a:extLst>
          </p:cNvPr>
          <p:cNvGrpSpPr/>
          <p:nvPr/>
        </p:nvGrpSpPr>
        <p:grpSpPr>
          <a:xfrm>
            <a:off x="8934069" y="1324943"/>
            <a:ext cx="9049131" cy="6954533"/>
            <a:chOff x="1097894" y="455417"/>
            <a:chExt cx="9570106" cy="7277098"/>
          </a:xfrm>
        </p:grpSpPr>
        <p:pic>
          <p:nvPicPr>
            <p:cNvPr id="9" name="Google Shape;939;p43">
              <a:extLst>
                <a:ext uri="{FF2B5EF4-FFF2-40B4-BE49-F238E27FC236}">
                  <a16:creationId xmlns:a16="http://schemas.microsoft.com/office/drawing/2014/main" id="{032967DB-2E59-F73C-5E79-CC2F439BD15E}"/>
                </a:ext>
              </a:extLst>
            </p:cNvPr>
            <p:cNvPicPr preferRelativeResize="0"/>
            <p:nvPr/>
          </p:nvPicPr>
          <p:blipFill rotWithShape="1">
            <a:blip r:embed="rId4">
              <a:alphaModFix/>
            </a:blip>
            <a:srcRect/>
            <a:stretch/>
          </p:blipFill>
          <p:spPr>
            <a:xfrm>
              <a:off x="1097894" y="455417"/>
              <a:ext cx="9570106" cy="7277098"/>
            </a:xfrm>
            <a:prstGeom prst="rect">
              <a:avLst/>
            </a:prstGeom>
            <a:noFill/>
            <a:ln>
              <a:noFill/>
            </a:ln>
          </p:spPr>
        </p:pic>
        <p:sp>
          <p:nvSpPr>
            <p:cNvPr id="10" name="Google Shape;940;p43">
              <a:extLst>
                <a:ext uri="{FF2B5EF4-FFF2-40B4-BE49-F238E27FC236}">
                  <a16:creationId xmlns:a16="http://schemas.microsoft.com/office/drawing/2014/main" id="{7F1F415D-A733-6A9F-4E06-EDA83B29B229}"/>
                </a:ext>
              </a:extLst>
            </p:cNvPr>
            <p:cNvSpPr txBox="1"/>
            <p:nvPr/>
          </p:nvSpPr>
          <p:spPr>
            <a:xfrm>
              <a:off x="1522142" y="686533"/>
              <a:ext cx="9145858" cy="821190"/>
            </a:xfrm>
            <a:prstGeom prst="rect">
              <a:avLst/>
            </a:prstGeom>
            <a:noFill/>
            <a:ln>
              <a:noFill/>
            </a:ln>
          </p:spPr>
          <p:txBody>
            <a:bodyPr spcFirstLastPara="1" wrap="square" lIns="91425" tIns="45700" rIns="91425" bIns="45700" anchor="t" anchorCtr="0">
              <a:spAutoFit/>
            </a:bodyPr>
            <a:lstStyle/>
            <a:p>
              <a:pPr marL="514350" marR="0" lvl="0" indent="-514350" algn="l" rtl="0">
                <a:lnSpc>
                  <a:spcPct val="150000"/>
                </a:lnSpc>
                <a:spcBef>
                  <a:spcPts val="0"/>
                </a:spcBef>
                <a:spcAft>
                  <a:spcPts val="0"/>
                </a:spcAft>
                <a:buClr>
                  <a:srgbClr val="000000"/>
                </a:buClr>
                <a:buSzPts val="3000"/>
                <a:buFont typeface="Arial"/>
                <a:buChar char="•"/>
              </a:pPr>
              <a:r>
                <a:rPr lang="en-US" sz="3000" dirty="0">
                  <a:solidFill>
                    <a:srgbClr val="353535"/>
                  </a:solidFill>
                </a:rPr>
                <a:t>TBD</a:t>
              </a:r>
              <a:endParaRPr dirty="0"/>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sp>
        <p:nvSpPr>
          <p:cNvPr id="958" name="Google Shape;958;p47"/>
          <p:cNvSpPr txBox="1"/>
          <p:nvPr/>
        </p:nvSpPr>
        <p:spPr>
          <a:xfrm>
            <a:off x="7345800" y="9820601"/>
            <a:ext cx="3596400" cy="467918"/>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None/>
            </a:pPr>
            <a:r>
              <a:rPr lang="en-US" sz="1601" b="0" i="0" u="none" strike="noStrike" cap="none">
                <a:solidFill>
                  <a:srgbClr val="BFBFBF"/>
                </a:solidFill>
                <a:latin typeface="Calibri"/>
                <a:ea typeface="Calibri"/>
                <a:cs typeface="Calibri"/>
                <a:sym typeface="Calibri"/>
              </a:rPr>
              <a:t>©2022 BioT Medical - All rights reserved </a:t>
            </a:r>
            <a:endParaRPr sz="1601" b="0" i="0" u="none" strike="noStrike" cap="none">
              <a:solidFill>
                <a:srgbClr val="BFBFBF"/>
              </a:solidFill>
              <a:latin typeface="Calibri"/>
              <a:ea typeface="Calibri"/>
              <a:cs typeface="Calibri"/>
              <a:sym typeface="Calibri"/>
            </a:endParaRPr>
          </a:p>
        </p:txBody>
      </p:sp>
      <p:sp>
        <p:nvSpPr>
          <p:cNvPr id="959" name="Google Shape;959;p47"/>
          <p:cNvSpPr/>
          <p:nvPr/>
        </p:nvSpPr>
        <p:spPr>
          <a:xfrm>
            <a:off x="1" y="0"/>
            <a:ext cx="18287996" cy="2445114"/>
          </a:xfrm>
          <a:prstGeom prst="round2DiagRect">
            <a:avLst>
              <a:gd name="adj1" fmla="val 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100" b="0" i="0" u="none" strike="noStrike" cap="none">
                <a:solidFill>
                  <a:srgbClr val="FFFFFF"/>
                </a:solidFill>
                <a:latin typeface="Calibri"/>
                <a:ea typeface="Calibri"/>
                <a:cs typeface="Calibri"/>
                <a:sym typeface="Calibri"/>
              </a:rPr>
              <a:t>                                              </a:t>
            </a:r>
            <a:endParaRPr sz="2100" b="0" i="0" u="none" strike="noStrike" cap="none">
              <a:solidFill>
                <a:srgbClr val="FFFFFF"/>
              </a:solidFill>
              <a:latin typeface="Calibri"/>
              <a:ea typeface="Calibri"/>
              <a:cs typeface="Calibri"/>
              <a:sym typeface="Calibri"/>
            </a:endParaRPr>
          </a:p>
        </p:txBody>
      </p:sp>
      <p:pic>
        <p:nvPicPr>
          <p:cNvPr id="960" name="Google Shape;960;p47"/>
          <p:cNvPicPr preferRelativeResize="0"/>
          <p:nvPr/>
        </p:nvPicPr>
        <p:blipFill rotWithShape="1">
          <a:blip r:embed="rId3">
            <a:alphaModFix/>
          </a:blip>
          <a:srcRect/>
          <a:stretch/>
        </p:blipFill>
        <p:spPr>
          <a:xfrm>
            <a:off x="10191692" y="4398458"/>
            <a:ext cx="5659354" cy="1369296"/>
          </a:xfrm>
          <a:prstGeom prst="rect">
            <a:avLst/>
          </a:prstGeom>
          <a:noFill/>
          <a:ln>
            <a:noFill/>
          </a:ln>
        </p:spPr>
      </p:pic>
      <p:sp>
        <p:nvSpPr>
          <p:cNvPr id="961" name="Google Shape;961;p47"/>
          <p:cNvSpPr txBox="1"/>
          <p:nvPr/>
        </p:nvSpPr>
        <p:spPr>
          <a:xfrm>
            <a:off x="3450054" y="3013319"/>
            <a:ext cx="4778193" cy="3987513"/>
          </a:xfrm>
          <a:prstGeom prst="rect">
            <a:avLst/>
          </a:prstGeom>
          <a:noFill/>
          <a:ln>
            <a:noFill/>
          </a:ln>
        </p:spPr>
        <p:txBody>
          <a:bodyPr spcFirstLastPara="1" wrap="square" lIns="91425" tIns="45700" rIns="91425" bIns="45700" anchor="ctr" anchorCtr="0">
            <a:normAutofit/>
          </a:bodyPr>
          <a:lstStyle/>
          <a:p>
            <a:pPr marL="0" marR="0" lvl="0" indent="0" algn="r" rtl="0">
              <a:lnSpc>
                <a:spcPct val="100000"/>
              </a:lnSpc>
              <a:spcBef>
                <a:spcPts val="0"/>
              </a:spcBef>
              <a:spcAft>
                <a:spcPts val="0"/>
              </a:spcAft>
              <a:buNone/>
            </a:pPr>
            <a:r>
              <a:rPr lang="en-US" sz="9600" b="0" i="0" u="none" strike="noStrike" cap="none">
                <a:solidFill>
                  <a:srgbClr val="690CEB"/>
                </a:solidFill>
                <a:latin typeface="Poppins Medium"/>
                <a:ea typeface="Poppins Medium"/>
                <a:cs typeface="Poppins Medium"/>
                <a:sym typeface="Poppins Medium"/>
              </a:rPr>
              <a:t>Thank You</a:t>
            </a:r>
            <a:endParaRPr sz="1400" b="0" i="0" u="none" strike="noStrike" cap="none">
              <a:solidFill>
                <a:srgbClr val="000000"/>
              </a:solidFill>
              <a:latin typeface="Arial"/>
              <a:ea typeface="Arial"/>
              <a:cs typeface="Arial"/>
              <a:sym typeface="Arial"/>
            </a:endParaRPr>
          </a:p>
        </p:txBody>
      </p:sp>
      <p:sp>
        <p:nvSpPr>
          <p:cNvPr id="962" name="Google Shape;962;p47"/>
          <p:cNvSpPr/>
          <p:nvPr/>
        </p:nvSpPr>
        <p:spPr>
          <a:xfrm>
            <a:off x="1549194" y="9148083"/>
            <a:ext cx="6838200" cy="2071800"/>
          </a:xfrm>
          <a:prstGeom prst="rect">
            <a:avLst/>
          </a:prstGeom>
          <a:noFill/>
          <a:ln>
            <a:noFill/>
          </a:ln>
        </p:spPr>
        <p:txBody>
          <a:bodyPr spcFirstLastPara="1" wrap="square" lIns="182850" tIns="91400" rIns="182850" bIns="91400" anchor="t" anchorCtr="0">
            <a:noAutofit/>
          </a:bodyPr>
          <a:lstStyle/>
          <a:p>
            <a:pPr marL="0" marR="0" lvl="0" indent="0" algn="ctr" rtl="0">
              <a:lnSpc>
                <a:spcPct val="100000"/>
              </a:lnSpc>
              <a:spcBef>
                <a:spcPts val="0"/>
              </a:spcBef>
              <a:spcAft>
                <a:spcPts val="0"/>
              </a:spcAft>
              <a:buNone/>
            </a:pPr>
            <a:r>
              <a:rPr lang="en-US" sz="2801" b="0" i="0" u="none" strike="noStrike" cap="none">
                <a:solidFill>
                  <a:srgbClr val="888888"/>
                </a:solidFill>
                <a:latin typeface="Open Sans"/>
                <a:ea typeface="Open Sans"/>
                <a:cs typeface="Open Sans"/>
                <a:sym typeface="Open Sans"/>
              </a:rPr>
              <a:t>Visit us: </a:t>
            </a:r>
            <a:r>
              <a:rPr lang="en-US" sz="2801" b="1" i="0" u="sng" strike="noStrike" cap="none">
                <a:solidFill>
                  <a:srgbClr val="11ECC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www.biot-med.com</a:t>
            </a:r>
            <a:endParaRPr sz="3600" b="1" i="1" u="none" strike="noStrike" cap="none">
              <a:solidFill>
                <a:srgbClr val="690CEB"/>
              </a:solidFill>
              <a:latin typeface="Open Sans"/>
              <a:ea typeface="Open Sans"/>
              <a:cs typeface="Open Sans"/>
              <a:sym typeface="Open Sans"/>
            </a:endParaRPr>
          </a:p>
        </p:txBody>
      </p:sp>
      <p:sp>
        <p:nvSpPr>
          <p:cNvPr id="963" name="Google Shape;963;p47"/>
          <p:cNvSpPr txBox="1"/>
          <p:nvPr/>
        </p:nvSpPr>
        <p:spPr>
          <a:xfrm>
            <a:off x="9900609" y="9148083"/>
            <a:ext cx="7805400" cy="615601"/>
          </a:xfrm>
          <a:prstGeom prst="rect">
            <a:avLst/>
          </a:prstGeom>
          <a:noFill/>
          <a:ln>
            <a:noFill/>
          </a:ln>
        </p:spPr>
        <p:txBody>
          <a:bodyPr spcFirstLastPara="1" wrap="square" lIns="182850" tIns="91400" rIns="182850" bIns="91400" anchor="t" anchorCtr="0">
            <a:spAutoFit/>
          </a:bodyPr>
          <a:lstStyle/>
          <a:p>
            <a:pPr marL="0" marR="0" lvl="0" indent="0" algn="ctr" rtl="0">
              <a:lnSpc>
                <a:spcPct val="100000"/>
              </a:lnSpc>
              <a:spcBef>
                <a:spcPts val="0"/>
              </a:spcBef>
              <a:spcAft>
                <a:spcPts val="0"/>
              </a:spcAft>
              <a:buNone/>
            </a:pPr>
            <a:r>
              <a:rPr lang="en-US" sz="2801" b="0" i="0" u="none" strike="noStrike" cap="none">
                <a:solidFill>
                  <a:srgbClr val="888888"/>
                </a:solidFill>
                <a:latin typeface="Open Sans"/>
                <a:ea typeface="Open Sans"/>
                <a:cs typeface="Open Sans"/>
                <a:sym typeface="Open Sans"/>
              </a:rPr>
              <a:t>Follow us on </a:t>
            </a:r>
            <a:r>
              <a:rPr lang="en-US" sz="2801" b="1" i="0" u="sng" strike="noStrike" cap="none">
                <a:solidFill>
                  <a:srgbClr val="11ECC0"/>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LinkedIn</a:t>
            </a:r>
            <a:endParaRPr sz="2801" b="1" i="0" u="none" strike="noStrike" cap="none">
              <a:solidFill>
                <a:srgbClr val="690CEB"/>
              </a:solidFill>
              <a:latin typeface="Open Sans"/>
              <a:ea typeface="Open Sans"/>
              <a:cs typeface="Open Sans"/>
              <a:sym typeface="Open Sans"/>
            </a:endParaRPr>
          </a:p>
        </p:txBody>
      </p:sp>
      <p:cxnSp>
        <p:nvCxnSpPr>
          <p:cNvPr id="964" name="Google Shape;964;p47"/>
          <p:cNvCxnSpPr/>
          <p:nvPr/>
        </p:nvCxnSpPr>
        <p:spPr>
          <a:xfrm>
            <a:off x="9336578" y="940601"/>
            <a:ext cx="0" cy="7669320"/>
          </a:xfrm>
          <a:prstGeom prst="straightConnector1">
            <a:avLst/>
          </a:prstGeom>
          <a:noFill/>
          <a:ln w="38100" cap="flat" cmpd="sng">
            <a:solidFill>
              <a:schemeClr val="accent1"/>
            </a:solidFill>
            <a:prstDash val="solid"/>
            <a:miter lim="800000"/>
            <a:headEnd type="none" w="sm" len="sm"/>
            <a:tailEnd type="none" w="sm" len="sm"/>
          </a:ln>
        </p:spPr>
      </p:cxnSp>
      <p:pic>
        <p:nvPicPr>
          <p:cNvPr id="965" name="Google Shape;965;p47"/>
          <p:cNvPicPr preferRelativeResize="0"/>
          <p:nvPr/>
        </p:nvPicPr>
        <p:blipFill rotWithShape="1">
          <a:blip r:embed="rId6">
            <a:alphaModFix/>
          </a:blip>
          <a:srcRect/>
          <a:stretch/>
        </p:blipFill>
        <p:spPr>
          <a:xfrm>
            <a:off x="-469464" y="-509382"/>
            <a:ext cx="3987513" cy="3987513"/>
          </a:xfrm>
          <a:prstGeom prst="rect">
            <a:avLst/>
          </a:prstGeom>
          <a:noFill/>
          <a:ln>
            <a:noFill/>
          </a:ln>
        </p:spPr>
      </p:pic>
      <p:pic>
        <p:nvPicPr>
          <p:cNvPr id="966" name="Google Shape;966;p47"/>
          <p:cNvPicPr preferRelativeResize="0"/>
          <p:nvPr/>
        </p:nvPicPr>
        <p:blipFill rotWithShape="1">
          <a:blip r:embed="rId7">
            <a:alphaModFix/>
          </a:blip>
          <a:srcRect/>
          <a:stretch/>
        </p:blipFill>
        <p:spPr>
          <a:xfrm>
            <a:off x="16294245" y="3611970"/>
            <a:ext cx="3987513" cy="398751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4" name="Google Shape;474;p27"/>
          <p:cNvSpPr txBox="1"/>
          <p:nvPr/>
        </p:nvSpPr>
        <p:spPr>
          <a:xfrm>
            <a:off x="553430" y="-24114"/>
            <a:ext cx="14281796" cy="2254044"/>
          </a:xfrm>
          <a:prstGeom prst="rect">
            <a:avLst/>
          </a:prstGeom>
          <a:noFill/>
          <a:ln>
            <a:noFill/>
          </a:ln>
        </p:spPr>
        <p:txBody>
          <a:bodyPr spcFirstLastPara="1" wrap="square" lIns="91425" tIns="45725" rIns="91425" bIns="45725" anchor="ctr" anchorCtr="0">
            <a:noAutofit/>
          </a:bodyPr>
          <a:lstStyle/>
          <a:p>
            <a:pPr marL="0" marR="0" lvl="0" indent="0" algn="l">
              <a:lnSpc>
                <a:spcPct val="100000"/>
              </a:lnSpc>
              <a:spcBef>
                <a:spcPts val="0"/>
              </a:spcBef>
              <a:spcAft>
                <a:spcPts val="0"/>
              </a:spcAft>
              <a:buClr>
                <a:srgbClr val="000000"/>
              </a:buClr>
              <a:buSzPts val="4800"/>
              <a:buFont typeface="Arial"/>
              <a:buNone/>
            </a:pPr>
            <a:r>
              <a:rPr lang="en-US" sz="4800" dirty="0">
                <a:solidFill>
                  <a:srgbClr val="FFFFFF"/>
                </a:solidFill>
                <a:latin typeface="Poppins Medium"/>
                <a:cs typeface="Poppins Medium"/>
                <a:sym typeface="Poppins Medium"/>
              </a:rPr>
              <a:t>Home Care Introduces New Challenges </a:t>
            </a:r>
            <a:endParaRPr lang="en-US" sz="4800" dirty="0"/>
          </a:p>
        </p:txBody>
      </p:sp>
      <p:pic>
        <p:nvPicPr>
          <p:cNvPr id="476" name="Google Shape;476;p27"/>
          <p:cNvPicPr preferRelativeResize="0"/>
          <p:nvPr/>
        </p:nvPicPr>
        <p:blipFill rotWithShape="1">
          <a:blip r:embed="rId3">
            <a:alphaModFix/>
          </a:blip>
          <a:srcRect/>
          <a:stretch/>
        </p:blipFill>
        <p:spPr>
          <a:xfrm>
            <a:off x="15292106" y="-899225"/>
            <a:ext cx="2995877" cy="2995877"/>
          </a:xfrm>
          <a:prstGeom prst="rect">
            <a:avLst/>
          </a:prstGeom>
          <a:noFill/>
          <a:ln>
            <a:noFill/>
          </a:ln>
        </p:spPr>
      </p:pic>
      <p:sp>
        <p:nvSpPr>
          <p:cNvPr id="294" name="Google Shape;408;p26">
            <a:extLst>
              <a:ext uri="{FF2B5EF4-FFF2-40B4-BE49-F238E27FC236}">
                <a16:creationId xmlns:a16="http://schemas.microsoft.com/office/drawing/2014/main" id="{A7621FAE-D083-3AB8-1146-AA7E7D36AE7F}"/>
              </a:ext>
            </a:extLst>
          </p:cNvPr>
          <p:cNvSpPr/>
          <p:nvPr/>
        </p:nvSpPr>
        <p:spPr>
          <a:xfrm>
            <a:off x="2341010" y="3430460"/>
            <a:ext cx="365514" cy="587222"/>
          </a:xfrm>
          <a:custGeom>
            <a:avLst/>
            <a:gdLst/>
            <a:ahLst/>
            <a:cxnLst/>
            <a:rect l="l" t="t" r="r" b="b"/>
            <a:pathLst>
              <a:path w="1221739" h="1893570" extrusionOk="0">
                <a:moveTo>
                  <a:pt x="871702" y="752144"/>
                </a:moveTo>
                <a:lnTo>
                  <a:pt x="864387" y="709841"/>
                </a:lnTo>
                <a:lnTo>
                  <a:pt x="845273" y="670090"/>
                </a:lnTo>
                <a:lnTo>
                  <a:pt x="843534" y="667486"/>
                </a:lnTo>
                <a:lnTo>
                  <a:pt x="835406" y="658050"/>
                </a:lnTo>
                <a:lnTo>
                  <a:pt x="818032" y="637870"/>
                </a:lnTo>
                <a:lnTo>
                  <a:pt x="810234" y="632383"/>
                </a:lnTo>
                <a:lnTo>
                  <a:pt x="810234" y="767422"/>
                </a:lnTo>
                <a:lnTo>
                  <a:pt x="801547" y="799020"/>
                </a:lnTo>
                <a:lnTo>
                  <a:pt x="782180" y="826592"/>
                </a:lnTo>
                <a:lnTo>
                  <a:pt x="596976" y="1011847"/>
                </a:lnTo>
                <a:lnTo>
                  <a:pt x="411708" y="826554"/>
                </a:lnTo>
                <a:lnTo>
                  <a:pt x="399516" y="811784"/>
                </a:lnTo>
                <a:lnTo>
                  <a:pt x="390563" y="795045"/>
                </a:lnTo>
                <a:lnTo>
                  <a:pt x="385064" y="776884"/>
                </a:lnTo>
                <a:lnTo>
                  <a:pt x="383209" y="757821"/>
                </a:lnTo>
                <a:lnTo>
                  <a:pt x="384454" y="742797"/>
                </a:lnTo>
                <a:lnTo>
                  <a:pt x="387934" y="728218"/>
                </a:lnTo>
                <a:lnTo>
                  <a:pt x="393547" y="714324"/>
                </a:lnTo>
                <a:lnTo>
                  <a:pt x="401231" y="701357"/>
                </a:lnTo>
                <a:lnTo>
                  <a:pt x="416979" y="683183"/>
                </a:lnTo>
                <a:lnTo>
                  <a:pt x="436295" y="669569"/>
                </a:lnTo>
                <a:lnTo>
                  <a:pt x="458330" y="661022"/>
                </a:lnTo>
                <a:lnTo>
                  <a:pt x="482130" y="658050"/>
                </a:lnTo>
                <a:lnTo>
                  <a:pt x="499262" y="660171"/>
                </a:lnTo>
                <a:lnTo>
                  <a:pt x="515137" y="666305"/>
                </a:lnTo>
                <a:lnTo>
                  <a:pt x="529056" y="676109"/>
                </a:lnTo>
                <a:lnTo>
                  <a:pt x="540334" y="689203"/>
                </a:lnTo>
                <a:lnTo>
                  <a:pt x="571576" y="736079"/>
                </a:lnTo>
                <a:lnTo>
                  <a:pt x="580961" y="744474"/>
                </a:lnTo>
                <a:lnTo>
                  <a:pt x="592455" y="748474"/>
                </a:lnTo>
                <a:lnTo>
                  <a:pt x="604596" y="747877"/>
                </a:lnTo>
                <a:lnTo>
                  <a:pt x="615975" y="742480"/>
                </a:lnTo>
                <a:lnTo>
                  <a:pt x="618413" y="740664"/>
                </a:lnTo>
                <a:lnTo>
                  <a:pt x="620560" y="738505"/>
                </a:lnTo>
                <a:lnTo>
                  <a:pt x="622376" y="736079"/>
                </a:lnTo>
                <a:lnTo>
                  <a:pt x="653618" y="689203"/>
                </a:lnTo>
                <a:lnTo>
                  <a:pt x="664895" y="676109"/>
                </a:lnTo>
                <a:lnTo>
                  <a:pt x="678802" y="666305"/>
                </a:lnTo>
                <a:lnTo>
                  <a:pt x="684339" y="664171"/>
                </a:lnTo>
                <a:lnTo>
                  <a:pt x="694677" y="660171"/>
                </a:lnTo>
                <a:lnTo>
                  <a:pt x="735634" y="660996"/>
                </a:lnTo>
                <a:lnTo>
                  <a:pt x="776998" y="683120"/>
                </a:lnTo>
                <a:lnTo>
                  <a:pt x="807948" y="734733"/>
                </a:lnTo>
                <a:lnTo>
                  <a:pt x="810234" y="767422"/>
                </a:lnTo>
                <a:lnTo>
                  <a:pt x="810234" y="632383"/>
                </a:lnTo>
                <a:lnTo>
                  <a:pt x="786536" y="615683"/>
                </a:lnTo>
                <a:lnTo>
                  <a:pt x="750620" y="601776"/>
                </a:lnTo>
                <a:lnTo>
                  <a:pt x="711822" y="596976"/>
                </a:lnTo>
                <a:lnTo>
                  <a:pt x="679678" y="600964"/>
                </a:lnTo>
                <a:lnTo>
                  <a:pt x="649986" y="612444"/>
                </a:lnTo>
                <a:lnTo>
                  <a:pt x="623912" y="630796"/>
                </a:lnTo>
                <a:lnTo>
                  <a:pt x="602805" y="655307"/>
                </a:lnTo>
                <a:lnTo>
                  <a:pt x="596976" y="664171"/>
                </a:lnTo>
                <a:lnTo>
                  <a:pt x="592912" y="658050"/>
                </a:lnTo>
                <a:lnTo>
                  <a:pt x="543979" y="612482"/>
                </a:lnTo>
                <a:lnTo>
                  <a:pt x="482130" y="596976"/>
                </a:lnTo>
                <a:lnTo>
                  <a:pt x="431647" y="605624"/>
                </a:lnTo>
                <a:lnTo>
                  <a:pt x="387832" y="628611"/>
                </a:lnTo>
                <a:lnTo>
                  <a:pt x="353275" y="663359"/>
                </a:lnTo>
                <a:lnTo>
                  <a:pt x="330517" y="707301"/>
                </a:lnTo>
                <a:lnTo>
                  <a:pt x="322148" y="757821"/>
                </a:lnTo>
                <a:lnTo>
                  <a:pt x="325158" y="788873"/>
                </a:lnTo>
                <a:lnTo>
                  <a:pt x="348691" y="845693"/>
                </a:lnTo>
                <a:lnTo>
                  <a:pt x="575386" y="1076617"/>
                </a:lnTo>
                <a:lnTo>
                  <a:pt x="596976" y="1085557"/>
                </a:lnTo>
                <a:lnTo>
                  <a:pt x="608457" y="1083322"/>
                </a:lnTo>
                <a:lnTo>
                  <a:pt x="618566" y="1076617"/>
                </a:lnTo>
                <a:lnTo>
                  <a:pt x="683336" y="1011847"/>
                </a:lnTo>
                <a:lnTo>
                  <a:pt x="825411" y="869772"/>
                </a:lnTo>
                <a:lnTo>
                  <a:pt x="851979" y="834555"/>
                </a:lnTo>
                <a:lnTo>
                  <a:pt x="867498" y="794524"/>
                </a:lnTo>
                <a:lnTo>
                  <a:pt x="871702" y="752144"/>
                </a:lnTo>
                <a:close/>
              </a:path>
              <a:path w="1221739" h="1893570" extrusionOk="0">
                <a:moveTo>
                  <a:pt x="977163" y="580199"/>
                </a:moveTo>
                <a:lnTo>
                  <a:pt x="970991" y="549656"/>
                </a:lnTo>
                <a:lnTo>
                  <a:pt x="969962" y="544537"/>
                </a:lnTo>
                <a:lnTo>
                  <a:pt x="950328" y="515416"/>
                </a:lnTo>
                <a:lnTo>
                  <a:pt x="921207" y="495782"/>
                </a:lnTo>
                <a:lnTo>
                  <a:pt x="916089" y="494753"/>
                </a:lnTo>
                <a:lnTo>
                  <a:pt x="916089" y="580199"/>
                </a:lnTo>
                <a:lnTo>
                  <a:pt x="916089" y="1190929"/>
                </a:lnTo>
                <a:lnTo>
                  <a:pt x="916089" y="1252004"/>
                </a:lnTo>
                <a:lnTo>
                  <a:pt x="916089" y="1313078"/>
                </a:lnTo>
                <a:lnTo>
                  <a:pt x="913688" y="1324965"/>
                </a:lnTo>
                <a:lnTo>
                  <a:pt x="907148" y="1334668"/>
                </a:lnTo>
                <a:lnTo>
                  <a:pt x="897432" y="1341208"/>
                </a:lnTo>
                <a:lnTo>
                  <a:pt x="885558" y="1343609"/>
                </a:lnTo>
                <a:lnTo>
                  <a:pt x="335889" y="1343609"/>
                </a:lnTo>
                <a:lnTo>
                  <a:pt x="324015" y="1341208"/>
                </a:lnTo>
                <a:lnTo>
                  <a:pt x="314299" y="1334668"/>
                </a:lnTo>
                <a:lnTo>
                  <a:pt x="307759" y="1324965"/>
                </a:lnTo>
                <a:lnTo>
                  <a:pt x="305358" y="1313078"/>
                </a:lnTo>
                <a:lnTo>
                  <a:pt x="305358" y="1252004"/>
                </a:lnTo>
                <a:lnTo>
                  <a:pt x="458038" y="1252004"/>
                </a:lnTo>
                <a:lnTo>
                  <a:pt x="468096" y="1250302"/>
                </a:lnTo>
                <a:lnTo>
                  <a:pt x="476821" y="1245539"/>
                </a:lnTo>
                <a:lnTo>
                  <a:pt x="483565" y="1238224"/>
                </a:lnTo>
                <a:lnTo>
                  <a:pt x="487654" y="1228877"/>
                </a:lnTo>
                <a:lnTo>
                  <a:pt x="492798" y="1208455"/>
                </a:lnTo>
                <a:lnTo>
                  <a:pt x="520700" y="1292186"/>
                </a:lnTo>
                <a:lnTo>
                  <a:pt x="549643" y="1313078"/>
                </a:lnTo>
                <a:lnTo>
                  <a:pt x="558076" y="1311897"/>
                </a:lnTo>
                <a:lnTo>
                  <a:pt x="565721" y="1308519"/>
                </a:lnTo>
                <a:lnTo>
                  <a:pt x="572160" y="1303197"/>
                </a:lnTo>
                <a:lnTo>
                  <a:pt x="576973" y="1296187"/>
                </a:lnTo>
                <a:lnTo>
                  <a:pt x="614502" y="1221092"/>
                </a:lnTo>
                <a:lnTo>
                  <a:pt x="646391" y="1268945"/>
                </a:lnTo>
                <a:lnTo>
                  <a:pt x="651916" y="1275168"/>
                </a:lnTo>
                <a:lnTo>
                  <a:pt x="658761" y="1279639"/>
                </a:lnTo>
                <a:lnTo>
                  <a:pt x="666534" y="1282153"/>
                </a:lnTo>
                <a:lnTo>
                  <a:pt x="674839" y="1282534"/>
                </a:lnTo>
                <a:lnTo>
                  <a:pt x="682955" y="1280553"/>
                </a:lnTo>
                <a:lnTo>
                  <a:pt x="690092" y="1276527"/>
                </a:lnTo>
                <a:lnTo>
                  <a:pt x="695921" y="1270762"/>
                </a:lnTo>
                <a:lnTo>
                  <a:pt x="700049" y="1263510"/>
                </a:lnTo>
                <a:lnTo>
                  <a:pt x="717003" y="1221092"/>
                </a:lnTo>
                <a:lnTo>
                  <a:pt x="722058" y="1208455"/>
                </a:lnTo>
                <a:lnTo>
                  <a:pt x="724281" y="1202905"/>
                </a:lnTo>
                <a:lnTo>
                  <a:pt x="730745" y="1186738"/>
                </a:lnTo>
                <a:lnTo>
                  <a:pt x="735926" y="1173797"/>
                </a:lnTo>
                <a:lnTo>
                  <a:pt x="766457" y="1235113"/>
                </a:lnTo>
                <a:lnTo>
                  <a:pt x="793940" y="1252004"/>
                </a:lnTo>
                <a:lnTo>
                  <a:pt x="916089" y="1252004"/>
                </a:lnTo>
                <a:lnTo>
                  <a:pt x="916089" y="1190929"/>
                </a:lnTo>
                <a:lnTo>
                  <a:pt x="812812" y="1190929"/>
                </a:lnTo>
                <a:lnTo>
                  <a:pt x="804278" y="1173797"/>
                </a:lnTo>
                <a:lnTo>
                  <a:pt x="760349" y="1085659"/>
                </a:lnTo>
                <a:lnTo>
                  <a:pt x="731583" y="1068781"/>
                </a:lnTo>
                <a:lnTo>
                  <a:pt x="722909" y="1070406"/>
                </a:lnTo>
                <a:lnTo>
                  <a:pt x="715213" y="1074356"/>
                </a:lnTo>
                <a:lnTo>
                  <a:pt x="708926" y="1080300"/>
                </a:lnTo>
                <a:lnTo>
                  <a:pt x="704494" y="1087932"/>
                </a:lnTo>
                <a:lnTo>
                  <a:pt x="664984" y="1186738"/>
                </a:lnTo>
                <a:lnTo>
                  <a:pt x="636130" y="1143419"/>
                </a:lnTo>
                <a:lnTo>
                  <a:pt x="630872" y="1137323"/>
                </a:lnTo>
                <a:lnTo>
                  <a:pt x="624306" y="1132903"/>
                </a:lnTo>
                <a:lnTo>
                  <a:pt x="616826" y="1130350"/>
                </a:lnTo>
                <a:lnTo>
                  <a:pt x="608799" y="1129855"/>
                </a:lnTo>
                <a:lnTo>
                  <a:pt x="600925" y="1131404"/>
                </a:lnTo>
                <a:lnTo>
                  <a:pt x="593852" y="1134872"/>
                </a:lnTo>
                <a:lnTo>
                  <a:pt x="587883" y="1140040"/>
                </a:lnTo>
                <a:lnTo>
                  <a:pt x="583387" y="1146683"/>
                </a:lnTo>
                <a:lnTo>
                  <a:pt x="555332" y="1202905"/>
                </a:lnTo>
                <a:lnTo>
                  <a:pt x="551332" y="1190929"/>
                </a:lnTo>
                <a:lnTo>
                  <a:pt x="517525" y="1089609"/>
                </a:lnTo>
                <a:lnTo>
                  <a:pt x="487426" y="1068781"/>
                </a:lnTo>
                <a:lnTo>
                  <a:pt x="477710" y="1070749"/>
                </a:lnTo>
                <a:lnTo>
                  <a:pt x="469341" y="1075575"/>
                </a:lnTo>
                <a:lnTo>
                  <a:pt x="462889" y="1082776"/>
                </a:lnTo>
                <a:lnTo>
                  <a:pt x="458965" y="1091869"/>
                </a:lnTo>
                <a:lnTo>
                  <a:pt x="434187" y="1190929"/>
                </a:lnTo>
                <a:lnTo>
                  <a:pt x="305358" y="1190929"/>
                </a:lnTo>
                <a:lnTo>
                  <a:pt x="305358" y="580199"/>
                </a:lnTo>
                <a:lnTo>
                  <a:pt x="307759" y="568312"/>
                </a:lnTo>
                <a:lnTo>
                  <a:pt x="314299" y="558596"/>
                </a:lnTo>
                <a:lnTo>
                  <a:pt x="324015" y="552056"/>
                </a:lnTo>
                <a:lnTo>
                  <a:pt x="335889" y="549656"/>
                </a:lnTo>
                <a:lnTo>
                  <a:pt x="885558" y="549656"/>
                </a:lnTo>
                <a:lnTo>
                  <a:pt x="897432" y="552056"/>
                </a:lnTo>
                <a:lnTo>
                  <a:pt x="907148" y="558596"/>
                </a:lnTo>
                <a:lnTo>
                  <a:pt x="913688" y="568312"/>
                </a:lnTo>
                <a:lnTo>
                  <a:pt x="916089" y="580199"/>
                </a:lnTo>
                <a:lnTo>
                  <a:pt x="916089" y="494753"/>
                </a:lnTo>
                <a:lnTo>
                  <a:pt x="885558" y="488594"/>
                </a:lnTo>
                <a:lnTo>
                  <a:pt x="335889" y="488594"/>
                </a:lnTo>
                <a:lnTo>
                  <a:pt x="300240" y="495782"/>
                </a:lnTo>
                <a:lnTo>
                  <a:pt x="271119" y="515416"/>
                </a:lnTo>
                <a:lnTo>
                  <a:pt x="251485" y="544537"/>
                </a:lnTo>
                <a:lnTo>
                  <a:pt x="244284" y="580199"/>
                </a:lnTo>
                <a:lnTo>
                  <a:pt x="244284" y="1313078"/>
                </a:lnTo>
                <a:lnTo>
                  <a:pt x="251485" y="1348740"/>
                </a:lnTo>
                <a:lnTo>
                  <a:pt x="271119" y="1377861"/>
                </a:lnTo>
                <a:lnTo>
                  <a:pt x="300240" y="1397482"/>
                </a:lnTo>
                <a:lnTo>
                  <a:pt x="335889" y="1404683"/>
                </a:lnTo>
                <a:lnTo>
                  <a:pt x="885558" y="1404683"/>
                </a:lnTo>
                <a:lnTo>
                  <a:pt x="950328" y="1377861"/>
                </a:lnTo>
                <a:lnTo>
                  <a:pt x="971003" y="1343609"/>
                </a:lnTo>
                <a:lnTo>
                  <a:pt x="977163" y="1313078"/>
                </a:lnTo>
                <a:lnTo>
                  <a:pt x="977163" y="1190929"/>
                </a:lnTo>
                <a:lnTo>
                  <a:pt x="977163" y="580199"/>
                </a:lnTo>
                <a:close/>
              </a:path>
              <a:path w="1221739" h="1893570" extrusionOk="0">
                <a:moveTo>
                  <a:pt x="1221460" y="763409"/>
                </a:moveTo>
                <a:lnTo>
                  <a:pt x="1215288" y="732878"/>
                </a:lnTo>
                <a:lnTo>
                  <a:pt x="1214259" y="727760"/>
                </a:lnTo>
                <a:lnTo>
                  <a:pt x="1194625" y="698639"/>
                </a:lnTo>
                <a:lnTo>
                  <a:pt x="1165504" y="679005"/>
                </a:lnTo>
                <a:lnTo>
                  <a:pt x="1160373" y="677976"/>
                </a:lnTo>
                <a:lnTo>
                  <a:pt x="1160373" y="763409"/>
                </a:lnTo>
                <a:lnTo>
                  <a:pt x="1160373" y="824496"/>
                </a:lnTo>
                <a:lnTo>
                  <a:pt x="1157973" y="836371"/>
                </a:lnTo>
                <a:lnTo>
                  <a:pt x="1151432" y="846086"/>
                </a:lnTo>
                <a:lnTo>
                  <a:pt x="1141730" y="852627"/>
                </a:lnTo>
                <a:lnTo>
                  <a:pt x="1129842" y="855027"/>
                </a:lnTo>
                <a:lnTo>
                  <a:pt x="1099312" y="855027"/>
                </a:lnTo>
                <a:lnTo>
                  <a:pt x="1099312" y="732878"/>
                </a:lnTo>
                <a:lnTo>
                  <a:pt x="1129842" y="732878"/>
                </a:lnTo>
                <a:lnTo>
                  <a:pt x="1141730" y="735279"/>
                </a:lnTo>
                <a:lnTo>
                  <a:pt x="1151432" y="741832"/>
                </a:lnTo>
                <a:lnTo>
                  <a:pt x="1157973" y="751535"/>
                </a:lnTo>
                <a:lnTo>
                  <a:pt x="1160373" y="763409"/>
                </a:lnTo>
                <a:lnTo>
                  <a:pt x="1160373" y="677976"/>
                </a:lnTo>
                <a:lnTo>
                  <a:pt x="1129842" y="671804"/>
                </a:lnTo>
                <a:lnTo>
                  <a:pt x="1099312" y="671804"/>
                </a:lnTo>
                <a:lnTo>
                  <a:pt x="1099312" y="580199"/>
                </a:lnTo>
                <a:lnTo>
                  <a:pt x="1094105" y="533539"/>
                </a:lnTo>
                <a:lnTo>
                  <a:pt x="1079271" y="490118"/>
                </a:lnTo>
                <a:lnTo>
                  <a:pt x="1055801" y="451231"/>
                </a:lnTo>
                <a:lnTo>
                  <a:pt x="1038237" y="432574"/>
                </a:lnTo>
                <a:lnTo>
                  <a:pt x="1038237" y="580199"/>
                </a:lnTo>
                <a:lnTo>
                  <a:pt x="1038237" y="1313078"/>
                </a:lnTo>
                <a:lnTo>
                  <a:pt x="1030414" y="1361313"/>
                </a:lnTo>
                <a:lnTo>
                  <a:pt x="1008722" y="1403197"/>
                </a:lnTo>
                <a:lnTo>
                  <a:pt x="975677" y="1436243"/>
                </a:lnTo>
                <a:lnTo>
                  <a:pt x="933780" y="1457934"/>
                </a:lnTo>
                <a:lnTo>
                  <a:pt x="885545" y="1465757"/>
                </a:lnTo>
                <a:lnTo>
                  <a:pt x="880046" y="1465757"/>
                </a:lnTo>
                <a:lnTo>
                  <a:pt x="880046" y="1526832"/>
                </a:lnTo>
                <a:lnTo>
                  <a:pt x="829144" y="1832203"/>
                </a:lnTo>
                <a:lnTo>
                  <a:pt x="392290" y="1832203"/>
                </a:lnTo>
                <a:lnTo>
                  <a:pt x="341388" y="1526832"/>
                </a:lnTo>
                <a:lnTo>
                  <a:pt x="880046" y="1526832"/>
                </a:lnTo>
                <a:lnTo>
                  <a:pt x="880046" y="1465757"/>
                </a:lnTo>
                <a:lnTo>
                  <a:pt x="335889" y="1465757"/>
                </a:lnTo>
                <a:lnTo>
                  <a:pt x="287655" y="1457934"/>
                </a:lnTo>
                <a:lnTo>
                  <a:pt x="245770" y="1436243"/>
                </a:lnTo>
                <a:lnTo>
                  <a:pt x="212725" y="1403197"/>
                </a:lnTo>
                <a:lnTo>
                  <a:pt x="191033" y="1361313"/>
                </a:lnTo>
                <a:lnTo>
                  <a:pt x="183210" y="1313078"/>
                </a:lnTo>
                <a:lnTo>
                  <a:pt x="183210" y="1007706"/>
                </a:lnTo>
                <a:lnTo>
                  <a:pt x="183210" y="885558"/>
                </a:lnTo>
                <a:lnTo>
                  <a:pt x="183210" y="580199"/>
                </a:lnTo>
                <a:lnTo>
                  <a:pt x="191033" y="531964"/>
                </a:lnTo>
                <a:lnTo>
                  <a:pt x="212725" y="490067"/>
                </a:lnTo>
                <a:lnTo>
                  <a:pt x="245770" y="457022"/>
                </a:lnTo>
                <a:lnTo>
                  <a:pt x="287655" y="435343"/>
                </a:lnTo>
                <a:lnTo>
                  <a:pt x="335889" y="427507"/>
                </a:lnTo>
                <a:lnTo>
                  <a:pt x="885545" y="427507"/>
                </a:lnTo>
                <a:lnTo>
                  <a:pt x="933780" y="435343"/>
                </a:lnTo>
                <a:lnTo>
                  <a:pt x="975677" y="457022"/>
                </a:lnTo>
                <a:lnTo>
                  <a:pt x="1008722" y="490067"/>
                </a:lnTo>
                <a:lnTo>
                  <a:pt x="1030414" y="531964"/>
                </a:lnTo>
                <a:lnTo>
                  <a:pt x="1038237" y="580199"/>
                </a:lnTo>
                <a:lnTo>
                  <a:pt x="1038237" y="432574"/>
                </a:lnTo>
                <a:lnTo>
                  <a:pt x="1033475" y="427507"/>
                </a:lnTo>
                <a:lnTo>
                  <a:pt x="1024674" y="418160"/>
                </a:lnTo>
                <a:lnTo>
                  <a:pt x="986853" y="392188"/>
                </a:lnTo>
                <a:lnTo>
                  <a:pt x="943317" y="374599"/>
                </a:lnTo>
                <a:lnTo>
                  <a:pt x="941959" y="366445"/>
                </a:lnTo>
                <a:lnTo>
                  <a:pt x="891057" y="61074"/>
                </a:lnTo>
                <a:lnTo>
                  <a:pt x="885126" y="25501"/>
                </a:lnTo>
                <a:lnTo>
                  <a:pt x="881481" y="15303"/>
                </a:lnTo>
                <a:lnTo>
                  <a:pt x="880046" y="13589"/>
                </a:lnTo>
                <a:lnTo>
                  <a:pt x="880046" y="366445"/>
                </a:lnTo>
                <a:lnTo>
                  <a:pt x="341388" y="366445"/>
                </a:lnTo>
                <a:lnTo>
                  <a:pt x="392290" y="61074"/>
                </a:lnTo>
                <a:lnTo>
                  <a:pt x="829144" y="61074"/>
                </a:lnTo>
                <a:lnTo>
                  <a:pt x="880046" y="366445"/>
                </a:lnTo>
                <a:lnTo>
                  <a:pt x="880046" y="13589"/>
                </a:lnTo>
                <a:lnTo>
                  <a:pt x="874737" y="7239"/>
                </a:lnTo>
                <a:lnTo>
                  <a:pt x="865670" y="1917"/>
                </a:lnTo>
                <a:lnTo>
                  <a:pt x="855014" y="0"/>
                </a:lnTo>
                <a:lnTo>
                  <a:pt x="366433" y="0"/>
                </a:lnTo>
                <a:lnTo>
                  <a:pt x="336321" y="25501"/>
                </a:lnTo>
                <a:lnTo>
                  <a:pt x="278117" y="374599"/>
                </a:lnTo>
                <a:lnTo>
                  <a:pt x="234581" y="392188"/>
                </a:lnTo>
                <a:lnTo>
                  <a:pt x="196773" y="418160"/>
                </a:lnTo>
                <a:lnTo>
                  <a:pt x="165646" y="451231"/>
                </a:lnTo>
                <a:lnTo>
                  <a:pt x="142176" y="490118"/>
                </a:lnTo>
                <a:lnTo>
                  <a:pt x="127355" y="533539"/>
                </a:lnTo>
                <a:lnTo>
                  <a:pt x="122135" y="580199"/>
                </a:lnTo>
                <a:lnTo>
                  <a:pt x="122135" y="824496"/>
                </a:lnTo>
                <a:lnTo>
                  <a:pt x="122135" y="885558"/>
                </a:lnTo>
                <a:lnTo>
                  <a:pt x="122135" y="1007706"/>
                </a:lnTo>
                <a:lnTo>
                  <a:pt x="91605" y="1007706"/>
                </a:lnTo>
                <a:lnTo>
                  <a:pt x="79717" y="1005306"/>
                </a:lnTo>
                <a:lnTo>
                  <a:pt x="70002" y="998766"/>
                </a:lnTo>
                <a:lnTo>
                  <a:pt x="63461" y="989063"/>
                </a:lnTo>
                <a:lnTo>
                  <a:pt x="61061" y="977163"/>
                </a:lnTo>
                <a:lnTo>
                  <a:pt x="61061" y="916101"/>
                </a:lnTo>
                <a:lnTo>
                  <a:pt x="63461" y="904214"/>
                </a:lnTo>
                <a:lnTo>
                  <a:pt x="70002" y="894499"/>
                </a:lnTo>
                <a:lnTo>
                  <a:pt x="79717" y="887958"/>
                </a:lnTo>
                <a:lnTo>
                  <a:pt x="91605" y="885558"/>
                </a:lnTo>
                <a:lnTo>
                  <a:pt x="122135" y="885558"/>
                </a:lnTo>
                <a:lnTo>
                  <a:pt x="122135" y="824496"/>
                </a:lnTo>
                <a:lnTo>
                  <a:pt x="91605" y="824496"/>
                </a:lnTo>
                <a:lnTo>
                  <a:pt x="55943" y="831697"/>
                </a:lnTo>
                <a:lnTo>
                  <a:pt x="26822" y="851319"/>
                </a:lnTo>
                <a:lnTo>
                  <a:pt x="7188" y="880440"/>
                </a:lnTo>
                <a:lnTo>
                  <a:pt x="0" y="916101"/>
                </a:lnTo>
                <a:lnTo>
                  <a:pt x="0" y="977163"/>
                </a:lnTo>
                <a:lnTo>
                  <a:pt x="7188" y="1012825"/>
                </a:lnTo>
                <a:lnTo>
                  <a:pt x="26822" y="1041946"/>
                </a:lnTo>
                <a:lnTo>
                  <a:pt x="55943" y="1061580"/>
                </a:lnTo>
                <a:lnTo>
                  <a:pt x="91605" y="1068781"/>
                </a:lnTo>
                <a:lnTo>
                  <a:pt x="122135" y="1068781"/>
                </a:lnTo>
                <a:lnTo>
                  <a:pt x="122135" y="1313078"/>
                </a:lnTo>
                <a:lnTo>
                  <a:pt x="127355" y="1359738"/>
                </a:lnTo>
                <a:lnTo>
                  <a:pt x="142176" y="1403146"/>
                </a:lnTo>
                <a:lnTo>
                  <a:pt x="165646" y="1442034"/>
                </a:lnTo>
                <a:lnTo>
                  <a:pt x="196773" y="1475105"/>
                </a:lnTo>
                <a:lnTo>
                  <a:pt x="234581" y="1501089"/>
                </a:lnTo>
                <a:lnTo>
                  <a:pt x="278117" y="1518678"/>
                </a:lnTo>
                <a:lnTo>
                  <a:pt x="336321" y="1867763"/>
                </a:lnTo>
                <a:lnTo>
                  <a:pt x="339966" y="1877961"/>
                </a:lnTo>
                <a:lnTo>
                  <a:pt x="346710" y="1886038"/>
                </a:lnTo>
                <a:lnTo>
                  <a:pt x="355777" y="1891347"/>
                </a:lnTo>
                <a:lnTo>
                  <a:pt x="366433" y="1893265"/>
                </a:lnTo>
                <a:lnTo>
                  <a:pt x="855014" y="1893265"/>
                </a:lnTo>
                <a:lnTo>
                  <a:pt x="885126" y="1867763"/>
                </a:lnTo>
                <a:lnTo>
                  <a:pt x="941959" y="1526832"/>
                </a:lnTo>
                <a:lnTo>
                  <a:pt x="943317" y="1518678"/>
                </a:lnTo>
                <a:lnTo>
                  <a:pt x="986853" y="1501089"/>
                </a:lnTo>
                <a:lnTo>
                  <a:pt x="1024674" y="1475105"/>
                </a:lnTo>
                <a:lnTo>
                  <a:pt x="1055801" y="1442034"/>
                </a:lnTo>
                <a:lnTo>
                  <a:pt x="1079271" y="1403146"/>
                </a:lnTo>
                <a:lnTo>
                  <a:pt x="1094105" y="1359738"/>
                </a:lnTo>
                <a:lnTo>
                  <a:pt x="1099312" y="1313078"/>
                </a:lnTo>
                <a:lnTo>
                  <a:pt x="1099312" y="1221460"/>
                </a:lnTo>
                <a:lnTo>
                  <a:pt x="1129842" y="1221460"/>
                </a:lnTo>
                <a:lnTo>
                  <a:pt x="1165504" y="1214259"/>
                </a:lnTo>
                <a:lnTo>
                  <a:pt x="1194625" y="1194638"/>
                </a:lnTo>
                <a:lnTo>
                  <a:pt x="1214259" y="1165517"/>
                </a:lnTo>
                <a:lnTo>
                  <a:pt x="1215288" y="1160386"/>
                </a:lnTo>
                <a:lnTo>
                  <a:pt x="1221460" y="1129855"/>
                </a:lnTo>
                <a:lnTo>
                  <a:pt x="1221460" y="1068781"/>
                </a:lnTo>
                <a:lnTo>
                  <a:pt x="1215288" y="1038250"/>
                </a:lnTo>
                <a:lnTo>
                  <a:pt x="1214259" y="1033119"/>
                </a:lnTo>
                <a:lnTo>
                  <a:pt x="1194625" y="1003998"/>
                </a:lnTo>
                <a:lnTo>
                  <a:pt x="1165504" y="984364"/>
                </a:lnTo>
                <a:lnTo>
                  <a:pt x="1160373" y="983335"/>
                </a:lnTo>
                <a:lnTo>
                  <a:pt x="1160373" y="1068781"/>
                </a:lnTo>
                <a:lnTo>
                  <a:pt x="1160373" y="1129855"/>
                </a:lnTo>
                <a:lnTo>
                  <a:pt x="1157973" y="1141742"/>
                </a:lnTo>
                <a:lnTo>
                  <a:pt x="1151432" y="1151445"/>
                </a:lnTo>
                <a:lnTo>
                  <a:pt x="1141730" y="1157986"/>
                </a:lnTo>
                <a:lnTo>
                  <a:pt x="1129842" y="1160386"/>
                </a:lnTo>
                <a:lnTo>
                  <a:pt x="1099312" y="1160386"/>
                </a:lnTo>
                <a:lnTo>
                  <a:pt x="1099312" y="1038250"/>
                </a:lnTo>
                <a:lnTo>
                  <a:pt x="1129842" y="1038250"/>
                </a:lnTo>
                <a:lnTo>
                  <a:pt x="1141730" y="1040650"/>
                </a:lnTo>
                <a:lnTo>
                  <a:pt x="1151432" y="1047191"/>
                </a:lnTo>
                <a:lnTo>
                  <a:pt x="1157973" y="1056894"/>
                </a:lnTo>
                <a:lnTo>
                  <a:pt x="1160373" y="1068781"/>
                </a:lnTo>
                <a:lnTo>
                  <a:pt x="1160373" y="983335"/>
                </a:lnTo>
                <a:lnTo>
                  <a:pt x="1129842" y="977163"/>
                </a:lnTo>
                <a:lnTo>
                  <a:pt x="1099312" y="977163"/>
                </a:lnTo>
                <a:lnTo>
                  <a:pt x="1099312" y="916101"/>
                </a:lnTo>
                <a:lnTo>
                  <a:pt x="1129842" y="916101"/>
                </a:lnTo>
                <a:lnTo>
                  <a:pt x="1165504" y="908900"/>
                </a:lnTo>
                <a:lnTo>
                  <a:pt x="1194625" y="889266"/>
                </a:lnTo>
                <a:lnTo>
                  <a:pt x="1214259" y="860145"/>
                </a:lnTo>
                <a:lnTo>
                  <a:pt x="1215288" y="855027"/>
                </a:lnTo>
                <a:lnTo>
                  <a:pt x="1221460" y="824496"/>
                </a:lnTo>
                <a:lnTo>
                  <a:pt x="1221460" y="763409"/>
                </a:lnTo>
                <a:close/>
              </a:path>
            </a:pathLst>
          </a:custGeom>
          <a:solidFill>
            <a:srgbClr val="4B268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5" name="Google Shape;409;p26">
            <a:extLst>
              <a:ext uri="{FF2B5EF4-FFF2-40B4-BE49-F238E27FC236}">
                <a16:creationId xmlns:a16="http://schemas.microsoft.com/office/drawing/2014/main" id="{03C1CC03-0C7E-1394-2386-AAE6E09AEF3F}"/>
              </a:ext>
            </a:extLst>
          </p:cNvPr>
          <p:cNvSpPr/>
          <p:nvPr/>
        </p:nvSpPr>
        <p:spPr>
          <a:xfrm>
            <a:off x="1011171" y="3430460"/>
            <a:ext cx="443347" cy="515298"/>
          </a:xfrm>
          <a:custGeom>
            <a:avLst/>
            <a:gdLst/>
            <a:ahLst/>
            <a:cxnLst/>
            <a:rect l="l" t="t" r="r" b="b"/>
            <a:pathLst>
              <a:path w="1361439" h="1651000" extrusionOk="0">
                <a:moveTo>
                  <a:pt x="378223" y="0"/>
                </a:moveTo>
                <a:lnTo>
                  <a:pt x="332254" y="0"/>
                </a:lnTo>
                <a:lnTo>
                  <a:pt x="284984" y="12699"/>
                </a:lnTo>
                <a:lnTo>
                  <a:pt x="246341" y="38099"/>
                </a:lnTo>
                <a:lnTo>
                  <a:pt x="220264" y="76199"/>
                </a:lnTo>
                <a:lnTo>
                  <a:pt x="210696" y="114299"/>
                </a:lnTo>
                <a:lnTo>
                  <a:pt x="220264" y="165099"/>
                </a:lnTo>
                <a:lnTo>
                  <a:pt x="246341" y="203199"/>
                </a:lnTo>
                <a:lnTo>
                  <a:pt x="284984" y="228599"/>
                </a:lnTo>
                <a:lnTo>
                  <a:pt x="332254" y="241299"/>
                </a:lnTo>
                <a:lnTo>
                  <a:pt x="363912" y="253999"/>
                </a:lnTo>
                <a:lnTo>
                  <a:pt x="398244" y="266699"/>
                </a:lnTo>
                <a:lnTo>
                  <a:pt x="432575" y="292099"/>
                </a:lnTo>
                <a:lnTo>
                  <a:pt x="464233" y="317499"/>
                </a:lnTo>
                <a:lnTo>
                  <a:pt x="249618" y="317499"/>
                </a:lnTo>
                <a:lnTo>
                  <a:pt x="216203" y="330199"/>
                </a:lnTo>
                <a:lnTo>
                  <a:pt x="184877" y="355599"/>
                </a:lnTo>
                <a:lnTo>
                  <a:pt x="155486" y="368299"/>
                </a:lnTo>
                <a:lnTo>
                  <a:pt x="128125" y="393699"/>
                </a:lnTo>
                <a:lnTo>
                  <a:pt x="102891" y="419099"/>
                </a:lnTo>
                <a:lnTo>
                  <a:pt x="79821" y="444499"/>
                </a:lnTo>
                <a:lnTo>
                  <a:pt x="59488" y="482599"/>
                </a:lnTo>
                <a:lnTo>
                  <a:pt x="41964" y="507999"/>
                </a:lnTo>
                <a:lnTo>
                  <a:pt x="27322" y="546099"/>
                </a:lnTo>
                <a:lnTo>
                  <a:pt x="15390" y="584199"/>
                </a:lnTo>
                <a:lnTo>
                  <a:pt x="6842" y="622299"/>
                </a:lnTo>
                <a:lnTo>
                  <a:pt x="1703" y="673099"/>
                </a:lnTo>
                <a:lnTo>
                  <a:pt x="0" y="711199"/>
                </a:lnTo>
                <a:lnTo>
                  <a:pt x="998" y="749299"/>
                </a:lnTo>
                <a:lnTo>
                  <a:pt x="8783" y="812799"/>
                </a:lnTo>
                <a:lnTo>
                  <a:pt x="15528" y="850899"/>
                </a:lnTo>
                <a:lnTo>
                  <a:pt x="27825" y="901699"/>
                </a:lnTo>
                <a:lnTo>
                  <a:pt x="43569" y="952499"/>
                </a:lnTo>
                <a:lnTo>
                  <a:pt x="47276" y="965199"/>
                </a:lnTo>
                <a:lnTo>
                  <a:pt x="52095" y="977899"/>
                </a:lnTo>
                <a:lnTo>
                  <a:pt x="56467" y="990599"/>
                </a:lnTo>
                <a:lnTo>
                  <a:pt x="58830" y="1003299"/>
                </a:lnTo>
                <a:lnTo>
                  <a:pt x="76884" y="1041399"/>
                </a:lnTo>
                <a:lnTo>
                  <a:pt x="96786" y="1092199"/>
                </a:lnTo>
                <a:lnTo>
                  <a:pt x="118483" y="1142999"/>
                </a:lnTo>
                <a:lnTo>
                  <a:pt x="141927" y="1181099"/>
                </a:lnTo>
                <a:lnTo>
                  <a:pt x="167065" y="1231899"/>
                </a:lnTo>
                <a:lnTo>
                  <a:pt x="194830" y="1269999"/>
                </a:lnTo>
                <a:lnTo>
                  <a:pt x="223739" y="1320799"/>
                </a:lnTo>
                <a:lnTo>
                  <a:pt x="253726" y="1358899"/>
                </a:lnTo>
                <a:lnTo>
                  <a:pt x="284720" y="1396999"/>
                </a:lnTo>
                <a:lnTo>
                  <a:pt x="316654" y="1435099"/>
                </a:lnTo>
                <a:lnTo>
                  <a:pt x="352106" y="1473199"/>
                </a:lnTo>
                <a:lnTo>
                  <a:pt x="387995" y="1511299"/>
                </a:lnTo>
                <a:lnTo>
                  <a:pt x="424239" y="1549399"/>
                </a:lnTo>
                <a:lnTo>
                  <a:pt x="497464" y="1600199"/>
                </a:lnTo>
                <a:lnTo>
                  <a:pt x="549052" y="1625599"/>
                </a:lnTo>
                <a:lnTo>
                  <a:pt x="651387" y="1650999"/>
                </a:lnTo>
                <a:lnTo>
                  <a:pt x="814929" y="1650999"/>
                </a:lnTo>
                <a:lnTo>
                  <a:pt x="838743" y="1638299"/>
                </a:lnTo>
                <a:lnTo>
                  <a:pt x="860973" y="1638299"/>
                </a:lnTo>
                <a:lnTo>
                  <a:pt x="881763" y="1625599"/>
                </a:lnTo>
                <a:lnTo>
                  <a:pt x="901256" y="1625599"/>
                </a:lnTo>
                <a:lnTo>
                  <a:pt x="933538" y="1600199"/>
                </a:lnTo>
                <a:lnTo>
                  <a:pt x="947679" y="1587499"/>
                </a:lnTo>
                <a:lnTo>
                  <a:pt x="657412" y="1587499"/>
                </a:lnTo>
                <a:lnTo>
                  <a:pt x="566985" y="1562099"/>
                </a:lnTo>
                <a:lnTo>
                  <a:pt x="520758" y="1536699"/>
                </a:lnTo>
                <a:lnTo>
                  <a:pt x="473987" y="1498599"/>
                </a:lnTo>
                <a:lnTo>
                  <a:pt x="410899" y="1447799"/>
                </a:lnTo>
                <a:lnTo>
                  <a:pt x="379729" y="1409699"/>
                </a:lnTo>
                <a:lnTo>
                  <a:pt x="349027" y="1384299"/>
                </a:lnTo>
                <a:lnTo>
                  <a:pt x="318954" y="1346199"/>
                </a:lnTo>
                <a:lnTo>
                  <a:pt x="289675" y="1295399"/>
                </a:lnTo>
                <a:lnTo>
                  <a:pt x="261352" y="1257299"/>
                </a:lnTo>
                <a:lnTo>
                  <a:pt x="234149" y="1219199"/>
                </a:lnTo>
                <a:lnTo>
                  <a:pt x="208228" y="1168399"/>
                </a:lnTo>
                <a:lnTo>
                  <a:pt x="183752" y="1117599"/>
                </a:lnTo>
                <a:lnTo>
                  <a:pt x="169707" y="1092199"/>
                </a:lnTo>
                <a:lnTo>
                  <a:pt x="156445" y="1066799"/>
                </a:lnTo>
                <a:lnTo>
                  <a:pt x="143982" y="1041399"/>
                </a:lnTo>
                <a:lnTo>
                  <a:pt x="132337" y="1003299"/>
                </a:lnTo>
                <a:lnTo>
                  <a:pt x="620745" y="1003299"/>
                </a:lnTo>
                <a:lnTo>
                  <a:pt x="620745" y="939799"/>
                </a:lnTo>
                <a:lnTo>
                  <a:pt x="108860" y="939799"/>
                </a:lnTo>
                <a:lnTo>
                  <a:pt x="103038" y="927099"/>
                </a:lnTo>
                <a:lnTo>
                  <a:pt x="97605" y="914399"/>
                </a:lnTo>
                <a:lnTo>
                  <a:pt x="92567" y="888999"/>
                </a:lnTo>
                <a:lnTo>
                  <a:pt x="87927" y="876299"/>
                </a:lnTo>
                <a:lnTo>
                  <a:pt x="194983" y="876299"/>
                </a:lnTo>
                <a:lnTo>
                  <a:pt x="203229" y="863599"/>
                </a:lnTo>
                <a:lnTo>
                  <a:pt x="261625" y="812799"/>
                </a:lnTo>
                <a:lnTo>
                  <a:pt x="73927" y="812799"/>
                </a:lnTo>
                <a:lnTo>
                  <a:pt x="69952" y="787399"/>
                </a:lnTo>
                <a:lnTo>
                  <a:pt x="67090" y="761999"/>
                </a:lnTo>
                <a:lnTo>
                  <a:pt x="65373" y="736599"/>
                </a:lnTo>
                <a:lnTo>
                  <a:pt x="64830" y="711199"/>
                </a:lnTo>
                <a:lnTo>
                  <a:pt x="68487" y="660399"/>
                </a:lnTo>
                <a:lnTo>
                  <a:pt x="79239" y="596899"/>
                </a:lnTo>
                <a:lnTo>
                  <a:pt x="96813" y="546099"/>
                </a:lnTo>
                <a:lnTo>
                  <a:pt x="120939" y="507999"/>
                </a:lnTo>
                <a:lnTo>
                  <a:pt x="151342" y="469899"/>
                </a:lnTo>
                <a:lnTo>
                  <a:pt x="186239" y="431799"/>
                </a:lnTo>
                <a:lnTo>
                  <a:pt x="225184" y="406399"/>
                </a:lnTo>
                <a:lnTo>
                  <a:pt x="267501" y="380999"/>
                </a:lnTo>
                <a:lnTo>
                  <a:pt x="312511" y="368299"/>
                </a:lnTo>
                <a:lnTo>
                  <a:pt x="611854" y="368299"/>
                </a:lnTo>
                <a:lnTo>
                  <a:pt x="646749" y="330199"/>
                </a:lnTo>
                <a:lnTo>
                  <a:pt x="554663" y="330199"/>
                </a:lnTo>
                <a:lnTo>
                  <a:pt x="529003" y="304799"/>
                </a:lnTo>
                <a:lnTo>
                  <a:pt x="496721" y="266699"/>
                </a:lnTo>
                <a:lnTo>
                  <a:pt x="459626" y="228599"/>
                </a:lnTo>
                <a:lnTo>
                  <a:pt x="419526" y="203199"/>
                </a:lnTo>
                <a:lnTo>
                  <a:pt x="433825" y="190499"/>
                </a:lnTo>
                <a:lnTo>
                  <a:pt x="439219" y="177799"/>
                </a:lnTo>
                <a:lnTo>
                  <a:pt x="310193" y="177799"/>
                </a:lnTo>
                <a:lnTo>
                  <a:pt x="292160" y="165099"/>
                </a:lnTo>
                <a:lnTo>
                  <a:pt x="279991" y="139699"/>
                </a:lnTo>
                <a:lnTo>
                  <a:pt x="275526" y="114299"/>
                </a:lnTo>
                <a:lnTo>
                  <a:pt x="279991" y="101599"/>
                </a:lnTo>
                <a:lnTo>
                  <a:pt x="292160" y="76199"/>
                </a:lnTo>
                <a:lnTo>
                  <a:pt x="310193" y="63499"/>
                </a:lnTo>
                <a:lnTo>
                  <a:pt x="535360" y="63499"/>
                </a:lnTo>
                <a:lnTo>
                  <a:pt x="468808" y="25399"/>
                </a:lnTo>
                <a:lnTo>
                  <a:pt x="378223" y="0"/>
                </a:lnTo>
                <a:close/>
              </a:path>
              <a:path w="1361439" h="1651000" extrusionOk="0">
                <a:moveTo>
                  <a:pt x="1004784" y="1473199"/>
                </a:moveTo>
                <a:lnTo>
                  <a:pt x="952934" y="1473199"/>
                </a:lnTo>
                <a:lnTo>
                  <a:pt x="947830" y="1485899"/>
                </a:lnTo>
                <a:lnTo>
                  <a:pt x="932711" y="1511299"/>
                </a:lnTo>
                <a:lnTo>
                  <a:pt x="915450" y="1523999"/>
                </a:lnTo>
                <a:lnTo>
                  <a:pt x="895318" y="1549399"/>
                </a:lnTo>
                <a:lnTo>
                  <a:pt x="871585" y="1562099"/>
                </a:lnTo>
                <a:lnTo>
                  <a:pt x="838550" y="1574799"/>
                </a:lnTo>
                <a:lnTo>
                  <a:pt x="799494" y="1587499"/>
                </a:lnTo>
                <a:lnTo>
                  <a:pt x="947679" y="1587499"/>
                </a:lnTo>
                <a:lnTo>
                  <a:pt x="961820" y="1574799"/>
                </a:lnTo>
                <a:lnTo>
                  <a:pt x="986017" y="1549399"/>
                </a:lnTo>
                <a:lnTo>
                  <a:pt x="1006046" y="1511299"/>
                </a:lnTo>
                <a:lnTo>
                  <a:pt x="1008300" y="1498599"/>
                </a:lnTo>
                <a:lnTo>
                  <a:pt x="1009317" y="1498599"/>
                </a:lnTo>
                <a:lnTo>
                  <a:pt x="1009089" y="1485899"/>
                </a:lnTo>
                <a:lnTo>
                  <a:pt x="1007604" y="1485899"/>
                </a:lnTo>
                <a:lnTo>
                  <a:pt x="1004784" y="1473199"/>
                </a:lnTo>
                <a:close/>
              </a:path>
              <a:path w="1361439" h="1651000" extrusionOk="0">
                <a:moveTo>
                  <a:pt x="986692" y="1460499"/>
                </a:moveTo>
                <a:lnTo>
                  <a:pt x="967907" y="1460499"/>
                </a:lnTo>
                <a:lnTo>
                  <a:pt x="959761" y="1473199"/>
                </a:lnTo>
                <a:lnTo>
                  <a:pt x="998979" y="1473199"/>
                </a:lnTo>
                <a:lnTo>
                  <a:pt x="986692" y="1460499"/>
                </a:lnTo>
                <a:close/>
              </a:path>
              <a:path w="1361439" h="1651000" extrusionOk="0">
                <a:moveTo>
                  <a:pt x="482959" y="1155699"/>
                </a:moveTo>
                <a:lnTo>
                  <a:pt x="414808" y="1155699"/>
                </a:lnTo>
                <a:lnTo>
                  <a:pt x="383895" y="1181099"/>
                </a:lnTo>
                <a:lnTo>
                  <a:pt x="363036" y="1206499"/>
                </a:lnTo>
                <a:lnTo>
                  <a:pt x="355382" y="1244599"/>
                </a:lnTo>
                <a:lnTo>
                  <a:pt x="363036" y="1282699"/>
                </a:lnTo>
                <a:lnTo>
                  <a:pt x="383895" y="1320799"/>
                </a:lnTo>
                <a:lnTo>
                  <a:pt x="414808" y="1333499"/>
                </a:lnTo>
                <a:lnTo>
                  <a:pt x="452623" y="1346199"/>
                </a:lnTo>
                <a:lnTo>
                  <a:pt x="482829" y="1333499"/>
                </a:lnTo>
                <a:lnTo>
                  <a:pt x="509181" y="1320799"/>
                </a:lnTo>
                <a:lnTo>
                  <a:pt x="530149" y="1308099"/>
                </a:lnTo>
                <a:lnTo>
                  <a:pt x="544202" y="1282699"/>
                </a:lnTo>
                <a:lnTo>
                  <a:pt x="440017" y="1282699"/>
                </a:lnTo>
                <a:lnTo>
                  <a:pt x="429714" y="1269999"/>
                </a:lnTo>
                <a:lnTo>
                  <a:pt x="422763" y="1257299"/>
                </a:lnTo>
                <a:lnTo>
                  <a:pt x="420213" y="1244599"/>
                </a:lnTo>
                <a:lnTo>
                  <a:pt x="422763" y="1231899"/>
                </a:lnTo>
                <a:lnTo>
                  <a:pt x="429714" y="1219199"/>
                </a:lnTo>
                <a:lnTo>
                  <a:pt x="544376" y="1219199"/>
                </a:lnTo>
                <a:lnTo>
                  <a:pt x="530384" y="1193799"/>
                </a:lnTo>
                <a:lnTo>
                  <a:pt x="509396" y="1168399"/>
                </a:lnTo>
                <a:lnTo>
                  <a:pt x="482959" y="1155699"/>
                </a:lnTo>
                <a:close/>
              </a:path>
              <a:path w="1361439" h="1651000" extrusionOk="0">
                <a:moveTo>
                  <a:pt x="750406" y="1142999"/>
                </a:moveTo>
                <a:lnTo>
                  <a:pt x="685575" y="1142999"/>
                </a:lnTo>
                <a:lnTo>
                  <a:pt x="685575" y="1219199"/>
                </a:lnTo>
                <a:lnTo>
                  <a:pt x="475537" y="1219199"/>
                </a:lnTo>
                <a:lnTo>
                  <a:pt x="482491" y="1231899"/>
                </a:lnTo>
                <a:lnTo>
                  <a:pt x="485043" y="1244599"/>
                </a:lnTo>
                <a:lnTo>
                  <a:pt x="482490" y="1257299"/>
                </a:lnTo>
                <a:lnTo>
                  <a:pt x="475533" y="1269999"/>
                </a:lnTo>
                <a:lnTo>
                  <a:pt x="465226" y="1282699"/>
                </a:lnTo>
                <a:lnTo>
                  <a:pt x="730602" y="1282699"/>
                </a:lnTo>
                <a:lnTo>
                  <a:pt x="740907" y="1269999"/>
                </a:lnTo>
                <a:lnTo>
                  <a:pt x="747857" y="1257299"/>
                </a:lnTo>
                <a:lnTo>
                  <a:pt x="750406" y="1244599"/>
                </a:lnTo>
                <a:lnTo>
                  <a:pt x="750406" y="1142999"/>
                </a:lnTo>
                <a:close/>
              </a:path>
              <a:path w="1361439" h="1651000" extrusionOk="0">
                <a:moveTo>
                  <a:pt x="880056" y="1142999"/>
                </a:moveTo>
                <a:lnTo>
                  <a:pt x="815226" y="1142999"/>
                </a:lnTo>
                <a:lnTo>
                  <a:pt x="815226" y="1231899"/>
                </a:lnTo>
                <a:lnTo>
                  <a:pt x="817775" y="1244599"/>
                </a:lnTo>
                <a:lnTo>
                  <a:pt x="824725" y="1257299"/>
                </a:lnTo>
                <a:lnTo>
                  <a:pt x="835030" y="1269999"/>
                </a:lnTo>
                <a:lnTo>
                  <a:pt x="860261" y="1269999"/>
                </a:lnTo>
                <a:lnTo>
                  <a:pt x="870563" y="1257299"/>
                </a:lnTo>
                <a:lnTo>
                  <a:pt x="877509" y="1244599"/>
                </a:lnTo>
                <a:lnTo>
                  <a:pt x="880056" y="1231899"/>
                </a:lnTo>
                <a:lnTo>
                  <a:pt x="880056" y="1142999"/>
                </a:lnTo>
                <a:close/>
              </a:path>
              <a:path w="1361439" h="1651000" extrusionOk="0">
                <a:moveTo>
                  <a:pt x="1243980" y="406399"/>
                </a:moveTo>
                <a:lnTo>
                  <a:pt x="1139378" y="406399"/>
                </a:lnTo>
                <a:lnTo>
                  <a:pt x="1157960" y="419099"/>
                </a:lnTo>
                <a:lnTo>
                  <a:pt x="1175736" y="431799"/>
                </a:lnTo>
                <a:lnTo>
                  <a:pt x="1192632" y="444499"/>
                </a:lnTo>
                <a:lnTo>
                  <a:pt x="1208578" y="469899"/>
                </a:lnTo>
                <a:lnTo>
                  <a:pt x="1239511" y="507999"/>
                </a:lnTo>
                <a:lnTo>
                  <a:pt x="1264055" y="546099"/>
                </a:lnTo>
                <a:lnTo>
                  <a:pt x="1281933" y="596899"/>
                </a:lnTo>
                <a:lnTo>
                  <a:pt x="1292869" y="660399"/>
                </a:lnTo>
                <a:lnTo>
                  <a:pt x="1296588" y="711199"/>
                </a:lnTo>
                <a:lnTo>
                  <a:pt x="1292690" y="787399"/>
                </a:lnTo>
                <a:lnTo>
                  <a:pt x="1282324" y="838199"/>
                </a:lnTo>
                <a:lnTo>
                  <a:pt x="1266990" y="901699"/>
                </a:lnTo>
                <a:lnTo>
                  <a:pt x="1248188" y="939799"/>
                </a:lnTo>
                <a:lnTo>
                  <a:pt x="1227418" y="977899"/>
                </a:lnTo>
                <a:lnTo>
                  <a:pt x="1206178" y="1015999"/>
                </a:lnTo>
                <a:lnTo>
                  <a:pt x="1164373" y="1066799"/>
                </a:lnTo>
                <a:lnTo>
                  <a:pt x="1142489" y="1092199"/>
                </a:lnTo>
                <a:lnTo>
                  <a:pt x="1100547" y="1142999"/>
                </a:lnTo>
                <a:lnTo>
                  <a:pt x="1081294" y="1155699"/>
                </a:lnTo>
                <a:lnTo>
                  <a:pt x="1062952" y="1181099"/>
                </a:lnTo>
                <a:lnTo>
                  <a:pt x="1045697" y="1206499"/>
                </a:lnTo>
                <a:lnTo>
                  <a:pt x="1042505" y="1206499"/>
                </a:lnTo>
                <a:lnTo>
                  <a:pt x="1040492" y="1219199"/>
                </a:lnTo>
                <a:lnTo>
                  <a:pt x="1039694" y="1219199"/>
                </a:lnTo>
                <a:lnTo>
                  <a:pt x="1040148" y="1231899"/>
                </a:lnTo>
                <a:lnTo>
                  <a:pt x="1041584" y="1231899"/>
                </a:lnTo>
                <a:lnTo>
                  <a:pt x="1046250" y="1244599"/>
                </a:lnTo>
                <a:lnTo>
                  <a:pt x="1058825" y="1257299"/>
                </a:lnTo>
                <a:lnTo>
                  <a:pt x="1086945" y="1257299"/>
                </a:lnTo>
                <a:lnTo>
                  <a:pt x="1093297" y="1244599"/>
                </a:lnTo>
                <a:lnTo>
                  <a:pt x="1098527" y="1244599"/>
                </a:lnTo>
                <a:lnTo>
                  <a:pt x="1112968" y="1219199"/>
                </a:lnTo>
                <a:lnTo>
                  <a:pt x="1129169" y="1206499"/>
                </a:lnTo>
                <a:lnTo>
                  <a:pt x="1146719" y="1181099"/>
                </a:lnTo>
                <a:lnTo>
                  <a:pt x="1188107" y="1142999"/>
                </a:lnTo>
                <a:lnTo>
                  <a:pt x="1211843" y="1104899"/>
                </a:lnTo>
                <a:lnTo>
                  <a:pt x="1235762" y="1079499"/>
                </a:lnTo>
                <a:lnTo>
                  <a:pt x="1259213" y="1054099"/>
                </a:lnTo>
                <a:lnTo>
                  <a:pt x="1281632" y="1015999"/>
                </a:lnTo>
                <a:lnTo>
                  <a:pt x="1301084" y="977899"/>
                </a:lnTo>
                <a:lnTo>
                  <a:pt x="1317703" y="939799"/>
                </a:lnTo>
                <a:lnTo>
                  <a:pt x="1331623" y="914399"/>
                </a:lnTo>
                <a:lnTo>
                  <a:pt x="1344316" y="863599"/>
                </a:lnTo>
                <a:lnTo>
                  <a:pt x="1353500" y="812799"/>
                </a:lnTo>
                <a:lnTo>
                  <a:pt x="1359478" y="761999"/>
                </a:lnTo>
                <a:lnTo>
                  <a:pt x="1361418" y="711199"/>
                </a:lnTo>
                <a:lnTo>
                  <a:pt x="1359664" y="673099"/>
                </a:lnTo>
                <a:lnTo>
                  <a:pt x="1354413" y="622299"/>
                </a:lnTo>
                <a:lnTo>
                  <a:pt x="1345685" y="584199"/>
                </a:lnTo>
                <a:lnTo>
                  <a:pt x="1333500" y="546099"/>
                </a:lnTo>
                <a:lnTo>
                  <a:pt x="1318606" y="507999"/>
                </a:lnTo>
                <a:lnTo>
                  <a:pt x="1300803" y="482599"/>
                </a:lnTo>
                <a:lnTo>
                  <a:pt x="1280161" y="444499"/>
                </a:lnTo>
                <a:lnTo>
                  <a:pt x="1256752" y="419099"/>
                </a:lnTo>
                <a:lnTo>
                  <a:pt x="1243980" y="406399"/>
                </a:lnTo>
                <a:close/>
              </a:path>
              <a:path w="1361439" h="1651000" extrusionOk="0">
                <a:moveTo>
                  <a:pt x="989922" y="1130299"/>
                </a:moveTo>
                <a:lnTo>
                  <a:pt x="575710" y="1130299"/>
                </a:lnTo>
                <a:lnTo>
                  <a:pt x="588325" y="1142999"/>
                </a:lnTo>
                <a:lnTo>
                  <a:pt x="977307" y="1142999"/>
                </a:lnTo>
                <a:lnTo>
                  <a:pt x="989922" y="1130299"/>
                </a:lnTo>
                <a:close/>
              </a:path>
              <a:path w="1361439" h="1651000" extrusionOk="0">
                <a:moveTo>
                  <a:pt x="620745" y="1003299"/>
                </a:moveTo>
                <a:lnTo>
                  <a:pt x="555915" y="1003299"/>
                </a:lnTo>
                <a:lnTo>
                  <a:pt x="555915" y="1104899"/>
                </a:lnTo>
                <a:lnTo>
                  <a:pt x="558462" y="1117599"/>
                </a:lnTo>
                <a:lnTo>
                  <a:pt x="565408" y="1130299"/>
                </a:lnTo>
                <a:lnTo>
                  <a:pt x="1000224" y="1130299"/>
                </a:lnTo>
                <a:lnTo>
                  <a:pt x="1007170" y="1117599"/>
                </a:lnTo>
                <a:lnTo>
                  <a:pt x="1009717" y="1104899"/>
                </a:lnTo>
                <a:lnTo>
                  <a:pt x="1009717" y="1079499"/>
                </a:lnTo>
                <a:lnTo>
                  <a:pt x="620745" y="1079499"/>
                </a:lnTo>
                <a:lnTo>
                  <a:pt x="620745" y="1003299"/>
                </a:lnTo>
                <a:close/>
              </a:path>
              <a:path w="1361439" h="1651000" extrusionOk="0">
                <a:moveTo>
                  <a:pt x="1009717" y="749299"/>
                </a:moveTo>
                <a:lnTo>
                  <a:pt x="944887" y="749299"/>
                </a:lnTo>
                <a:lnTo>
                  <a:pt x="944887" y="1079499"/>
                </a:lnTo>
                <a:lnTo>
                  <a:pt x="1009717" y="1079499"/>
                </a:lnTo>
                <a:lnTo>
                  <a:pt x="1009717" y="1003299"/>
                </a:lnTo>
                <a:lnTo>
                  <a:pt x="1129883" y="1003299"/>
                </a:lnTo>
                <a:lnTo>
                  <a:pt x="1136831" y="990599"/>
                </a:lnTo>
                <a:lnTo>
                  <a:pt x="1139378" y="977899"/>
                </a:lnTo>
                <a:lnTo>
                  <a:pt x="1136831" y="965199"/>
                </a:lnTo>
                <a:lnTo>
                  <a:pt x="1129883" y="952499"/>
                </a:lnTo>
                <a:lnTo>
                  <a:pt x="1119578" y="952499"/>
                </a:lnTo>
                <a:lnTo>
                  <a:pt x="1106958" y="939799"/>
                </a:lnTo>
                <a:lnTo>
                  <a:pt x="1009717" y="939799"/>
                </a:lnTo>
                <a:lnTo>
                  <a:pt x="1009717" y="876299"/>
                </a:lnTo>
                <a:lnTo>
                  <a:pt x="1119578" y="876299"/>
                </a:lnTo>
                <a:lnTo>
                  <a:pt x="1129883" y="863599"/>
                </a:lnTo>
                <a:lnTo>
                  <a:pt x="1136831" y="863599"/>
                </a:lnTo>
                <a:lnTo>
                  <a:pt x="1139378" y="850899"/>
                </a:lnTo>
                <a:lnTo>
                  <a:pt x="1139378" y="812799"/>
                </a:lnTo>
                <a:lnTo>
                  <a:pt x="1009717" y="812799"/>
                </a:lnTo>
                <a:lnTo>
                  <a:pt x="1009717" y="749299"/>
                </a:lnTo>
                <a:close/>
              </a:path>
              <a:path w="1361439" h="1651000" extrusionOk="0">
                <a:moveTo>
                  <a:pt x="356623" y="800099"/>
                </a:moveTo>
                <a:lnTo>
                  <a:pt x="291957" y="800099"/>
                </a:lnTo>
                <a:lnTo>
                  <a:pt x="302275" y="939799"/>
                </a:lnTo>
                <a:lnTo>
                  <a:pt x="367249" y="939799"/>
                </a:lnTo>
                <a:lnTo>
                  <a:pt x="356623" y="800099"/>
                </a:lnTo>
                <a:close/>
              </a:path>
              <a:path w="1361439" h="1651000" extrusionOk="0">
                <a:moveTo>
                  <a:pt x="1007170" y="698499"/>
                </a:moveTo>
                <a:lnTo>
                  <a:pt x="558462" y="698499"/>
                </a:lnTo>
                <a:lnTo>
                  <a:pt x="555915" y="711199"/>
                </a:lnTo>
                <a:lnTo>
                  <a:pt x="555915" y="812799"/>
                </a:lnTo>
                <a:lnTo>
                  <a:pt x="446054" y="812799"/>
                </a:lnTo>
                <a:lnTo>
                  <a:pt x="435749" y="825499"/>
                </a:lnTo>
                <a:lnTo>
                  <a:pt x="428801" y="838199"/>
                </a:lnTo>
                <a:lnTo>
                  <a:pt x="426254" y="850899"/>
                </a:lnTo>
                <a:lnTo>
                  <a:pt x="428801" y="863599"/>
                </a:lnTo>
                <a:lnTo>
                  <a:pt x="435749" y="863599"/>
                </a:lnTo>
                <a:lnTo>
                  <a:pt x="446054" y="876299"/>
                </a:lnTo>
                <a:lnTo>
                  <a:pt x="555915" y="876299"/>
                </a:lnTo>
                <a:lnTo>
                  <a:pt x="555915" y="939799"/>
                </a:lnTo>
                <a:lnTo>
                  <a:pt x="620745" y="939799"/>
                </a:lnTo>
                <a:lnTo>
                  <a:pt x="620745" y="749299"/>
                </a:lnTo>
                <a:lnTo>
                  <a:pt x="1009717" y="749299"/>
                </a:lnTo>
                <a:lnTo>
                  <a:pt x="1009717" y="711199"/>
                </a:lnTo>
                <a:lnTo>
                  <a:pt x="1007170" y="698499"/>
                </a:lnTo>
                <a:close/>
              </a:path>
              <a:path w="1361439" h="1651000" extrusionOk="0">
                <a:moveTo>
                  <a:pt x="409579" y="673099"/>
                </a:moveTo>
                <a:lnTo>
                  <a:pt x="330271" y="673099"/>
                </a:lnTo>
                <a:lnTo>
                  <a:pt x="340575" y="685799"/>
                </a:lnTo>
                <a:lnTo>
                  <a:pt x="347528" y="698499"/>
                </a:lnTo>
                <a:lnTo>
                  <a:pt x="350080" y="711199"/>
                </a:lnTo>
                <a:lnTo>
                  <a:pt x="347528" y="723899"/>
                </a:lnTo>
                <a:lnTo>
                  <a:pt x="340575" y="736599"/>
                </a:lnTo>
                <a:lnTo>
                  <a:pt x="225996" y="736599"/>
                </a:lnTo>
                <a:lnTo>
                  <a:pt x="230142" y="749299"/>
                </a:lnTo>
                <a:lnTo>
                  <a:pt x="172952" y="812799"/>
                </a:lnTo>
                <a:lnTo>
                  <a:pt x="261625" y="812799"/>
                </a:lnTo>
                <a:lnTo>
                  <a:pt x="276224" y="800099"/>
                </a:lnTo>
                <a:lnTo>
                  <a:pt x="356623" y="800099"/>
                </a:lnTo>
                <a:lnTo>
                  <a:pt x="380191" y="787399"/>
                </a:lnTo>
                <a:lnTo>
                  <a:pt x="398620" y="761999"/>
                </a:lnTo>
                <a:lnTo>
                  <a:pt x="410623" y="736599"/>
                </a:lnTo>
                <a:lnTo>
                  <a:pt x="414910" y="711199"/>
                </a:lnTo>
                <a:lnTo>
                  <a:pt x="414295" y="698499"/>
                </a:lnTo>
                <a:lnTo>
                  <a:pt x="412495" y="685799"/>
                </a:lnTo>
                <a:lnTo>
                  <a:pt x="409579" y="673099"/>
                </a:lnTo>
                <a:close/>
              </a:path>
              <a:path w="1361439" h="1651000" extrusionOk="0">
                <a:moveTo>
                  <a:pt x="1203564" y="368299"/>
                </a:moveTo>
                <a:lnTo>
                  <a:pt x="1039040" y="368299"/>
                </a:lnTo>
                <a:lnTo>
                  <a:pt x="1056953" y="380999"/>
                </a:lnTo>
                <a:lnTo>
                  <a:pt x="1074548" y="380999"/>
                </a:lnTo>
                <a:lnTo>
                  <a:pt x="1074548" y="812799"/>
                </a:lnTo>
                <a:lnTo>
                  <a:pt x="1139378" y="812799"/>
                </a:lnTo>
                <a:lnTo>
                  <a:pt x="1139378" y="406399"/>
                </a:lnTo>
                <a:lnTo>
                  <a:pt x="1243980" y="406399"/>
                </a:lnTo>
                <a:lnTo>
                  <a:pt x="1231208" y="393699"/>
                </a:lnTo>
                <a:lnTo>
                  <a:pt x="1203564" y="368299"/>
                </a:lnTo>
                <a:close/>
              </a:path>
              <a:path w="1361439" h="1651000" extrusionOk="0">
                <a:moveTo>
                  <a:pt x="339718" y="609599"/>
                </a:moveTo>
                <a:lnTo>
                  <a:pt x="317659" y="609599"/>
                </a:lnTo>
                <a:lnTo>
                  <a:pt x="279845" y="622299"/>
                </a:lnTo>
                <a:lnTo>
                  <a:pt x="248932" y="634999"/>
                </a:lnTo>
                <a:lnTo>
                  <a:pt x="228072" y="673099"/>
                </a:lnTo>
                <a:lnTo>
                  <a:pt x="220419" y="711199"/>
                </a:lnTo>
                <a:lnTo>
                  <a:pt x="221063" y="723899"/>
                </a:lnTo>
                <a:lnTo>
                  <a:pt x="222946" y="736599"/>
                </a:lnTo>
                <a:lnTo>
                  <a:pt x="294736" y="736599"/>
                </a:lnTo>
                <a:lnTo>
                  <a:pt x="288880" y="723899"/>
                </a:lnTo>
                <a:lnTo>
                  <a:pt x="285249" y="711199"/>
                </a:lnTo>
                <a:lnTo>
                  <a:pt x="287801" y="698499"/>
                </a:lnTo>
                <a:lnTo>
                  <a:pt x="294756" y="685799"/>
                </a:lnTo>
                <a:lnTo>
                  <a:pt x="305062" y="673099"/>
                </a:lnTo>
                <a:lnTo>
                  <a:pt x="405618" y="673099"/>
                </a:lnTo>
                <a:lnTo>
                  <a:pt x="456022" y="622299"/>
                </a:lnTo>
                <a:lnTo>
                  <a:pt x="350120" y="622299"/>
                </a:lnTo>
                <a:lnTo>
                  <a:pt x="339718" y="609599"/>
                </a:lnTo>
                <a:close/>
              </a:path>
              <a:path w="1361439" h="1651000" extrusionOk="0">
                <a:moveTo>
                  <a:pt x="989922" y="685799"/>
                </a:moveTo>
                <a:lnTo>
                  <a:pt x="575710" y="685799"/>
                </a:lnTo>
                <a:lnTo>
                  <a:pt x="565408" y="698499"/>
                </a:lnTo>
                <a:lnTo>
                  <a:pt x="1000224" y="698499"/>
                </a:lnTo>
                <a:lnTo>
                  <a:pt x="989922" y="685799"/>
                </a:lnTo>
                <a:close/>
              </a:path>
              <a:path w="1361439" h="1651000" extrusionOk="0">
                <a:moveTo>
                  <a:pt x="740907" y="558799"/>
                </a:moveTo>
                <a:lnTo>
                  <a:pt x="695069" y="558799"/>
                </a:lnTo>
                <a:lnTo>
                  <a:pt x="688123" y="571499"/>
                </a:lnTo>
                <a:lnTo>
                  <a:pt x="685575" y="584199"/>
                </a:lnTo>
                <a:lnTo>
                  <a:pt x="685575" y="685799"/>
                </a:lnTo>
                <a:lnTo>
                  <a:pt x="750406" y="685799"/>
                </a:lnTo>
                <a:lnTo>
                  <a:pt x="750406" y="584199"/>
                </a:lnTo>
                <a:lnTo>
                  <a:pt x="747857" y="571499"/>
                </a:lnTo>
                <a:lnTo>
                  <a:pt x="740907" y="558799"/>
                </a:lnTo>
                <a:close/>
              </a:path>
              <a:path w="1361439" h="1651000" extrusionOk="0">
                <a:moveTo>
                  <a:pt x="870563" y="558799"/>
                </a:moveTo>
                <a:lnTo>
                  <a:pt x="824725" y="558799"/>
                </a:lnTo>
                <a:lnTo>
                  <a:pt x="817775" y="571499"/>
                </a:lnTo>
                <a:lnTo>
                  <a:pt x="815226" y="584199"/>
                </a:lnTo>
                <a:lnTo>
                  <a:pt x="815226" y="685799"/>
                </a:lnTo>
                <a:lnTo>
                  <a:pt x="880056" y="685799"/>
                </a:lnTo>
                <a:lnTo>
                  <a:pt x="880056" y="584199"/>
                </a:lnTo>
                <a:lnTo>
                  <a:pt x="877509" y="571499"/>
                </a:lnTo>
                <a:lnTo>
                  <a:pt x="870563" y="558799"/>
                </a:lnTo>
                <a:close/>
              </a:path>
              <a:path w="1361439" h="1651000" extrusionOk="0">
                <a:moveTo>
                  <a:pt x="383269" y="368299"/>
                </a:moveTo>
                <a:lnTo>
                  <a:pt x="312511" y="368299"/>
                </a:lnTo>
                <a:lnTo>
                  <a:pt x="406685" y="571499"/>
                </a:lnTo>
                <a:lnTo>
                  <a:pt x="360008" y="622299"/>
                </a:lnTo>
                <a:lnTo>
                  <a:pt x="456022" y="622299"/>
                </a:lnTo>
                <a:lnTo>
                  <a:pt x="468623" y="609599"/>
                </a:lnTo>
                <a:lnTo>
                  <a:pt x="474518" y="596899"/>
                </a:lnTo>
                <a:lnTo>
                  <a:pt x="477633" y="584199"/>
                </a:lnTo>
                <a:lnTo>
                  <a:pt x="477848" y="571499"/>
                </a:lnTo>
                <a:lnTo>
                  <a:pt x="475043" y="571499"/>
                </a:lnTo>
                <a:lnTo>
                  <a:pt x="383269" y="368299"/>
                </a:lnTo>
                <a:close/>
              </a:path>
              <a:path w="1361439" h="1651000" extrusionOk="0">
                <a:moveTo>
                  <a:pt x="611854" y="368299"/>
                </a:moveTo>
                <a:lnTo>
                  <a:pt x="383269" y="368299"/>
                </a:lnTo>
                <a:lnTo>
                  <a:pt x="434245" y="380999"/>
                </a:lnTo>
                <a:lnTo>
                  <a:pt x="483178" y="393699"/>
                </a:lnTo>
                <a:lnTo>
                  <a:pt x="525389" y="419099"/>
                </a:lnTo>
                <a:lnTo>
                  <a:pt x="556202" y="431799"/>
                </a:lnTo>
                <a:lnTo>
                  <a:pt x="585827" y="444499"/>
                </a:lnTo>
                <a:lnTo>
                  <a:pt x="620283" y="469899"/>
                </a:lnTo>
                <a:lnTo>
                  <a:pt x="648832" y="482599"/>
                </a:lnTo>
                <a:lnTo>
                  <a:pt x="660735" y="495299"/>
                </a:lnTo>
                <a:lnTo>
                  <a:pt x="697432" y="495299"/>
                </a:lnTo>
                <a:lnTo>
                  <a:pt x="730844" y="469899"/>
                </a:lnTo>
                <a:lnTo>
                  <a:pt x="754080" y="457199"/>
                </a:lnTo>
                <a:lnTo>
                  <a:pt x="778027" y="444499"/>
                </a:lnTo>
                <a:lnTo>
                  <a:pt x="813575" y="419099"/>
                </a:lnTo>
                <a:lnTo>
                  <a:pt x="663843" y="419099"/>
                </a:lnTo>
                <a:lnTo>
                  <a:pt x="645400" y="406399"/>
                </a:lnTo>
                <a:lnTo>
                  <a:pt x="624086" y="393699"/>
                </a:lnTo>
                <a:lnTo>
                  <a:pt x="600222" y="380999"/>
                </a:lnTo>
                <a:lnTo>
                  <a:pt x="611854" y="368299"/>
                </a:lnTo>
                <a:close/>
              </a:path>
              <a:path w="1361439" h="1651000" extrusionOk="0">
                <a:moveTo>
                  <a:pt x="1108764" y="317499"/>
                </a:moveTo>
                <a:lnTo>
                  <a:pt x="896836" y="317499"/>
                </a:lnTo>
                <a:lnTo>
                  <a:pt x="889626" y="330199"/>
                </a:lnTo>
                <a:lnTo>
                  <a:pt x="856629" y="330199"/>
                </a:lnTo>
                <a:lnTo>
                  <a:pt x="830025" y="342899"/>
                </a:lnTo>
                <a:lnTo>
                  <a:pt x="802295" y="355599"/>
                </a:lnTo>
                <a:lnTo>
                  <a:pt x="744443" y="380999"/>
                </a:lnTo>
                <a:lnTo>
                  <a:pt x="718818" y="406399"/>
                </a:lnTo>
                <a:lnTo>
                  <a:pt x="696871" y="419099"/>
                </a:lnTo>
                <a:lnTo>
                  <a:pt x="813575" y="419099"/>
                </a:lnTo>
                <a:lnTo>
                  <a:pt x="851276" y="406399"/>
                </a:lnTo>
                <a:lnTo>
                  <a:pt x="898565" y="393699"/>
                </a:lnTo>
                <a:lnTo>
                  <a:pt x="1002425" y="368299"/>
                </a:lnTo>
                <a:lnTo>
                  <a:pt x="1203564" y="368299"/>
                </a:lnTo>
                <a:lnTo>
                  <a:pt x="1173913" y="355599"/>
                </a:lnTo>
                <a:lnTo>
                  <a:pt x="1142353" y="330199"/>
                </a:lnTo>
                <a:lnTo>
                  <a:pt x="1108764" y="317499"/>
                </a:lnTo>
                <a:close/>
              </a:path>
              <a:path w="1361439" h="1651000" extrusionOk="0">
                <a:moveTo>
                  <a:pt x="571841" y="88899"/>
                </a:moveTo>
                <a:lnTo>
                  <a:pt x="449648" y="88899"/>
                </a:lnTo>
                <a:lnTo>
                  <a:pt x="488462" y="101599"/>
                </a:lnTo>
                <a:lnTo>
                  <a:pt x="527047" y="126999"/>
                </a:lnTo>
                <a:lnTo>
                  <a:pt x="565373" y="165099"/>
                </a:lnTo>
                <a:lnTo>
                  <a:pt x="641124" y="241299"/>
                </a:lnTo>
                <a:lnTo>
                  <a:pt x="554663" y="330199"/>
                </a:lnTo>
                <a:lnTo>
                  <a:pt x="646749" y="330199"/>
                </a:lnTo>
                <a:lnTo>
                  <a:pt x="774697" y="190499"/>
                </a:lnTo>
                <a:lnTo>
                  <a:pt x="685791" y="190499"/>
                </a:lnTo>
                <a:lnTo>
                  <a:pt x="643615" y="152399"/>
                </a:lnTo>
                <a:lnTo>
                  <a:pt x="600795" y="114299"/>
                </a:lnTo>
                <a:lnTo>
                  <a:pt x="571841" y="88899"/>
                </a:lnTo>
                <a:close/>
              </a:path>
              <a:path w="1361439" h="1651000" extrusionOk="0">
                <a:moveTo>
                  <a:pt x="407738" y="304799"/>
                </a:moveTo>
                <a:lnTo>
                  <a:pt x="319350" y="304799"/>
                </a:lnTo>
                <a:lnTo>
                  <a:pt x="284040" y="317499"/>
                </a:lnTo>
                <a:lnTo>
                  <a:pt x="435465" y="317499"/>
                </a:lnTo>
                <a:lnTo>
                  <a:pt x="407738" y="304799"/>
                </a:lnTo>
                <a:close/>
              </a:path>
              <a:path w="1361439" h="1651000" extrusionOk="0">
                <a:moveTo>
                  <a:pt x="970341" y="114299"/>
                </a:moveTo>
                <a:lnTo>
                  <a:pt x="844487" y="114299"/>
                </a:lnTo>
                <a:lnTo>
                  <a:pt x="998917" y="203199"/>
                </a:lnTo>
                <a:lnTo>
                  <a:pt x="904261" y="317499"/>
                </a:lnTo>
                <a:lnTo>
                  <a:pt x="1074205" y="317499"/>
                </a:lnTo>
                <a:lnTo>
                  <a:pt x="1038803" y="304799"/>
                </a:lnTo>
                <a:lnTo>
                  <a:pt x="998856" y="304799"/>
                </a:lnTo>
                <a:lnTo>
                  <a:pt x="1073871" y="215899"/>
                </a:lnTo>
                <a:lnTo>
                  <a:pt x="1077707" y="203199"/>
                </a:lnTo>
                <a:lnTo>
                  <a:pt x="1080113" y="203199"/>
                </a:lnTo>
                <a:lnTo>
                  <a:pt x="1081029" y="190499"/>
                </a:lnTo>
                <a:lnTo>
                  <a:pt x="1080394" y="190499"/>
                </a:lnTo>
                <a:lnTo>
                  <a:pt x="1078213" y="177799"/>
                </a:lnTo>
                <a:lnTo>
                  <a:pt x="1074650" y="177799"/>
                </a:lnTo>
                <a:lnTo>
                  <a:pt x="1069856" y="165099"/>
                </a:lnTo>
                <a:lnTo>
                  <a:pt x="1063984" y="165099"/>
                </a:lnTo>
                <a:lnTo>
                  <a:pt x="970341" y="114299"/>
                </a:lnTo>
                <a:close/>
              </a:path>
              <a:path w="1361439" h="1651000" extrusionOk="0">
                <a:moveTo>
                  <a:pt x="853287" y="50799"/>
                </a:moveTo>
                <a:lnTo>
                  <a:pt x="814293" y="50799"/>
                </a:lnTo>
                <a:lnTo>
                  <a:pt x="685791" y="190499"/>
                </a:lnTo>
                <a:lnTo>
                  <a:pt x="774697" y="190499"/>
                </a:lnTo>
                <a:lnTo>
                  <a:pt x="844487" y="114299"/>
                </a:lnTo>
                <a:lnTo>
                  <a:pt x="970341" y="114299"/>
                </a:lnTo>
                <a:lnTo>
                  <a:pt x="853287" y="50799"/>
                </a:lnTo>
                <a:close/>
              </a:path>
              <a:path w="1361439" h="1651000" extrusionOk="0">
                <a:moveTo>
                  <a:pt x="535360" y="63499"/>
                </a:moveTo>
                <a:lnTo>
                  <a:pt x="354311" y="63499"/>
                </a:lnTo>
                <a:lnTo>
                  <a:pt x="372345" y="76199"/>
                </a:lnTo>
                <a:lnTo>
                  <a:pt x="384516" y="101599"/>
                </a:lnTo>
                <a:lnTo>
                  <a:pt x="388982" y="114299"/>
                </a:lnTo>
                <a:lnTo>
                  <a:pt x="384516" y="139699"/>
                </a:lnTo>
                <a:lnTo>
                  <a:pt x="372345" y="165099"/>
                </a:lnTo>
                <a:lnTo>
                  <a:pt x="354311" y="177799"/>
                </a:lnTo>
                <a:lnTo>
                  <a:pt x="439219" y="177799"/>
                </a:lnTo>
                <a:lnTo>
                  <a:pt x="444614" y="165099"/>
                </a:lnTo>
                <a:lnTo>
                  <a:pt x="451428" y="139699"/>
                </a:lnTo>
                <a:lnTo>
                  <a:pt x="453802" y="114299"/>
                </a:lnTo>
                <a:lnTo>
                  <a:pt x="453533" y="114299"/>
                </a:lnTo>
                <a:lnTo>
                  <a:pt x="452737" y="101599"/>
                </a:lnTo>
                <a:lnTo>
                  <a:pt x="451435" y="101599"/>
                </a:lnTo>
                <a:lnTo>
                  <a:pt x="449648" y="88899"/>
                </a:lnTo>
                <a:lnTo>
                  <a:pt x="571841" y="88899"/>
                </a:lnTo>
                <a:lnTo>
                  <a:pt x="557364" y="76199"/>
                </a:lnTo>
                <a:lnTo>
                  <a:pt x="535360" y="63499"/>
                </a:lnTo>
                <a:close/>
              </a:path>
            </a:pathLst>
          </a:custGeom>
          <a:solidFill>
            <a:srgbClr val="4B268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6" name="Graphic 25">
            <a:extLst>
              <a:ext uri="{FF2B5EF4-FFF2-40B4-BE49-F238E27FC236}">
                <a16:creationId xmlns:a16="http://schemas.microsoft.com/office/drawing/2014/main" id="{415A2D02-57B3-1F5B-C96C-283718767A7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54518" y="3577991"/>
            <a:ext cx="808659" cy="994723"/>
          </a:xfrm>
          <a:prstGeom prst="rect">
            <a:avLst/>
          </a:prstGeom>
        </p:spPr>
      </p:pic>
      <p:sp>
        <p:nvSpPr>
          <p:cNvPr id="27" name="Google Shape;408;p26">
            <a:extLst>
              <a:ext uri="{FF2B5EF4-FFF2-40B4-BE49-F238E27FC236}">
                <a16:creationId xmlns:a16="http://schemas.microsoft.com/office/drawing/2014/main" id="{7ECF43E9-4571-C08E-8DB8-3DF6DFD4D301}"/>
              </a:ext>
            </a:extLst>
          </p:cNvPr>
          <p:cNvSpPr/>
          <p:nvPr/>
        </p:nvSpPr>
        <p:spPr>
          <a:xfrm>
            <a:off x="4721050" y="3430460"/>
            <a:ext cx="365514" cy="587222"/>
          </a:xfrm>
          <a:custGeom>
            <a:avLst/>
            <a:gdLst/>
            <a:ahLst/>
            <a:cxnLst/>
            <a:rect l="l" t="t" r="r" b="b"/>
            <a:pathLst>
              <a:path w="1221739" h="1893570" extrusionOk="0">
                <a:moveTo>
                  <a:pt x="871702" y="752144"/>
                </a:moveTo>
                <a:lnTo>
                  <a:pt x="864387" y="709841"/>
                </a:lnTo>
                <a:lnTo>
                  <a:pt x="845273" y="670090"/>
                </a:lnTo>
                <a:lnTo>
                  <a:pt x="843534" y="667486"/>
                </a:lnTo>
                <a:lnTo>
                  <a:pt x="835406" y="658050"/>
                </a:lnTo>
                <a:lnTo>
                  <a:pt x="818032" y="637870"/>
                </a:lnTo>
                <a:lnTo>
                  <a:pt x="810234" y="632383"/>
                </a:lnTo>
                <a:lnTo>
                  <a:pt x="810234" y="767422"/>
                </a:lnTo>
                <a:lnTo>
                  <a:pt x="801547" y="799020"/>
                </a:lnTo>
                <a:lnTo>
                  <a:pt x="782180" y="826592"/>
                </a:lnTo>
                <a:lnTo>
                  <a:pt x="596976" y="1011847"/>
                </a:lnTo>
                <a:lnTo>
                  <a:pt x="411708" y="826554"/>
                </a:lnTo>
                <a:lnTo>
                  <a:pt x="399516" y="811784"/>
                </a:lnTo>
                <a:lnTo>
                  <a:pt x="390563" y="795045"/>
                </a:lnTo>
                <a:lnTo>
                  <a:pt x="385064" y="776884"/>
                </a:lnTo>
                <a:lnTo>
                  <a:pt x="383209" y="757821"/>
                </a:lnTo>
                <a:lnTo>
                  <a:pt x="384454" y="742797"/>
                </a:lnTo>
                <a:lnTo>
                  <a:pt x="387934" y="728218"/>
                </a:lnTo>
                <a:lnTo>
                  <a:pt x="393547" y="714324"/>
                </a:lnTo>
                <a:lnTo>
                  <a:pt x="401231" y="701357"/>
                </a:lnTo>
                <a:lnTo>
                  <a:pt x="416979" y="683183"/>
                </a:lnTo>
                <a:lnTo>
                  <a:pt x="436295" y="669569"/>
                </a:lnTo>
                <a:lnTo>
                  <a:pt x="458330" y="661022"/>
                </a:lnTo>
                <a:lnTo>
                  <a:pt x="482130" y="658050"/>
                </a:lnTo>
                <a:lnTo>
                  <a:pt x="499262" y="660171"/>
                </a:lnTo>
                <a:lnTo>
                  <a:pt x="515137" y="666305"/>
                </a:lnTo>
                <a:lnTo>
                  <a:pt x="529056" y="676109"/>
                </a:lnTo>
                <a:lnTo>
                  <a:pt x="540334" y="689203"/>
                </a:lnTo>
                <a:lnTo>
                  <a:pt x="571576" y="736079"/>
                </a:lnTo>
                <a:lnTo>
                  <a:pt x="580961" y="744474"/>
                </a:lnTo>
                <a:lnTo>
                  <a:pt x="592455" y="748474"/>
                </a:lnTo>
                <a:lnTo>
                  <a:pt x="604596" y="747877"/>
                </a:lnTo>
                <a:lnTo>
                  <a:pt x="615975" y="742480"/>
                </a:lnTo>
                <a:lnTo>
                  <a:pt x="618413" y="740664"/>
                </a:lnTo>
                <a:lnTo>
                  <a:pt x="620560" y="738505"/>
                </a:lnTo>
                <a:lnTo>
                  <a:pt x="622376" y="736079"/>
                </a:lnTo>
                <a:lnTo>
                  <a:pt x="653618" y="689203"/>
                </a:lnTo>
                <a:lnTo>
                  <a:pt x="664895" y="676109"/>
                </a:lnTo>
                <a:lnTo>
                  <a:pt x="678802" y="666305"/>
                </a:lnTo>
                <a:lnTo>
                  <a:pt x="684339" y="664171"/>
                </a:lnTo>
                <a:lnTo>
                  <a:pt x="694677" y="660171"/>
                </a:lnTo>
                <a:lnTo>
                  <a:pt x="735634" y="660996"/>
                </a:lnTo>
                <a:lnTo>
                  <a:pt x="776998" y="683120"/>
                </a:lnTo>
                <a:lnTo>
                  <a:pt x="807948" y="734733"/>
                </a:lnTo>
                <a:lnTo>
                  <a:pt x="810234" y="767422"/>
                </a:lnTo>
                <a:lnTo>
                  <a:pt x="810234" y="632383"/>
                </a:lnTo>
                <a:lnTo>
                  <a:pt x="786536" y="615683"/>
                </a:lnTo>
                <a:lnTo>
                  <a:pt x="750620" y="601776"/>
                </a:lnTo>
                <a:lnTo>
                  <a:pt x="711822" y="596976"/>
                </a:lnTo>
                <a:lnTo>
                  <a:pt x="679678" y="600964"/>
                </a:lnTo>
                <a:lnTo>
                  <a:pt x="649986" y="612444"/>
                </a:lnTo>
                <a:lnTo>
                  <a:pt x="623912" y="630796"/>
                </a:lnTo>
                <a:lnTo>
                  <a:pt x="602805" y="655307"/>
                </a:lnTo>
                <a:lnTo>
                  <a:pt x="596976" y="664171"/>
                </a:lnTo>
                <a:lnTo>
                  <a:pt x="592912" y="658050"/>
                </a:lnTo>
                <a:lnTo>
                  <a:pt x="543979" y="612482"/>
                </a:lnTo>
                <a:lnTo>
                  <a:pt x="482130" y="596976"/>
                </a:lnTo>
                <a:lnTo>
                  <a:pt x="431647" y="605624"/>
                </a:lnTo>
                <a:lnTo>
                  <a:pt x="387832" y="628611"/>
                </a:lnTo>
                <a:lnTo>
                  <a:pt x="353275" y="663359"/>
                </a:lnTo>
                <a:lnTo>
                  <a:pt x="330517" y="707301"/>
                </a:lnTo>
                <a:lnTo>
                  <a:pt x="322148" y="757821"/>
                </a:lnTo>
                <a:lnTo>
                  <a:pt x="325158" y="788873"/>
                </a:lnTo>
                <a:lnTo>
                  <a:pt x="348691" y="845693"/>
                </a:lnTo>
                <a:lnTo>
                  <a:pt x="575386" y="1076617"/>
                </a:lnTo>
                <a:lnTo>
                  <a:pt x="596976" y="1085557"/>
                </a:lnTo>
                <a:lnTo>
                  <a:pt x="608457" y="1083322"/>
                </a:lnTo>
                <a:lnTo>
                  <a:pt x="618566" y="1076617"/>
                </a:lnTo>
                <a:lnTo>
                  <a:pt x="683336" y="1011847"/>
                </a:lnTo>
                <a:lnTo>
                  <a:pt x="825411" y="869772"/>
                </a:lnTo>
                <a:lnTo>
                  <a:pt x="851979" y="834555"/>
                </a:lnTo>
                <a:lnTo>
                  <a:pt x="867498" y="794524"/>
                </a:lnTo>
                <a:lnTo>
                  <a:pt x="871702" y="752144"/>
                </a:lnTo>
                <a:close/>
              </a:path>
              <a:path w="1221739" h="1893570" extrusionOk="0">
                <a:moveTo>
                  <a:pt x="977163" y="580199"/>
                </a:moveTo>
                <a:lnTo>
                  <a:pt x="970991" y="549656"/>
                </a:lnTo>
                <a:lnTo>
                  <a:pt x="969962" y="544537"/>
                </a:lnTo>
                <a:lnTo>
                  <a:pt x="950328" y="515416"/>
                </a:lnTo>
                <a:lnTo>
                  <a:pt x="921207" y="495782"/>
                </a:lnTo>
                <a:lnTo>
                  <a:pt x="916089" y="494753"/>
                </a:lnTo>
                <a:lnTo>
                  <a:pt x="916089" y="580199"/>
                </a:lnTo>
                <a:lnTo>
                  <a:pt x="916089" y="1190929"/>
                </a:lnTo>
                <a:lnTo>
                  <a:pt x="916089" y="1252004"/>
                </a:lnTo>
                <a:lnTo>
                  <a:pt x="916089" y="1313078"/>
                </a:lnTo>
                <a:lnTo>
                  <a:pt x="913688" y="1324965"/>
                </a:lnTo>
                <a:lnTo>
                  <a:pt x="907148" y="1334668"/>
                </a:lnTo>
                <a:lnTo>
                  <a:pt x="897432" y="1341208"/>
                </a:lnTo>
                <a:lnTo>
                  <a:pt x="885558" y="1343609"/>
                </a:lnTo>
                <a:lnTo>
                  <a:pt x="335889" y="1343609"/>
                </a:lnTo>
                <a:lnTo>
                  <a:pt x="324015" y="1341208"/>
                </a:lnTo>
                <a:lnTo>
                  <a:pt x="314299" y="1334668"/>
                </a:lnTo>
                <a:lnTo>
                  <a:pt x="307759" y="1324965"/>
                </a:lnTo>
                <a:lnTo>
                  <a:pt x="305358" y="1313078"/>
                </a:lnTo>
                <a:lnTo>
                  <a:pt x="305358" y="1252004"/>
                </a:lnTo>
                <a:lnTo>
                  <a:pt x="458038" y="1252004"/>
                </a:lnTo>
                <a:lnTo>
                  <a:pt x="468096" y="1250302"/>
                </a:lnTo>
                <a:lnTo>
                  <a:pt x="476821" y="1245539"/>
                </a:lnTo>
                <a:lnTo>
                  <a:pt x="483565" y="1238224"/>
                </a:lnTo>
                <a:lnTo>
                  <a:pt x="487654" y="1228877"/>
                </a:lnTo>
                <a:lnTo>
                  <a:pt x="492798" y="1208455"/>
                </a:lnTo>
                <a:lnTo>
                  <a:pt x="520700" y="1292186"/>
                </a:lnTo>
                <a:lnTo>
                  <a:pt x="549643" y="1313078"/>
                </a:lnTo>
                <a:lnTo>
                  <a:pt x="558076" y="1311897"/>
                </a:lnTo>
                <a:lnTo>
                  <a:pt x="565721" y="1308519"/>
                </a:lnTo>
                <a:lnTo>
                  <a:pt x="572160" y="1303197"/>
                </a:lnTo>
                <a:lnTo>
                  <a:pt x="576973" y="1296187"/>
                </a:lnTo>
                <a:lnTo>
                  <a:pt x="614502" y="1221092"/>
                </a:lnTo>
                <a:lnTo>
                  <a:pt x="646391" y="1268945"/>
                </a:lnTo>
                <a:lnTo>
                  <a:pt x="651916" y="1275168"/>
                </a:lnTo>
                <a:lnTo>
                  <a:pt x="658761" y="1279639"/>
                </a:lnTo>
                <a:lnTo>
                  <a:pt x="666534" y="1282153"/>
                </a:lnTo>
                <a:lnTo>
                  <a:pt x="674839" y="1282534"/>
                </a:lnTo>
                <a:lnTo>
                  <a:pt x="682955" y="1280553"/>
                </a:lnTo>
                <a:lnTo>
                  <a:pt x="690092" y="1276527"/>
                </a:lnTo>
                <a:lnTo>
                  <a:pt x="695921" y="1270762"/>
                </a:lnTo>
                <a:lnTo>
                  <a:pt x="700049" y="1263510"/>
                </a:lnTo>
                <a:lnTo>
                  <a:pt x="717003" y="1221092"/>
                </a:lnTo>
                <a:lnTo>
                  <a:pt x="722058" y="1208455"/>
                </a:lnTo>
                <a:lnTo>
                  <a:pt x="724281" y="1202905"/>
                </a:lnTo>
                <a:lnTo>
                  <a:pt x="730745" y="1186738"/>
                </a:lnTo>
                <a:lnTo>
                  <a:pt x="735926" y="1173797"/>
                </a:lnTo>
                <a:lnTo>
                  <a:pt x="766457" y="1235113"/>
                </a:lnTo>
                <a:lnTo>
                  <a:pt x="793940" y="1252004"/>
                </a:lnTo>
                <a:lnTo>
                  <a:pt x="916089" y="1252004"/>
                </a:lnTo>
                <a:lnTo>
                  <a:pt x="916089" y="1190929"/>
                </a:lnTo>
                <a:lnTo>
                  <a:pt x="812812" y="1190929"/>
                </a:lnTo>
                <a:lnTo>
                  <a:pt x="804278" y="1173797"/>
                </a:lnTo>
                <a:lnTo>
                  <a:pt x="760349" y="1085659"/>
                </a:lnTo>
                <a:lnTo>
                  <a:pt x="731583" y="1068781"/>
                </a:lnTo>
                <a:lnTo>
                  <a:pt x="722909" y="1070406"/>
                </a:lnTo>
                <a:lnTo>
                  <a:pt x="715213" y="1074356"/>
                </a:lnTo>
                <a:lnTo>
                  <a:pt x="708926" y="1080300"/>
                </a:lnTo>
                <a:lnTo>
                  <a:pt x="704494" y="1087932"/>
                </a:lnTo>
                <a:lnTo>
                  <a:pt x="664984" y="1186738"/>
                </a:lnTo>
                <a:lnTo>
                  <a:pt x="636130" y="1143419"/>
                </a:lnTo>
                <a:lnTo>
                  <a:pt x="630872" y="1137323"/>
                </a:lnTo>
                <a:lnTo>
                  <a:pt x="624306" y="1132903"/>
                </a:lnTo>
                <a:lnTo>
                  <a:pt x="616826" y="1130350"/>
                </a:lnTo>
                <a:lnTo>
                  <a:pt x="608799" y="1129855"/>
                </a:lnTo>
                <a:lnTo>
                  <a:pt x="600925" y="1131404"/>
                </a:lnTo>
                <a:lnTo>
                  <a:pt x="593852" y="1134872"/>
                </a:lnTo>
                <a:lnTo>
                  <a:pt x="587883" y="1140040"/>
                </a:lnTo>
                <a:lnTo>
                  <a:pt x="583387" y="1146683"/>
                </a:lnTo>
                <a:lnTo>
                  <a:pt x="555332" y="1202905"/>
                </a:lnTo>
                <a:lnTo>
                  <a:pt x="551332" y="1190929"/>
                </a:lnTo>
                <a:lnTo>
                  <a:pt x="517525" y="1089609"/>
                </a:lnTo>
                <a:lnTo>
                  <a:pt x="487426" y="1068781"/>
                </a:lnTo>
                <a:lnTo>
                  <a:pt x="477710" y="1070749"/>
                </a:lnTo>
                <a:lnTo>
                  <a:pt x="469341" y="1075575"/>
                </a:lnTo>
                <a:lnTo>
                  <a:pt x="462889" y="1082776"/>
                </a:lnTo>
                <a:lnTo>
                  <a:pt x="458965" y="1091869"/>
                </a:lnTo>
                <a:lnTo>
                  <a:pt x="434187" y="1190929"/>
                </a:lnTo>
                <a:lnTo>
                  <a:pt x="305358" y="1190929"/>
                </a:lnTo>
                <a:lnTo>
                  <a:pt x="305358" y="580199"/>
                </a:lnTo>
                <a:lnTo>
                  <a:pt x="307759" y="568312"/>
                </a:lnTo>
                <a:lnTo>
                  <a:pt x="314299" y="558596"/>
                </a:lnTo>
                <a:lnTo>
                  <a:pt x="324015" y="552056"/>
                </a:lnTo>
                <a:lnTo>
                  <a:pt x="335889" y="549656"/>
                </a:lnTo>
                <a:lnTo>
                  <a:pt x="885558" y="549656"/>
                </a:lnTo>
                <a:lnTo>
                  <a:pt x="897432" y="552056"/>
                </a:lnTo>
                <a:lnTo>
                  <a:pt x="907148" y="558596"/>
                </a:lnTo>
                <a:lnTo>
                  <a:pt x="913688" y="568312"/>
                </a:lnTo>
                <a:lnTo>
                  <a:pt x="916089" y="580199"/>
                </a:lnTo>
                <a:lnTo>
                  <a:pt x="916089" y="494753"/>
                </a:lnTo>
                <a:lnTo>
                  <a:pt x="885558" y="488594"/>
                </a:lnTo>
                <a:lnTo>
                  <a:pt x="335889" y="488594"/>
                </a:lnTo>
                <a:lnTo>
                  <a:pt x="300240" y="495782"/>
                </a:lnTo>
                <a:lnTo>
                  <a:pt x="271119" y="515416"/>
                </a:lnTo>
                <a:lnTo>
                  <a:pt x="251485" y="544537"/>
                </a:lnTo>
                <a:lnTo>
                  <a:pt x="244284" y="580199"/>
                </a:lnTo>
                <a:lnTo>
                  <a:pt x="244284" y="1313078"/>
                </a:lnTo>
                <a:lnTo>
                  <a:pt x="251485" y="1348740"/>
                </a:lnTo>
                <a:lnTo>
                  <a:pt x="271119" y="1377861"/>
                </a:lnTo>
                <a:lnTo>
                  <a:pt x="300240" y="1397482"/>
                </a:lnTo>
                <a:lnTo>
                  <a:pt x="335889" y="1404683"/>
                </a:lnTo>
                <a:lnTo>
                  <a:pt x="885558" y="1404683"/>
                </a:lnTo>
                <a:lnTo>
                  <a:pt x="950328" y="1377861"/>
                </a:lnTo>
                <a:lnTo>
                  <a:pt x="971003" y="1343609"/>
                </a:lnTo>
                <a:lnTo>
                  <a:pt x="977163" y="1313078"/>
                </a:lnTo>
                <a:lnTo>
                  <a:pt x="977163" y="1190929"/>
                </a:lnTo>
                <a:lnTo>
                  <a:pt x="977163" y="580199"/>
                </a:lnTo>
                <a:close/>
              </a:path>
              <a:path w="1221739" h="1893570" extrusionOk="0">
                <a:moveTo>
                  <a:pt x="1221460" y="763409"/>
                </a:moveTo>
                <a:lnTo>
                  <a:pt x="1215288" y="732878"/>
                </a:lnTo>
                <a:lnTo>
                  <a:pt x="1214259" y="727760"/>
                </a:lnTo>
                <a:lnTo>
                  <a:pt x="1194625" y="698639"/>
                </a:lnTo>
                <a:lnTo>
                  <a:pt x="1165504" y="679005"/>
                </a:lnTo>
                <a:lnTo>
                  <a:pt x="1160373" y="677976"/>
                </a:lnTo>
                <a:lnTo>
                  <a:pt x="1160373" y="763409"/>
                </a:lnTo>
                <a:lnTo>
                  <a:pt x="1160373" y="824496"/>
                </a:lnTo>
                <a:lnTo>
                  <a:pt x="1157973" y="836371"/>
                </a:lnTo>
                <a:lnTo>
                  <a:pt x="1151432" y="846086"/>
                </a:lnTo>
                <a:lnTo>
                  <a:pt x="1141730" y="852627"/>
                </a:lnTo>
                <a:lnTo>
                  <a:pt x="1129842" y="855027"/>
                </a:lnTo>
                <a:lnTo>
                  <a:pt x="1099312" y="855027"/>
                </a:lnTo>
                <a:lnTo>
                  <a:pt x="1099312" y="732878"/>
                </a:lnTo>
                <a:lnTo>
                  <a:pt x="1129842" y="732878"/>
                </a:lnTo>
                <a:lnTo>
                  <a:pt x="1141730" y="735279"/>
                </a:lnTo>
                <a:lnTo>
                  <a:pt x="1151432" y="741832"/>
                </a:lnTo>
                <a:lnTo>
                  <a:pt x="1157973" y="751535"/>
                </a:lnTo>
                <a:lnTo>
                  <a:pt x="1160373" y="763409"/>
                </a:lnTo>
                <a:lnTo>
                  <a:pt x="1160373" y="677976"/>
                </a:lnTo>
                <a:lnTo>
                  <a:pt x="1129842" y="671804"/>
                </a:lnTo>
                <a:lnTo>
                  <a:pt x="1099312" y="671804"/>
                </a:lnTo>
                <a:lnTo>
                  <a:pt x="1099312" y="580199"/>
                </a:lnTo>
                <a:lnTo>
                  <a:pt x="1094105" y="533539"/>
                </a:lnTo>
                <a:lnTo>
                  <a:pt x="1079271" y="490118"/>
                </a:lnTo>
                <a:lnTo>
                  <a:pt x="1055801" y="451231"/>
                </a:lnTo>
                <a:lnTo>
                  <a:pt x="1038237" y="432574"/>
                </a:lnTo>
                <a:lnTo>
                  <a:pt x="1038237" y="580199"/>
                </a:lnTo>
                <a:lnTo>
                  <a:pt x="1038237" y="1313078"/>
                </a:lnTo>
                <a:lnTo>
                  <a:pt x="1030414" y="1361313"/>
                </a:lnTo>
                <a:lnTo>
                  <a:pt x="1008722" y="1403197"/>
                </a:lnTo>
                <a:lnTo>
                  <a:pt x="975677" y="1436243"/>
                </a:lnTo>
                <a:lnTo>
                  <a:pt x="933780" y="1457934"/>
                </a:lnTo>
                <a:lnTo>
                  <a:pt x="885545" y="1465757"/>
                </a:lnTo>
                <a:lnTo>
                  <a:pt x="880046" y="1465757"/>
                </a:lnTo>
                <a:lnTo>
                  <a:pt x="880046" y="1526832"/>
                </a:lnTo>
                <a:lnTo>
                  <a:pt x="829144" y="1832203"/>
                </a:lnTo>
                <a:lnTo>
                  <a:pt x="392290" y="1832203"/>
                </a:lnTo>
                <a:lnTo>
                  <a:pt x="341388" y="1526832"/>
                </a:lnTo>
                <a:lnTo>
                  <a:pt x="880046" y="1526832"/>
                </a:lnTo>
                <a:lnTo>
                  <a:pt x="880046" y="1465757"/>
                </a:lnTo>
                <a:lnTo>
                  <a:pt x="335889" y="1465757"/>
                </a:lnTo>
                <a:lnTo>
                  <a:pt x="287655" y="1457934"/>
                </a:lnTo>
                <a:lnTo>
                  <a:pt x="245770" y="1436243"/>
                </a:lnTo>
                <a:lnTo>
                  <a:pt x="212725" y="1403197"/>
                </a:lnTo>
                <a:lnTo>
                  <a:pt x="191033" y="1361313"/>
                </a:lnTo>
                <a:lnTo>
                  <a:pt x="183210" y="1313078"/>
                </a:lnTo>
                <a:lnTo>
                  <a:pt x="183210" y="1007706"/>
                </a:lnTo>
                <a:lnTo>
                  <a:pt x="183210" y="885558"/>
                </a:lnTo>
                <a:lnTo>
                  <a:pt x="183210" y="580199"/>
                </a:lnTo>
                <a:lnTo>
                  <a:pt x="191033" y="531964"/>
                </a:lnTo>
                <a:lnTo>
                  <a:pt x="212725" y="490067"/>
                </a:lnTo>
                <a:lnTo>
                  <a:pt x="245770" y="457022"/>
                </a:lnTo>
                <a:lnTo>
                  <a:pt x="287655" y="435343"/>
                </a:lnTo>
                <a:lnTo>
                  <a:pt x="335889" y="427507"/>
                </a:lnTo>
                <a:lnTo>
                  <a:pt x="885545" y="427507"/>
                </a:lnTo>
                <a:lnTo>
                  <a:pt x="933780" y="435343"/>
                </a:lnTo>
                <a:lnTo>
                  <a:pt x="975677" y="457022"/>
                </a:lnTo>
                <a:lnTo>
                  <a:pt x="1008722" y="490067"/>
                </a:lnTo>
                <a:lnTo>
                  <a:pt x="1030414" y="531964"/>
                </a:lnTo>
                <a:lnTo>
                  <a:pt x="1038237" y="580199"/>
                </a:lnTo>
                <a:lnTo>
                  <a:pt x="1038237" y="432574"/>
                </a:lnTo>
                <a:lnTo>
                  <a:pt x="1033475" y="427507"/>
                </a:lnTo>
                <a:lnTo>
                  <a:pt x="1024674" y="418160"/>
                </a:lnTo>
                <a:lnTo>
                  <a:pt x="986853" y="392188"/>
                </a:lnTo>
                <a:lnTo>
                  <a:pt x="943317" y="374599"/>
                </a:lnTo>
                <a:lnTo>
                  <a:pt x="941959" y="366445"/>
                </a:lnTo>
                <a:lnTo>
                  <a:pt x="891057" y="61074"/>
                </a:lnTo>
                <a:lnTo>
                  <a:pt x="885126" y="25501"/>
                </a:lnTo>
                <a:lnTo>
                  <a:pt x="881481" y="15303"/>
                </a:lnTo>
                <a:lnTo>
                  <a:pt x="880046" y="13589"/>
                </a:lnTo>
                <a:lnTo>
                  <a:pt x="880046" y="366445"/>
                </a:lnTo>
                <a:lnTo>
                  <a:pt x="341388" y="366445"/>
                </a:lnTo>
                <a:lnTo>
                  <a:pt x="392290" y="61074"/>
                </a:lnTo>
                <a:lnTo>
                  <a:pt x="829144" y="61074"/>
                </a:lnTo>
                <a:lnTo>
                  <a:pt x="880046" y="366445"/>
                </a:lnTo>
                <a:lnTo>
                  <a:pt x="880046" y="13589"/>
                </a:lnTo>
                <a:lnTo>
                  <a:pt x="874737" y="7239"/>
                </a:lnTo>
                <a:lnTo>
                  <a:pt x="865670" y="1917"/>
                </a:lnTo>
                <a:lnTo>
                  <a:pt x="855014" y="0"/>
                </a:lnTo>
                <a:lnTo>
                  <a:pt x="366433" y="0"/>
                </a:lnTo>
                <a:lnTo>
                  <a:pt x="336321" y="25501"/>
                </a:lnTo>
                <a:lnTo>
                  <a:pt x="278117" y="374599"/>
                </a:lnTo>
                <a:lnTo>
                  <a:pt x="234581" y="392188"/>
                </a:lnTo>
                <a:lnTo>
                  <a:pt x="196773" y="418160"/>
                </a:lnTo>
                <a:lnTo>
                  <a:pt x="165646" y="451231"/>
                </a:lnTo>
                <a:lnTo>
                  <a:pt x="142176" y="490118"/>
                </a:lnTo>
                <a:lnTo>
                  <a:pt x="127355" y="533539"/>
                </a:lnTo>
                <a:lnTo>
                  <a:pt x="122135" y="580199"/>
                </a:lnTo>
                <a:lnTo>
                  <a:pt x="122135" y="824496"/>
                </a:lnTo>
                <a:lnTo>
                  <a:pt x="122135" y="885558"/>
                </a:lnTo>
                <a:lnTo>
                  <a:pt x="122135" y="1007706"/>
                </a:lnTo>
                <a:lnTo>
                  <a:pt x="91605" y="1007706"/>
                </a:lnTo>
                <a:lnTo>
                  <a:pt x="79717" y="1005306"/>
                </a:lnTo>
                <a:lnTo>
                  <a:pt x="70002" y="998766"/>
                </a:lnTo>
                <a:lnTo>
                  <a:pt x="63461" y="989063"/>
                </a:lnTo>
                <a:lnTo>
                  <a:pt x="61061" y="977163"/>
                </a:lnTo>
                <a:lnTo>
                  <a:pt x="61061" y="916101"/>
                </a:lnTo>
                <a:lnTo>
                  <a:pt x="63461" y="904214"/>
                </a:lnTo>
                <a:lnTo>
                  <a:pt x="70002" y="894499"/>
                </a:lnTo>
                <a:lnTo>
                  <a:pt x="79717" y="887958"/>
                </a:lnTo>
                <a:lnTo>
                  <a:pt x="91605" y="885558"/>
                </a:lnTo>
                <a:lnTo>
                  <a:pt x="122135" y="885558"/>
                </a:lnTo>
                <a:lnTo>
                  <a:pt x="122135" y="824496"/>
                </a:lnTo>
                <a:lnTo>
                  <a:pt x="91605" y="824496"/>
                </a:lnTo>
                <a:lnTo>
                  <a:pt x="55943" y="831697"/>
                </a:lnTo>
                <a:lnTo>
                  <a:pt x="26822" y="851319"/>
                </a:lnTo>
                <a:lnTo>
                  <a:pt x="7188" y="880440"/>
                </a:lnTo>
                <a:lnTo>
                  <a:pt x="0" y="916101"/>
                </a:lnTo>
                <a:lnTo>
                  <a:pt x="0" y="977163"/>
                </a:lnTo>
                <a:lnTo>
                  <a:pt x="7188" y="1012825"/>
                </a:lnTo>
                <a:lnTo>
                  <a:pt x="26822" y="1041946"/>
                </a:lnTo>
                <a:lnTo>
                  <a:pt x="55943" y="1061580"/>
                </a:lnTo>
                <a:lnTo>
                  <a:pt x="91605" y="1068781"/>
                </a:lnTo>
                <a:lnTo>
                  <a:pt x="122135" y="1068781"/>
                </a:lnTo>
                <a:lnTo>
                  <a:pt x="122135" y="1313078"/>
                </a:lnTo>
                <a:lnTo>
                  <a:pt x="127355" y="1359738"/>
                </a:lnTo>
                <a:lnTo>
                  <a:pt x="142176" y="1403146"/>
                </a:lnTo>
                <a:lnTo>
                  <a:pt x="165646" y="1442034"/>
                </a:lnTo>
                <a:lnTo>
                  <a:pt x="196773" y="1475105"/>
                </a:lnTo>
                <a:lnTo>
                  <a:pt x="234581" y="1501089"/>
                </a:lnTo>
                <a:lnTo>
                  <a:pt x="278117" y="1518678"/>
                </a:lnTo>
                <a:lnTo>
                  <a:pt x="336321" y="1867763"/>
                </a:lnTo>
                <a:lnTo>
                  <a:pt x="339966" y="1877961"/>
                </a:lnTo>
                <a:lnTo>
                  <a:pt x="346710" y="1886038"/>
                </a:lnTo>
                <a:lnTo>
                  <a:pt x="355777" y="1891347"/>
                </a:lnTo>
                <a:lnTo>
                  <a:pt x="366433" y="1893265"/>
                </a:lnTo>
                <a:lnTo>
                  <a:pt x="855014" y="1893265"/>
                </a:lnTo>
                <a:lnTo>
                  <a:pt x="885126" y="1867763"/>
                </a:lnTo>
                <a:lnTo>
                  <a:pt x="941959" y="1526832"/>
                </a:lnTo>
                <a:lnTo>
                  <a:pt x="943317" y="1518678"/>
                </a:lnTo>
                <a:lnTo>
                  <a:pt x="986853" y="1501089"/>
                </a:lnTo>
                <a:lnTo>
                  <a:pt x="1024674" y="1475105"/>
                </a:lnTo>
                <a:lnTo>
                  <a:pt x="1055801" y="1442034"/>
                </a:lnTo>
                <a:lnTo>
                  <a:pt x="1079271" y="1403146"/>
                </a:lnTo>
                <a:lnTo>
                  <a:pt x="1094105" y="1359738"/>
                </a:lnTo>
                <a:lnTo>
                  <a:pt x="1099312" y="1313078"/>
                </a:lnTo>
                <a:lnTo>
                  <a:pt x="1099312" y="1221460"/>
                </a:lnTo>
                <a:lnTo>
                  <a:pt x="1129842" y="1221460"/>
                </a:lnTo>
                <a:lnTo>
                  <a:pt x="1165504" y="1214259"/>
                </a:lnTo>
                <a:lnTo>
                  <a:pt x="1194625" y="1194638"/>
                </a:lnTo>
                <a:lnTo>
                  <a:pt x="1214259" y="1165517"/>
                </a:lnTo>
                <a:lnTo>
                  <a:pt x="1215288" y="1160386"/>
                </a:lnTo>
                <a:lnTo>
                  <a:pt x="1221460" y="1129855"/>
                </a:lnTo>
                <a:lnTo>
                  <a:pt x="1221460" y="1068781"/>
                </a:lnTo>
                <a:lnTo>
                  <a:pt x="1215288" y="1038250"/>
                </a:lnTo>
                <a:lnTo>
                  <a:pt x="1214259" y="1033119"/>
                </a:lnTo>
                <a:lnTo>
                  <a:pt x="1194625" y="1003998"/>
                </a:lnTo>
                <a:lnTo>
                  <a:pt x="1165504" y="984364"/>
                </a:lnTo>
                <a:lnTo>
                  <a:pt x="1160373" y="983335"/>
                </a:lnTo>
                <a:lnTo>
                  <a:pt x="1160373" y="1068781"/>
                </a:lnTo>
                <a:lnTo>
                  <a:pt x="1160373" y="1129855"/>
                </a:lnTo>
                <a:lnTo>
                  <a:pt x="1157973" y="1141742"/>
                </a:lnTo>
                <a:lnTo>
                  <a:pt x="1151432" y="1151445"/>
                </a:lnTo>
                <a:lnTo>
                  <a:pt x="1141730" y="1157986"/>
                </a:lnTo>
                <a:lnTo>
                  <a:pt x="1129842" y="1160386"/>
                </a:lnTo>
                <a:lnTo>
                  <a:pt x="1099312" y="1160386"/>
                </a:lnTo>
                <a:lnTo>
                  <a:pt x="1099312" y="1038250"/>
                </a:lnTo>
                <a:lnTo>
                  <a:pt x="1129842" y="1038250"/>
                </a:lnTo>
                <a:lnTo>
                  <a:pt x="1141730" y="1040650"/>
                </a:lnTo>
                <a:lnTo>
                  <a:pt x="1151432" y="1047191"/>
                </a:lnTo>
                <a:lnTo>
                  <a:pt x="1157973" y="1056894"/>
                </a:lnTo>
                <a:lnTo>
                  <a:pt x="1160373" y="1068781"/>
                </a:lnTo>
                <a:lnTo>
                  <a:pt x="1160373" y="983335"/>
                </a:lnTo>
                <a:lnTo>
                  <a:pt x="1129842" y="977163"/>
                </a:lnTo>
                <a:lnTo>
                  <a:pt x="1099312" y="977163"/>
                </a:lnTo>
                <a:lnTo>
                  <a:pt x="1099312" y="916101"/>
                </a:lnTo>
                <a:lnTo>
                  <a:pt x="1129842" y="916101"/>
                </a:lnTo>
                <a:lnTo>
                  <a:pt x="1165504" y="908900"/>
                </a:lnTo>
                <a:lnTo>
                  <a:pt x="1194625" y="889266"/>
                </a:lnTo>
                <a:lnTo>
                  <a:pt x="1214259" y="860145"/>
                </a:lnTo>
                <a:lnTo>
                  <a:pt x="1215288" y="855027"/>
                </a:lnTo>
                <a:lnTo>
                  <a:pt x="1221460" y="824496"/>
                </a:lnTo>
                <a:lnTo>
                  <a:pt x="1221460" y="763409"/>
                </a:lnTo>
                <a:close/>
              </a:path>
            </a:pathLst>
          </a:custGeom>
          <a:solidFill>
            <a:srgbClr val="4B268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 name="Google Shape;409;p26">
            <a:extLst>
              <a:ext uri="{FF2B5EF4-FFF2-40B4-BE49-F238E27FC236}">
                <a16:creationId xmlns:a16="http://schemas.microsoft.com/office/drawing/2014/main" id="{DCBC054E-862C-FE2D-6F42-AFDDC1378E8D}"/>
              </a:ext>
            </a:extLst>
          </p:cNvPr>
          <p:cNvSpPr/>
          <p:nvPr/>
        </p:nvSpPr>
        <p:spPr>
          <a:xfrm>
            <a:off x="3391211" y="3430460"/>
            <a:ext cx="443347" cy="515298"/>
          </a:xfrm>
          <a:custGeom>
            <a:avLst/>
            <a:gdLst/>
            <a:ahLst/>
            <a:cxnLst/>
            <a:rect l="l" t="t" r="r" b="b"/>
            <a:pathLst>
              <a:path w="1361439" h="1651000" extrusionOk="0">
                <a:moveTo>
                  <a:pt x="378223" y="0"/>
                </a:moveTo>
                <a:lnTo>
                  <a:pt x="332254" y="0"/>
                </a:lnTo>
                <a:lnTo>
                  <a:pt x="284984" y="12699"/>
                </a:lnTo>
                <a:lnTo>
                  <a:pt x="246341" y="38099"/>
                </a:lnTo>
                <a:lnTo>
                  <a:pt x="220264" y="76199"/>
                </a:lnTo>
                <a:lnTo>
                  <a:pt x="210696" y="114299"/>
                </a:lnTo>
                <a:lnTo>
                  <a:pt x="220264" y="165099"/>
                </a:lnTo>
                <a:lnTo>
                  <a:pt x="246341" y="203199"/>
                </a:lnTo>
                <a:lnTo>
                  <a:pt x="284984" y="228599"/>
                </a:lnTo>
                <a:lnTo>
                  <a:pt x="332254" y="241299"/>
                </a:lnTo>
                <a:lnTo>
                  <a:pt x="363912" y="253999"/>
                </a:lnTo>
                <a:lnTo>
                  <a:pt x="398244" y="266699"/>
                </a:lnTo>
                <a:lnTo>
                  <a:pt x="432575" y="292099"/>
                </a:lnTo>
                <a:lnTo>
                  <a:pt x="464233" y="317499"/>
                </a:lnTo>
                <a:lnTo>
                  <a:pt x="249618" y="317499"/>
                </a:lnTo>
                <a:lnTo>
                  <a:pt x="216203" y="330199"/>
                </a:lnTo>
                <a:lnTo>
                  <a:pt x="184877" y="355599"/>
                </a:lnTo>
                <a:lnTo>
                  <a:pt x="155486" y="368299"/>
                </a:lnTo>
                <a:lnTo>
                  <a:pt x="128125" y="393699"/>
                </a:lnTo>
                <a:lnTo>
                  <a:pt x="102891" y="419099"/>
                </a:lnTo>
                <a:lnTo>
                  <a:pt x="79821" y="444499"/>
                </a:lnTo>
                <a:lnTo>
                  <a:pt x="59488" y="482599"/>
                </a:lnTo>
                <a:lnTo>
                  <a:pt x="41964" y="507999"/>
                </a:lnTo>
                <a:lnTo>
                  <a:pt x="27322" y="546099"/>
                </a:lnTo>
                <a:lnTo>
                  <a:pt x="15390" y="584199"/>
                </a:lnTo>
                <a:lnTo>
                  <a:pt x="6842" y="622299"/>
                </a:lnTo>
                <a:lnTo>
                  <a:pt x="1703" y="673099"/>
                </a:lnTo>
                <a:lnTo>
                  <a:pt x="0" y="711199"/>
                </a:lnTo>
                <a:lnTo>
                  <a:pt x="998" y="749299"/>
                </a:lnTo>
                <a:lnTo>
                  <a:pt x="8783" y="812799"/>
                </a:lnTo>
                <a:lnTo>
                  <a:pt x="15528" y="850899"/>
                </a:lnTo>
                <a:lnTo>
                  <a:pt x="27825" y="901699"/>
                </a:lnTo>
                <a:lnTo>
                  <a:pt x="43569" y="952499"/>
                </a:lnTo>
                <a:lnTo>
                  <a:pt x="47276" y="965199"/>
                </a:lnTo>
                <a:lnTo>
                  <a:pt x="52095" y="977899"/>
                </a:lnTo>
                <a:lnTo>
                  <a:pt x="56467" y="990599"/>
                </a:lnTo>
                <a:lnTo>
                  <a:pt x="58830" y="1003299"/>
                </a:lnTo>
                <a:lnTo>
                  <a:pt x="76884" y="1041399"/>
                </a:lnTo>
                <a:lnTo>
                  <a:pt x="96786" y="1092199"/>
                </a:lnTo>
                <a:lnTo>
                  <a:pt x="118483" y="1142999"/>
                </a:lnTo>
                <a:lnTo>
                  <a:pt x="141927" y="1181099"/>
                </a:lnTo>
                <a:lnTo>
                  <a:pt x="167065" y="1231899"/>
                </a:lnTo>
                <a:lnTo>
                  <a:pt x="194830" y="1269999"/>
                </a:lnTo>
                <a:lnTo>
                  <a:pt x="223739" y="1320799"/>
                </a:lnTo>
                <a:lnTo>
                  <a:pt x="253726" y="1358899"/>
                </a:lnTo>
                <a:lnTo>
                  <a:pt x="284720" y="1396999"/>
                </a:lnTo>
                <a:lnTo>
                  <a:pt x="316654" y="1435099"/>
                </a:lnTo>
                <a:lnTo>
                  <a:pt x="352106" y="1473199"/>
                </a:lnTo>
                <a:lnTo>
                  <a:pt x="387995" y="1511299"/>
                </a:lnTo>
                <a:lnTo>
                  <a:pt x="424239" y="1549399"/>
                </a:lnTo>
                <a:lnTo>
                  <a:pt x="497464" y="1600199"/>
                </a:lnTo>
                <a:lnTo>
                  <a:pt x="549052" y="1625599"/>
                </a:lnTo>
                <a:lnTo>
                  <a:pt x="651387" y="1650999"/>
                </a:lnTo>
                <a:lnTo>
                  <a:pt x="814929" y="1650999"/>
                </a:lnTo>
                <a:lnTo>
                  <a:pt x="838743" y="1638299"/>
                </a:lnTo>
                <a:lnTo>
                  <a:pt x="860973" y="1638299"/>
                </a:lnTo>
                <a:lnTo>
                  <a:pt x="881763" y="1625599"/>
                </a:lnTo>
                <a:lnTo>
                  <a:pt x="901256" y="1625599"/>
                </a:lnTo>
                <a:lnTo>
                  <a:pt x="933538" y="1600199"/>
                </a:lnTo>
                <a:lnTo>
                  <a:pt x="947679" y="1587499"/>
                </a:lnTo>
                <a:lnTo>
                  <a:pt x="657412" y="1587499"/>
                </a:lnTo>
                <a:lnTo>
                  <a:pt x="566985" y="1562099"/>
                </a:lnTo>
                <a:lnTo>
                  <a:pt x="520758" y="1536699"/>
                </a:lnTo>
                <a:lnTo>
                  <a:pt x="473987" y="1498599"/>
                </a:lnTo>
                <a:lnTo>
                  <a:pt x="410899" y="1447799"/>
                </a:lnTo>
                <a:lnTo>
                  <a:pt x="379729" y="1409699"/>
                </a:lnTo>
                <a:lnTo>
                  <a:pt x="349027" y="1384299"/>
                </a:lnTo>
                <a:lnTo>
                  <a:pt x="318954" y="1346199"/>
                </a:lnTo>
                <a:lnTo>
                  <a:pt x="289675" y="1295399"/>
                </a:lnTo>
                <a:lnTo>
                  <a:pt x="261352" y="1257299"/>
                </a:lnTo>
                <a:lnTo>
                  <a:pt x="234149" y="1219199"/>
                </a:lnTo>
                <a:lnTo>
                  <a:pt x="208228" y="1168399"/>
                </a:lnTo>
                <a:lnTo>
                  <a:pt x="183752" y="1117599"/>
                </a:lnTo>
                <a:lnTo>
                  <a:pt x="169707" y="1092199"/>
                </a:lnTo>
                <a:lnTo>
                  <a:pt x="156445" y="1066799"/>
                </a:lnTo>
                <a:lnTo>
                  <a:pt x="143982" y="1041399"/>
                </a:lnTo>
                <a:lnTo>
                  <a:pt x="132337" y="1003299"/>
                </a:lnTo>
                <a:lnTo>
                  <a:pt x="620745" y="1003299"/>
                </a:lnTo>
                <a:lnTo>
                  <a:pt x="620745" y="939799"/>
                </a:lnTo>
                <a:lnTo>
                  <a:pt x="108860" y="939799"/>
                </a:lnTo>
                <a:lnTo>
                  <a:pt x="103038" y="927099"/>
                </a:lnTo>
                <a:lnTo>
                  <a:pt x="97605" y="914399"/>
                </a:lnTo>
                <a:lnTo>
                  <a:pt x="92567" y="888999"/>
                </a:lnTo>
                <a:lnTo>
                  <a:pt x="87927" y="876299"/>
                </a:lnTo>
                <a:lnTo>
                  <a:pt x="194983" y="876299"/>
                </a:lnTo>
                <a:lnTo>
                  <a:pt x="203229" y="863599"/>
                </a:lnTo>
                <a:lnTo>
                  <a:pt x="261625" y="812799"/>
                </a:lnTo>
                <a:lnTo>
                  <a:pt x="73927" y="812799"/>
                </a:lnTo>
                <a:lnTo>
                  <a:pt x="69952" y="787399"/>
                </a:lnTo>
                <a:lnTo>
                  <a:pt x="67090" y="761999"/>
                </a:lnTo>
                <a:lnTo>
                  <a:pt x="65373" y="736599"/>
                </a:lnTo>
                <a:lnTo>
                  <a:pt x="64830" y="711199"/>
                </a:lnTo>
                <a:lnTo>
                  <a:pt x="68487" y="660399"/>
                </a:lnTo>
                <a:lnTo>
                  <a:pt x="79239" y="596899"/>
                </a:lnTo>
                <a:lnTo>
                  <a:pt x="96813" y="546099"/>
                </a:lnTo>
                <a:lnTo>
                  <a:pt x="120939" y="507999"/>
                </a:lnTo>
                <a:lnTo>
                  <a:pt x="151342" y="469899"/>
                </a:lnTo>
                <a:lnTo>
                  <a:pt x="186239" y="431799"/>
                </a:lnTo>
                <a:lnTo>
                  <a:pt x="225184" y="406399"/>
                </a:lnTo>
                <a:lnTo>
                  <a:pt x="267501" y="380999"/>
                </a:lnTo>
                <a:lnTo>
                  <a:pt x="312511" y="368299"/>
                </a:lnTo>
                <a:lnTo>
                  <a:pt x="611854" y="368299"/>
                </a:lnTo>
                <a:lnTo>
                  <a:pt x="646749" y="330199"/>
                </a:lnTo>
                <a:lnTo>
                  <a:pt x="554663" y="330199"/>
                </a:lnTo>
                <a:lnTo>
                  <a:pt x="529003" y="304799"/>
                </a:lnTo>
                <a:lnTo>
                  <a:pt x="496721" y="266699"/>
                </a:lnTo>
                <a:lnTo>
                  <a:pt x="459626" y="228599"/>
                </a:lnTo>
                <a:lnTo>
                  <a:pt x="419526" y="203199"/>
                </a:lnTo>
                <a:lnTo>
                  <a:pt x="433825" y="190499"/>
                </a:lnTo>
                <a:lnTo>
                  <a:pt x="439219" y="177799"/>
                </a:lnTo>
                <a:lnTo>
                  <a:pt x="310193" y="177799"/>
                </a:lnTo>
                <a:lnTo>
                  <a:pt x="292160" y="165099"/>
                </a:lnTo>
                <a:lnTo>
                  <a:pt x="279991" y="139699"/>
                </a:lnTo>
                <a:lnTo>
                  <a:pt x="275526" y="114299"/>
                </a:lnTo>
                <a:lnTo>
                  <a:pt x="279991" y="101599"/>
                </a:lnTo>
                <a:lnTo>
                  <a:pt x="292160" y="76199"/>
                </a:lnTo>
                <a:lnTo>
                  <a:pt x="310193" y="63499"/>
                </a:lnTo>
                <a:lnTo>
                  <a:pt x="535360" y="63499"/>
                </a:lnTo>
                <a:lnTo>
                  <a:pt x="468808" y="25399"/>
                </a:lnTo>
                <a:lnTo>
                  <a:pt x="378223" y="0"/>
                </a:lnTo>
                <a:close/>
              </a:path>
              <a:path w="1361439" h="1651000" extrusionOk="0">
                <a:moveTo>
                  <a:pt x="1004784" y="1473199"/>
                </a:moveTo>
                <a:lnTo>
                  <a:pt x="952934" y="1473199"/>
                </a:lnTo>
                <a:lnTo>
                  <a:pt x="947830" y="1485899"/>
                </a:lnTo>
                <a:lnTo>
                  <a:pt x="932711" y="1511299"/>
                </a:lnTo>
                <a:lnTo>
                  <a:pt x="915450" y="1523999"/>
                </a:lnTo>
                <a:lnTo>
                  <a:pt x="895318" y="1549399"/>
                </a:lnTo>
                <a:lnTo>
                  <a:pt x="871585" y="1562099"/>
                </a:lnTo>
                <a:lnTo>
                  <a:pt x="838550" y="1574799"/>
                </a:lnTo>
                <a:lnTo>
                  <a:pt x="799494" y="1587499"/>
                </a:lnTo>
                <a:lnTo>
                  <a:pt x="947679" y="1587499"/>
                </a:lnTo>
                <a:lnTo>
                  <a:pt x="961820" y="1574799"/>
                </a:lnTo>
                <a:lnTo>
                  <a:pt x="986017" y="1549399"/>
                </a:lnTo>
                <a:lnTo>
                  <a:pt x="1006046" y="1511299"/>
                </a:lnTo>
                <a:lnTo>
                  <a:pt x="1008300" y="1498599"/>
                </a:lnTo>
                <a:lnTo>
                  <a:pt x="1009317" y="1498599"/>
                </a:lnTo>
                <a:lnTo>
                  <a:pt x="1009089" y="1485899"/>
                </a:lnTo>
                <a:lnTo>
                  <a:pt x="1007604" y="1485899"/>
                </a:lnTo>
                <a:lnTo>
                  <a:pt x="1004784" y="1473199"/>
                </a:lnTo>
                <a:close/>
              </a:path>
              <a:path w="1361439" h="1651000" extrusionOk="0">
                <a:moveTo>
                  <a:pt x="986692" y="1460499"/>
                </a:moveTo>
                <a:lnTo>
                  <a:pt x="967907" y="1460499"/>
                </a:lnTo>
                <a:lnTo>
                  <a:pt x="959761" y="1473199"/>
                </a:lnTo>
                <a:lnTo>
                  <a:pt x="998979" y="1473199"/>
                </a:lnTo>
                <a:lnTo>
                  <a:pt x="986692" y="1460499"/>
                </a:lnTo>
                <a:close/>
              </a:path>
              <a:path w="1361439" h="1651000" extrusionOk="0">
                <a:moveTo>
                  <a:pt x="482959" y="1155699"/>
                </a:moveTo>
                <a:lnTo>
                  <a:pt x="414808" y="1155699"/>
                </a:lnTo>
                <a:lnTo>
                  <a:pt x="383895" y="1181099"/>
                </a:lnTo>
                <a:lnTo>
                  <a:pt x="363036" y="1206499"/>
                </a:lnTo>
                <a:lnTo>
                  <a:pt x="355382" y="1244599"/>
                </a:lnTo>
                <a:lnTo>
                  <a:pt x="363036" y="1282699"/>
                </a:lnTo>
                <a:lnTo>
                  <a:pt x="383895" y="1320799"/>
                </a:lnTo>
                <a:lnTo>
                  <a:pt x="414808" y="1333499"/>
                </a:lnTo>
                <a:lnTo>
                  <a:pt x="452623" y="1346199"/>
                </a:lnTo>
                <a:lnTo>
                  <a:pt x="482829" y="1333499"/>
                </a:lnTo>
                <a:lnTo>
                  <a:pt x="509181" y="1320799"/>
                </a:lnTo>
                <a:lnTo>
                  <a:pt x="530149" y="1308099"/>
                </a:lnTo>
                <a:lnTo>
                  <a:pt x="544202" y="1282699"/>
                </a:lnTo>
                <a:lnTo>
                  <a:pt x="440017" y="1282699"/>
                </a:lnTo>
                <a:lnTo>
                  <a:pt x="429714" y="1269999"/>
                </a:lnTo>
                <a:lnTo>
                  <a:pt x="422763" y="1257299"/>
                </a:lnTo>
                <a:lnTo>
                  <a:pt x="420213" y="1244599"/>
                </a:lnTo>
                <a:lnTo>
                  <a:pt x="422763" y="1231899"/>
                </a:lnTo>
                <a:lnTo>
                  <a:pt x="429714" y="1219199"/>
                </a:lnTo>
                <a:lnTo>
                  <a:pt x="544376" y="1219199"/>
                </a:lnTo>
                <a:lnTo>
                  <a:pt x="530384" y="1193799"/>
                </a:lnTo>
                <a:lnTo>
                  <a:pt x="509396" y="1168399"/>
                </a:lnTo>
                <a:lnTo>
                  <a:pt x="482959" y="1155699"/>
                </a:lnTo>
                <a:close/>
              </a:path>
              <a:path w="1361439" h="1651000" extrusionOk="0">
                <a:moveTo>
                  <a:pt x="750406" y="1142999"/>
                </a:moveTo>
                <a:lnTo>
                  <a:pt x="685575" y="1142999"/>
                </a:lnTo>
                <a:lnTo>
                  <a:pt x="685575" y="1219199"/>
                </a:lnTo>
                <a:lnTo>
                  <a:pt x="475537" y="1219199"/>
                </a:lnTo>
                <a:lnTo>
                  <a:pt x="482491" y="1231899"/>
                </a:lnTo>
                <a:lnTo>
                  <a:pt x="485043" y="1244599"/>
                </a:lnTo>
                <a:lnTo>
                  <a:pt x="482490" y="1257299"/>
                </a:lnTo>
                <a:lnTo>
                  <a:pt x="475533" y="1269999"/>
                </a:lnTo>
                <a:lnTo>
                  <a:pt x="465226" y="1282699"/>
                </a:lnTo>
                <a:lnTo>
                  <a:pt x="730602" y="1282699"/>
                </a:lnTo>
                <a:lnTo>
                  <a:pt x="740907" y="1269999"/>
                </a:lnTo>
                <a:lnTo>
                  <a:pt x="747857" y="1257299"/>
                </a:lnTo>
                <a:lnTo>
                  <a:pt x="750406" y="1244599"/>
                </a:lnTo>
                <a:lnTo>
                  <a:pt x="750406" y="1142999"/>
                </a:lnTo>
                <a:close/>
              </a:path>
              <a:path w="1361439" h="1651000" extrusionOk="0">
                <a:moveTo>
                  <a:pt x="880056" y="1142999"/>
                </a:moveTo>
                <a:lnTo>
                  <a:pt x="815226" y="1142999"/>
                </a:lnTo>
                <a:lnTo>
                  <a:pt x="815226" y="1231899"/>
                </a:lnTo>
                <a:lnTo>
                  <a:pt x="817775" y="1244599"/>
                </a:lnTo>
                <a:lnTo>
                  <a:pt x="824725" y="1257299"/>
                </a:lnTo>
                <a:lnTo>
                  <a:pt x="835030" y="1269999"/>
                </a:lnTo>
                <a:lnTo>
                  <a:pt x="860261" y="1269999"/>
                </a:lnTo>
                <a:lnTo>
                  <a:pt x="870563" y="1257299"/>
                </a:lnTo>
                <a:lnTo>
                  <a:pt x="877509" y="1244599"/>
                </a:lnTo>
                <a:lnTo>
                  <a:pt x="880056" y="1231899"/>
                </a:lnTo>
                <a:lnTo>
                  <a:pt x="880056" y="1142999"/>
                </a:lnTo>
                <a:close/>
              </a:path>
              <a:path w="1361439" h="1651000" extrusionOk="0">
                <a:moveTo>
                  <a:pt x="1243980" y="406399"/>
                </a:moveTo>
                <a:lnTo>
                  <a:pt x="1139378" y="406399"/>
                </a:lnTo>
                <a:lnTo>
                  <a:pt x="1157960" y="419099"/>
                </a:lnTo>
                <a:lnTo>
                  <a:pt x="1175736" y="431799"/>
                </a:lnTo>
                <a:lnTo>
                  <a:pt x="1192632" y="444499"/>
                </a:lnTo>
                <a:lnTo>
                  <a:pt x="1208578" y="469899"/>
                </a:lnTo>
                <a:lnTo>
                  <a:pt x="1239511" y="507999"/>
                </a:lnTo>
                <a:lnTo>
                  <a:pt x="1264055" y="546099"/>
                </a:lnTo>
                <a:lnTo>
                  <a:pt x="1281933" y="596899"/>
                </a:lnTo>
                <a:lnTo>
                  <a:pt x="1292869" y="660399"/>
                </a:lnTo>
                <a:lnTo>
                  <a:pt x="1296588" y="711199"/>
                </a:lnTo>
                <a:lnTo>
                  <a:pt x="1292690" y="787399"/>
                </a:lnTo>
                <a:lnTo>
                  <a:pt x="1282324" y="838199"/>
                </a:lnTo>
                <a:lnTo>
                  <a:pt x="1266990" y="901699"/>
                </a:lnTo>
                <a:lnTo>
                  <a:pt x="1248188" y="939799"/>
                </a:lnTo>
                <a:lnTo>
                  <a:pt x="1227418" y="977899"/>
                </a:lnTo>
                <a:lnTo>
                  <a:pt x="1206178" y="1015999"/>
                </a:lnTo>
                <a:lnTo>
                  <a:pt x="1164373" y="1066799"/>
                </a:lnTo>
                <a:lnTo>
                  <a:pt x="1142489" y="1092199"/>
                </a:lnTo>
                <a:lnTo>
                  <a:pt x="1100547" y="1142999"/>
                </a:lnTo>
                <a:lnTo>
                  <a:pt x="1081294" y="1155699"/>
                </a:lnTo>
                <a:lnTo>
                  <a:pt x="1062952" y="1181099"/>
                </a:lnTo>
                <a:lnTo>
                  <a:pt x="1045697" y="1206499"/>
                </a:lnTo>
                <a:lnTo>
                  <a:pt x="1042505" y="1206499"/>
                </a:lnTo>
                <a:lnTo>
                  <a:pt x="1040492" y="1219199"/>
                </a:lnTo>
                <a:lnTo>
                  <a:pt x="1039694" y="1219199"/>
                </a:lnTo>
                <a:lnTo>
                  <a:pt x="1040148" y="1231899"/>
                </a:lnTo>
                <a:lnTo>
                  <a:pt x="1041584" y="1231899"/>
                </a:lnTo>
                <a:lnTo>
                  <a:pt x="1046250" y="1244599"/>
                </a:lnTo>
                <a:lnTo>
                  <a:pt x="1058825" y="1257299"/>
                </a:lnTo>
                <a:lnTo>
                  <a:pt x="1086945" y="1257299"/>
                </a:lnTo>
                <a:lnTo>
                  <a:pt x="1093297" y="1244599"/>
                </a:lnTo>
                <a:lnTo>
                  <a:pt x="1098527" y="1244599"/>
                </a:lnTo>
                <a:lnTo>
                  <a:pt x="1112968" y="1219199"/>
                </a:lnTo>
                <a:lnTo>
                  <a:pt x="1129169" y="1206499"/>
                </a:lnTo>
                <a:lnTo>
                  <a:pt x="1146719" y="1181099"/>
                </a:lnTo>
                <a:lnTo>
                  <a:pt x="1188107" y="1142999"/>
                </a:lnTo>
                <a:lnTo>
                  <a:pt x="1211843" y="1104899"/>
                </a:lnTo>
                <a:lnTo>
                  <a:pt x="1235762" y="1079499"/>
                </a:lnTo>
                <a:lnTo>
                  <a:pt x="1259213" y="1054099"/>
                </a:lnTo>
                <a:lnTo>
                  <a:pt x="1281632" y="1015999"/>
                </a:lnTo>
                <a:lnTo>
                  <a:pt x="1301084" y="977899"/>
                </a:lnTo>
                <a:lnTo>
                  <a:pt x="1317703" y="939799"/>
                </a:lnTo>
                <a:lnTo>
                  <a:pt x="1331623" y="914399"/>
                </a:lnTo>
                <a:lnTo>
                  <a:pt x="1344316" y="863599"/>
                </a:lnTo>
                <a:lnTo>
                  <a:pt x="1353500" y="812799"/>
                </a:lnTo>
                <a:lnTo>
                  <a:pt x="1359478" y="761999"/>
                </a:lnTo>
                <a:lnTo>
                  <a:pt x="1361418" y="711199"/>
                </a:lnTo>
                <a:lnTo>
                  <a:pt x="1359664" y="673099"/>
                </a:lnTo>
                <a:lnTo>
                  <a:pt x="1354413" y="622299"/>
                </a:lnTo>
                <a:lnTo>
                  <a:pt x="1345685" y="584199"/>
                </a:lnTo>
                <a:lnTo>
                  <a:pt x="1333500" y="546099"/>
                </a:lnTo>
                <a:lnTo>
                  <a:pt x="1318606" y="507999"/>
                </a:lnTo>
                <a:lnTo>
                  <a:pt x="1300803" y="482599"/>
                </a:lnTo>
                <a:lnTo>
                  <a:pt x="1280161" y="444499"/>
                </a:lnTo>
                <a:lnTo>
                  <a:pt x="1256752" y="419099"/>
                </a:lnTo>
                <a:lnTo>
                  <a:pt x="1243980" y="406399"/>
                </a:lnTo>
                <a:close/>
              </a:path>
              <a:path w="1361439" h="1651000" extrusionOk="0">
                <a:moveTo>
                  <a:pt x="989922" y="1130299"/>
                </a:moveTo>
                <a:lnTo>
                  <a:pt x="575710" y="1130299"/>
                </a:lnTo>
                <a:lnTo>
                  <a:pt x="588325" y="1142999"/>
                </a:lnTo>
                <a:lnTo>
                  <a:pt x="977307" y="1142999"/>
                </a:lnTo>
                <a:lnTo>
                  <a:pt x="989922" y="1130299"/>
                </a:lnTo>
                <a:close/>
              </a:path>
              <a:path w="1361439" h="1651000" extrusionOk="0">
                <a:moveTo>
                  <a:pt x="620745" y="1003299"/>
                </a:moveTo>
                <a:lnTo>
                  <a:pt x="555915" y="1003299"/>
                </a:lnTo>
                <a:lnTo>
                  <a:pt x="555915" y="1104899"/>
                </a:lnTo>
                <a:lnTo>
                  <a:pt x="558462" y="1117599"/>
                </a:lnTo>
                <a:lnTo>
                  <a:pt x="565408" y="1130299"/>
                </a:lnTo>
                <a:lnTo>
                  <a:pt x="1000224" y="1130299"/>
                </a:lnTo>
                <a:lnTo>
                  <a:pt x="1007170" y="1117599"/>
                </a:lnTo>
                <a:lnTo>
                  <a:pt x="1009717" y="1104899"/>
                </a:lnTo>
                <a:lnTo>
                  <a:pt x="1009717" y="1079499"/>
                </a:lnTo>
                <a:lnTo>
                  <a:pt x="620745" y="1079499"/>
                </a:lnTo>
                <a:lnTo>
                  <a:pt x="620745" y="1003299"/>
                </a:lnTo>
                <a:close/>
              </a:path>
              <a:path w="1361439" h="1651000" extrusionOk="0">
                <a:moveTo>
                  <a:pt x="1009717" y="749299"/>
                </a:moveTo>
                <a:lnTo>
                  <a:pt x="944887" y="749299"/>
                </a:lnTo>
                <a:lnTo>
                  <a:pt x="944887" y="1079499"/>
                </a:lnTo>
                <a:lnTo>
                  <a:pt x="1009717" y="1079499"/>
                </a:lnTo>
                <a:lnTo>
                  <a:pt x="1009717" y="1003299"/>
                </a:lnTo>
                <a:lnTo>
                  <a:pt x="1129883" y="1003299"/>
                </a:lnTo>
                <a:lnTo>
                  <a:pt x="1136831" y="990599"/>
                </a:lnTo>
                <a:lnTo>
                  <a:pt x="1139378" y="977899"/>
                </a:lnTo>
                <a:lnTo>
                  <a:pt x="1136831" y="965199"/>
                </a:lnTo>
                <a:lnTo>
                  <a:pt x="1129883" y="952499"/>
                </a:lnTo>
                <a:lnTo>
                  <a:pt x="1119578" y="952499"/>
                </a:lnTo>
                <a:lnTo>
                  <a:pt x="1106958" y="939799"/>
                </a:lnTo>
                <a:lnTo>
                  <a:pt x="1009717" y="939799"/>
                </a:lnTo>
                <a:lnTo>
                  <a:pt x="1009717" y="876299"/>
                </a:lnTo>
                <a:lnTo>
                  <a:pt x="1119578" y="876299"/>
                </a:lnTo>
                <a:lnTo>
                  <a:pt x="1129883" y="863599"/>
                </a:lnTo>
                <a:lnTo>
                  <a:pt x="1136831" y="863599"/>
                </a:lnTo>
                <a:lnTo>
                  <a:pt x="1139378" y="850899"/>
                </a:lnTo>
                <a:lnTo>
                  <a:pt x="1139378" y="812799"/>
                </a:lnTo>
                <a:lnTo>
                  <a:pt x="1009717" y="812799"/>
                </a:lnTo>
                <a:lnTo>
                  <a:pt x="1009717" y="749299"/>
                </a:lnTo>
                <a:close/>
              </a:path>
              <a:path w="1361439" h="1651000" extrusionOk="0">
                <a:moveTo>
                  <a:pt x="356623" y="800099"/>
                </a:moveTo>
                <a:lnTo>
                  <a:pt x="291957" y="800099"/>
                </a:lnTo>
                <a:lnTo>
                  <a:pt x="302275" y="939799"/>
                </a:lnTo>
                <a:lnTo>
                  <a:pt x="367249" y="939799"/>
                </a:lnTo>
                <a:lnTo>
                  <a:pt x="356623" y="800099"/>
                </a:lnTo>
                <a:close/>
              </a:path>
              <a:path w="1361439" h="1651000" extrusionOk="0">
                <a:moveTo>
                  <a:pt x="1007170" y="698499"/>
                </a:moveTo>
                <a:lnTo>
                  <a:pt x="558462" y="698499"/>
                </a:lnTo>
                <a:lnTo>
                  <a:pt x="555915" y="711199"/>
                </a:lnTo>
                <a:lnTo>
                  <a:pt x="555915" y="812799"/>
                </a:lnTo>
                <a:lnTo>
                  <a:pt x="446054" y="812799"/>
                </a:lnTo>
                <a:lnTo>
                  <a:pt x="435749" y="825499"/>
                </a:lnTo>
                <a:lnTo>
                  <a:pt x="428801" y="838199"/>
                </a:lnTo>
                <a:lnTo>
                  <a:pt x="426254" y="850899"/>
                </a:lnTo>
                <a:lnTo>
                  <a:pt x="428801" y="863599"/>
                </a:lnTo>
                <a:lnTo>
                  <a:pt x="435749" y="863599"/>
                </a:lnTo>
                <a:lnTo>
                  <a:pt x="446054" y="876299"/>
                </a:lnTo>
                <a:lnTo>
                  <a:pt x="555915" y="876299"/>
                </a:lnTo>
                <a:lnTo>
                  <a:pt x="555915" y="939799"/>
                </a:lnTo>
                <a:lnTo>
                  <a:pt x="620745" y="939799"/>
                </a:lnTo>
                <a:lnTo>
                  <a:pt x="620745" y="749299"/>
                </a:lnTo>
                <a:lnTo>
                  <a:pt x="1009717" y="749299"/>
                </a:lnTo>
                <a:lnTo>
                  <a:pt x="1009717" y="711199"/>
                </a:lnTo>
                <a:lnTo>
                  <a:pt x="1007170" y="698499"/>
                </a:lnTo>
                <a:close/>
              </a:path>
              <a:path w="1361439" h="1651000" extrusionOk="0">
                <a:moveTo>
                  <a:pt x="409579" y="673099"/>
                </a:moveTo>
                <a:lnTo>
                  <a:pt x="330271" y="673099"/>
                </a:lnTo>
                <a:lnTo>
                  <a:pt x="340575" y="685799"/>
                </a:lnTo>
                <a:lnTo>
                  <a:pt x="347528" y="698499"/>
                </a:lnTo>
                <a:lnTo>
                  <a:pt x="350080" y="711199"/>
                </a:lnTo>
                <a:lnTo>
                  <a:pt x="347528" y="723899"/>
                </a:lnTo>
                <a:lnTo>
                  <a:pt x="340575" y="736599"/>
                </a:lnTo>
                <a:lnTo>
                  <a:pt x="225996" y="736599"/>
                </a:lnTo>
                <a:lnTo>
                  <a:pt x="230142" y="749299"/>
                </a:lnTo>
                <a:lnTo>
                  <a:pt x="172952" y="812799"/>
                </a:lnTo>
                <a:lnTo>
                  <a:pt x="261625" y="812799"/>
                </a:lnTo>
                <a:lnTo>
                  <a:pt x="276224" y="800099"/>
                </a:lnTo>
                <a:lnTo>
                  <a:pt x="356623" y="800099"/>
                </a:lnTo>
                <a:lnTo>
                  <a:pt x="380191" y="787399"/>
                </a:lnTo>
                <a:lnTo>
                  <a:pt x="398620" y="761999"/>
                </a:lnTo>
                <a:lnTo>
                  <a:pt x="410623" y="736599"/>
                </a:lnTo>
                <a:lnTo>
                  <a:pt x="414910" y="711199"/>
                </a:lnTo>
                <a:lnTo>
                  <a:pt x="414295" y="698499"/>
                </a:lnTo>
                <a:lnTo>
                  <a:pt x="412495" y="685799"/>
                </a:lnTo>
                <a:lnTo>
                  <a:pt x="409579" y="673099"/>
                </a:lnTo>
                <a:close/>
              </a:path>
              <a:path w="1361439" h="1651000" extrusionOk="0">
                <a:moveTo>
                  <a:pt x="1203564" y="368299"/>
                </a:moveTo>
                <a:lnTo>
                  <a:pt x="1039040" y="368299"/>
                </a:lnTo>
                <a:lnTo>
                  <a:pt x="1056953" y="380999"/>
                </a:lnTo>
                <a:lnTo>
                  <a:pt x="1074548" y="380999"/>
                </a:lnTo>
                <a:lnTo>
                  <a:pt x="1074548" y="812799"/>
                </a:lnTo>
                <a:lnTo>
                  <a:pt x="1139378" y="812799"/>
                </a:lnTo>
                <a:lnTo>
                  <a:pt x="1139378" y="406399"/>
                </a:lnTo>
                <a:lnTo>
                  <a:pt x="1243980" y="406399"/>
                </a:lnTo>
                <a:lnTo>
                  <a:pt x="1231208" y="393699"/>
                </a:lnTo>
                <a:lnTo>
                  <a:pt x="1203564" y="368299"/>
                </a:lnTo>
                <a:close/>
              </a:path>
              <a:path w="1361439" h="1651000" extrusionOk="0">
                <a:moveTo>
                  <a:pt x="339718" y="609599"/>
                </a:moveTo>
                <a:lnTo>
                  <a:pt x="317659" y="609599"/>
                </a:lnTo>
                <a:lnTo>
                  <a:pt x="279845" y="622299"/>
                </a:lnTo>
                <a:lnTo>
                  <a:pt x="248932" y="634999"/>
                </a:lnTo>
                <a:lnTo>
                  <a:pt x="228072" y="673099"/>
                </a:lnTo>
                <a:lnTo>
                  <a:pt x="220419" y="711199"/>
                </a:lnTo>
                <a:lnTo>
                  <a:pt x="221063" y="723899"/>
                </a:lnTo>
                <a:lnTo>
                  <a:pt x="222946" y="736599"/>
                </a:lnTo>
                <a:lnTo>
                  <a:pt x="294736" y="736599"/>
                </a:lnTo>
                <a:lnTo>
                  <a:pt x="288880" y="723899"/>
                </a:lnTo>
                <a:lnTo>
                  <a:pt x="285249" y="711199"/>
                </a:lnTo>
                <a:lnTo>
                  <a:pt x="287801" y="698499"/>
                </a:lnTo>
                <a:lnTo>
                  <a:pt x="294756" y="685799"/>
                </a:lnTo>
                <a:lnTo>
                  <a:pt x="305062" y="673099"/>
                </a:lnTo>
                <a:lnTo>
                  <a:pt x="405618" y="673099"/>
                </a:lnTo>
                <a:lnTo>
                  <a:pt x="456022" y="622299"/>
                </a:lnTo>
                <a:lnTo>
                  <a:pt x="350120" y="622299"/>
                </a:lnTo>
                <a:lnTo>
                  <a:pt x="339718" y="609599"/>
                </a:lnTo>
                <a:close/>
              </a:path>
              <a:path w="1361439" h="1651000" extrusionOk="0">
                <a:moveTo>
                  <a:pt x="989922" y="685799"/>
                </a:moveTo>
                <a:lnTo>
                  <a:pt x="575710" y="685799"/>
                </a:lnTo>
                <a:lnTo>
                  <a:pt x="565408" y="698499"/>
                </a:lnTo>
                <a:lnTo>
                  <a:pt x="1000224" y="698499"/>
                </a:lnTo>
                <a:lnTo>
                  <a:pt x="989922" y="685799"/>
                </a:lnTo>
                <a:close/>
              </a:path>
              <a:path w="1361439" h="1651000" extrusionOk="0">
                <a:moveTo>
                  <a:pt x="740907" y="558799"/>
                </a:moveTo>
                <a:lnTo>
                  <a:pt x="695069" y="558799"/>
                </a:lnTo>
                <a:lnTo>
                  <a:pt x="688123" y="571499"/>
                </a:lnTo>
                <a:lnTo>
                  <a:pt x="685575" y="584199"/>
                </a:lnTo>
                <a:lnTo>
                  <a:pt x="685575" y="685799"/>
                </a:lnTo>
                <a:lnTo>
                  <a:pt x="750406" y="685799"/>
                </a:lnTo>
                <a:lnTo>
                  <a:pt x="750406" y="584199"/>
                </a:lnTo>
                <a:lnTo>
                  <a:pt x="747857" y="571499"/>
                </a:lnTo>
                <a:lnTo>
                  <a:pt x="740907" y="558799"/>
                </a:lnTo>
                <a:close/>
              </a:path>
              <a:path w="1361439" h="1651000" extrusionOk="0">
                <a:moveTo>
                  <a:pt x="870563" y="558799"/>
                </a:moveTo>
                <a:lnTo>
                  <a:pt x="824725" y="558799"/>
                </a:lnTo>
                <a:lnTo>
                  <a:pt x="817775" y="571499"/>
                </a:lnTo>
                <a:lnTo>
                  <a:pt x="815226" y="584199"/>
                </a:lnTo>
                <a:lnTo>
                  <a:pt x="815226" y="685799"/>
                </a:lnTo>
                <a:lnTo>
                  <a:pt x="880056" y="685799"/>
                </a:lnTo>
                <a:lnTo>
                  <a:pt x="880056" y="584199"/>
                </a:lnTo>
                <a:lnTo>
                  <a:pt x="877509" y="571499"/>
                </a:lnTo>
                <a:lnTo>
                  <a:pt x="870563" y="558799"/>
                </a:lnTo>
                <a:close/>
              </a:path>
              <a:path w="1361439" h="1651000" extrusionOk="0">
                <a:moveTo>
                  <a:pt x="383269" y="368299"/>
                </a:moveTo>
                <a:lnTo>
                  <a:pt x="312511" y="368299"/>
                </a:lnTo>
                <a:lnTo>
                  <a:pt x="406685" y="571499"/>
                </a:lnTo>
                <a:lnTo>
                  <a:pt x="360008" y="622299"/>
                </a:lnTo>
                <a:lnTo>
                  <a:pt x="456022" y="622299"/>
                </a:lnTo>
                <a:lnTo>
                  <a:pt x="468623" y="609599"/>
                </a:lnTo>
                <a:lnTo>
                  <a:pt x="474518" y="596899"/>
                </a:lnTo>
                <a:lnTo>
                  <a:pt x="477633" y="584199"/>
                </a:lnTo>
                <a:lnTo>
                  <a:pt x="477848" y="571499"/>
                </a:lnTo>
                <a:lnTo>
                  <a:pt x="475043" y="571499"/>
                </a:lnTo>
                <a:lnTo>
                  <a:pt x="383269" y="368299"/>
                </a:lnTo>
                <a:close/>
              </a:path>
              <a:path w="1361439" h="1651000" extrusionOk="0">
                <a:moveTo>
                  <a:pt x="611854" y="368299"/>
                </a:moveTo>
                <a:lnTo>
                  <a:pt x="383269" y="368299"/>
                </a:lnTo>
                <a:lnTo>
                  <a:pt x="434245" y="380999"/>
                </a:lnTo>
                <a:lnTo>
                  <a:pt x="483178" y="393699"/>
                </a:lnTo>
                <a:lnTo>
                  <a:pt x="525389" y="419099"/>
                </a:lnTo>
                <a:lnTo>
                  <a:pt x="556202" y="431799"/>
                </a:lnTo>
                <a:lnTo>
                  <a:pt x="585827" y="444499"/>
                </a:lnTo>
                <a:lnTo>
                  <a:pt x="620283" y="469899"/>
                </a:lnTo>
                <a:lnTo>
                  <a:pt x="648832" y="482599"/>
                </a:lnTo>
                <a:lnTo>
                  <a:pt x="660735" y="495299"/>
                </a:lnTo>
                <a:lnTo>
                  <a:pt x="697432" y="495299"/>
                </a:lnTo>
                <a:lnTo>
                  <a:pt x="730844" y="469899"/>
                </a:lnTo>
                <a:lnTo>
                  <a:pt x="754080" y="457199"/>
                </a:lnTo>
                <a:lnTo>
                  <a:pt x="778027" y="444499"/>
                </a:lnTo>
                <a:lnTo>
                  <a:pt x="813575" y="419099"/>
                </a:lnTo>
                <a:lnTo>
                  <a:pt x="663843" y="419099"/>
                </a:lnTo>
                <a:lnTo>
                  <a:pt x="645400" y="406399"/>
                </a:lnTo>
                <a:lnTo>
                  <a:pt x="624086" y="393699"/>
                </a:lnTo>
                <a:lnTo>
                  <a:pt x="600222" y="380999"/>
                </a:lnTo>
                <a:lnTo>
                  <a:pt x="611854" y="368299"/>
                </a:lnTo>
                <a:close/>
              </a:path>
              <a:path w="1361439" h="1651000" extrusionOk="0">
                <a:moveTo>
                  <a:pt x="1108764" y="317499"/>
                </a:moveTo>
                <a:lnTo>
                  <a:pt x="896836" y="317499"/>
                </a:lnTo>
                <a:lnTo>
                  <a:pt x="889626" y="330199"/>
                </a:lnTo>
                <a:lnTo>
                  <a:pt x="856629" y="330199"/>
                </a:lnTo>
                <a:lnTo>
                  <a:pt x="830025" y="342899"/>
                </a:lnTo>
                <a:lnTo>
                  <a:pt x="802295" y="355599"/>
                </a:lnTo>
                <a:lnTo>
                  <a:pt x="744443" y="380999"/>
                </a:lnTo>
                <a:lnTo>
                  <a:pt x="718818" y="406399"/>
                </a:lnTo>
                <a:lnTo>
                  <a:pt x="696871" y="419099"/>
                </a:lnTo>
                <a:lnTo>
                  <a:pt x="813575" y="419099"/>
                </a:lnTo>
                <a:lnTo>
                  <a:pt x="851276" y="406399"/>
                </a:lnTo>
                <a:lnTo>
                  <a:pt x="898565" y="393699"/>
                </a:lnTo>
                <a:lnTo>
                  <a:pt x="1002425" y="368299"/>
                </a:lnTo>
                <a:lnTo>
                  <a:pt x="1203564" y="368299"/>
                </a:lnTo>
                <a:lnTo>
                  <a:pt x="1173913" y="355599"/>
                </a:lnTo>
                <a:lnTo>
                  <a:pt x="1142353" y="330199"/>
                </a:lnTo>
                <a:lnTo>
                  <a:pt x="1108764" y="317499"/>
                </a:lnTo>
                <a:close/>
              </a:path>
              <a:path w="1361439" h="1651000" extrusionOk="0">
                <a:moveTo>
                  <a:pt x="571841" y="88899"/>
                </a:moveTo>
                <a:lnTo>
                  <a:pt x="449648" y="88899"/>
                </a:lnTo>
                <a:lnTo>
                  <a:pt x="488462" y="101599"/>
                </a:lnTo>
                <a:lnTo>
                  <a:pt x="527047" y="126999"/>
                </a:lnTo>
                <a:lnTo>
                  <a:pt x="565373" y="165099"/>
                </a:lnTo>
                <a:lnTo>
                  <a:pt x="641124" y="241299"/>
                </a:lnTo>
                <a:lnTo>
                  <a:pt x="554663" y="330199"/>
                </a:lnTo>
                <a:lnTo>
                  <a:pt x="646749" y="330199"/>
                </a:lnTo>
                <a:lnTo>
                  <a:pt x="774697" y="190499"/>
                </a:lnTo>
                <a:lnTo>
                  <a:pt x="685791" y="190499"/>
                </a:lnTo>
                <a:lnTo>
                  <a:pt x="643615" y="152399"/>
                </a:lnTo>
                <a:lnTo>
                  <a:pt x="600795" y="114299"/>
                </a:lnTo>
                <a:lnTo>
                  <a:pt x="571841" y="88899"/>
                </a:lnTo>
                <a:close/>
              </a:path>
              <a:path w="1361439" h="1651000" extrusionOk="0">
                <a:moveTo>
                  <a:pt x="407738" y="304799"/>
                </a:moveTo>
                <a:lnTo>
                  <a:pt x="319350" y="304799"/>
                </a:lnTo>
                <a:lnTo>
                  <a:pt x="284040" y="317499"/>
                </a:lnTo>
                <a:lnTo>
                  <a:pt x="435465" y="317499"/>
                </a:lnTo>
                <a:lnTo>
                  <a:pt x="407738" y="304799"/>
                </a:lnTo>
                <a:close/>
              </a:path>
              <a:path w="1361439" h="1651000" extrusionOk="0">
                <a:moveTo>
                  <a:pt x="970341" y="114299"/>
                </a:moveTo>
                <a:lnTo>
                  <a:pt x="844487" y="114299"/>
                </a:lnTo>
                <a:lnTo>
                  <a:pt x="998917" y="203199"/>
                </a:lnTo>
                <a:lnTo>
                  <a:pt x="904261" y="317499"/>
                </a:lnTo>
                <a:lnTo>
                  <a:pt x="1074205" y="317499"/>
                </a:lnTo>
                <a:lnTo>
                  <a:pt x="1038803" y="304799"/>
                </a:lnTo>
                <a:lnTo>
                  <a:pt x="998856" y="304799"/>
                </a:lnTo>
                <a:lnTo>
                  <a:pt x="1073871" y="215899"/>
                </a:lnTo>
                <a:lnTo>
                  <a:pt x="1077707" y="203199"/>
                </a:lnTo>
                <a:lnTo>
                  <a:pt x="1080113" y="203199"/>
                </a:lnTo>
                <a:lnTo>
                  <a:pt x="1081029" y="190499"/>
                </a:lnTo>
                <a:lnTo>
                  <a:pt x="1080394" y="190499"/>
                </a:lnTo>
                <a:lnTo>
                  <a:pt x="1078213" y="177799"/>
                </a:lnTo>
                <a:lnTo>
                  <a:pt x="1074650" y="177799"/>
                </a:lnTo>
                <a:lnTo>
                  <a:pt x="1069856" y="165099"/>
                </a:lnTo>
                <a:lnTo>
                  <a:pt x="1063984" y="165099"/>
                </a:lnTo>
                <a:lnTo>
                  <a:pt x="970341" y="114299"/>
                </a:lnTo>
                <a:close/>
              </a:path>
              <a:path w="1361439" h="1651000" extrusionOk="0">
                <a:moveTo>
                  <a:pt x="853287" y="50799"/>
                </a:moveTo>
                <a:lnTo>
                  <a:pt x="814293" y="50799"/>
                </a:lnTo>
                <a:lnTo>
                  <a:pt x="685791" y="190499"/>
                </a:lnTo>
                <a:lnTo>
                  <a:pt x="774697" y="190499"/>
                </a:lnTo>
                <a:lnTo>
                  <a:pt x="844487" y="114299"/>
                </a:lnTo>
                <a:lnTo>
                  <a:pt x="970341" y="114299"/>
                </a:lnTo>
                <a:lnTo>
                  <a:pt x="853287" y="50799"/>
                </a:lnTo>
                <a:close/>
              </a:path>
              <a:path w="1361439" h="1651000" extrusionOk="0">
                <a:moveTo>
                  <a:pt x="535360" y="63499"/>
                </a:moveTo>
                <a:lnTo>
                  <a:pt x="354311" y="63499"/>
                </a:lnTo>
                <a:lnTo>
                  <a:pt x="372345" y="76199"/>
                </a:lnTo>
                <a:lnTo>
                  <a:pt x="384516" y="101599"/>
                </a:lnTo>
                <a:lnTo>
                  <a:pt x="388982" y="114299"/>
                </a:lnTo>
                <a:lnTo>
                  <a:pt x="384516" y="139699"/>
                </a:lnTo>
                <a:lnTo>
                  <a:pt x="372345" y="165099"/>
                </a:lnTo>
                <a:lnTo>
                  <a:pt x="354311" y="177799"/>
                </a:lnTo>
                <a:lnTo>
                  <a:pt x="439219" y="177799"/>
                </a:lnTo>
                <a:lnTo>
                  <a:pt x="444614" y="165099"/>
                </a:lnTo>
                <a:lnTo>
                  <a:pt x="451428" y="139699"/>
                </a:lnTo>
                <a:lnTo>
                  <a:pt x="453802" y="114299"/>
                </a:lnTo>
                <a:lnTo>
                  <a:pt x="453533" y="114299"/>
                </a:lnTo>
                <a:lnTo>
                  <a:pt x="452737" y="101599"/>
                </a:lnTo>
                <a:lnTo>
                  <a:pt x="451435" y="101599"/>
                </a:lnTo>
                <a:lnTo>
                  <a:pt x="449648" y="88899"/>
                </a:lnTo>
                <a:lnTo>
                  <a:pt x="571841" y="88899"/>
                </a:lnTo>
                <a:lnTo>
                  <a:pt x="557364" y="76199"/>
                </a:lnTo>
                <a:lnTo>
                  <a:pt x="535360" y="63499"/>
                </a:lnTo>
                <a:close/>
              </a:path>
            </a:pathLst>
          </a:custGeom>
          <a:solidFill>
            <a:srgbClr val="4B268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9" name="Graphic 28">
            <a:extLst>
              <a:ext uri="{FF2B5EF4-FFF2-40B4-BE49-F238E27FC236}">
                <a16:creationId xmlns:a16="http://schemas.microsoft.com/office/drawing/2014/main" id="{0D85395F-FE44-12BD-7FD7-12A3835739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34558" y="3577991"/>
            <a:ext cx="808659" cy="994723"/>
          </a:xfrm>
          <a:prstGeom prst="rect">
            <a:avLst/>
          </a:prstGeom>
        </p:spPr>
      </p:pic>
      <p:sp>
        <p:nvSpPr>
          <p:cNvPr id="30" name="Google Shape;408;p26">
            <a:extLst>
              <a:ext uri="{FF2B5EF4-FFF2-40B4-BE49-F238E27FC236}">
                <a16:creationId xmlns:a16="http://schemas.microsoft.com/office/drawing/2014/main" id="{73236866-3F29-CC91-A2A6-05F5F02F8E57}"/>
              </a:ext>
            </a:extLst>
          </p:cNvPr>
          <p:cNvSpPr/>
          <p:nvPr/>
        </p:nvSpPr>
        <p:spPr>
          <a:xfrm>
            <a:off x="14739329" y="3430460"/>
            <a:ext cx="365514" cy="587222"/>
          </a:xfrm>
          <a:custGeom>
            <a:avLst/>
            <a:gdLst/>
            <a:ahLst/>
            <a:cxnLst/>
            <a:rect l="l" t="t" r="r" b="b"/>
            <a:pathLst>
              <a:path w="1221739" h="1893570" extrusionOk="0">
                <a:moveTo>
                  <a:pt x="871702" y="752144"/>
                </a:moveTo>
                <a:lnTo>
                  <a:pt x="864387" y="709841"/>
                </a:lnTo>
                <a:lnTo>
                  <a:pt x="845273" y="670090"/>
                </a:lnTo>
                <a:lnTo>
                  <a:pt x="843534" y="667486"/>
                </a:lnTo>
                <a:lnTo>
                  <a:pt x="835406" y="658050"/>
                </a:lnTo>
                <a:lnTo>
                  <a:pt x="818032" y="637870"/>
                </a:lnTo>
                <a:lnTo>
                  <a:pt x="810234" y="632383"/>
                </a:lnTo>
                <a:lnTo>
                  <a:pt x="810234" y="767422"/>
                </a:lnTo>
                <a:lnTo>
                  <a:pt x="801547" y="799020"/>
                </a:lnTo>
                <a:lnTo>
                  <a:pt x="782180" y="826592"/>
                </a:lnTo>
                <a:lnTo>
                  <a:pt x="596976" y="1011847"/>
                </a:lnTo>
                <a:lnTo>
                  <a:pt x="411708" y="826554"/>
                </a:lnTo>
                <a:lnTo>
                  <a:pt x="399516" y="811784"/>
                </a:lnTo>
                <a:lnTo>
                  <a:pt x="390563" y="795045"/>
                </a:lnTo>
                <a:lnTo>
                  <a:pt x="385064" y="776884"/>
                </a:lnTo>
                <a:lnTo>
                  <a:pt x="383209" y="757821"/>
                </a:lnTo>
                <a:lnTo>
                  <a:pt x="384454" y="742797"/>
                </a:lnTo>
                <a:lnTo>
                  <a:pt x="387934" y="728218"/>
                </a:lnTo>
                <a:lnTo>
                  <a:pt x="393547" y="714324"/>
                </a:lnTo>
                <a:lnTo>
                  <a:pt x="401231" y="701357"/>
                </a:lnTo>
                <a:lnTo>
                  <a:pt x="416979" y="683183"/>
                </a:lnTo>
                <a:lnTo>
                  <a:pt x="436295" y="669569"/>
                </a:lnTo>
                <a:lnTo>
                  <a:pt x="458330" y="661022"/>
                </a:lnTo>
                <a:lnTo>
                  <a:pt x="482130" y="658050"/>
                </a:lnTo>
                <a:lnTo>
                  <a:pt x="499262" y="660171"/>
                </a:lnTo>
                <a:lnTo>
                  <a:pt x="515137" y="666305"/>
                </a:lnTo>
                <a:lnTo>
                  <a:pt x="529056" y="676109"/>
                </a:lnTo>
                <a:lnTo>
                  <a:pt x="540334" y="689203"/>
                </a:lnTo>
                <a:lnTo>
                  <a:pt x="571576" y="736079"/>
                </a:lnTo>
                <a:lnTo>
                  <a:pt x="580961" y="744474"/>
                </a:lnTo>
                <a:lnTo>
                  <a:pt x="592455" y="748474"/>
                </a:lnTo>
                <a:lnTo>
                  <a:pt x="604596" y="747877"/>
                </a:lnTo>
                <a:lnTo>
                  <a:pt x="615975" y="742480"/>
                </a:lnTo>
                <a:lnTo>
                  <a:pt x="618413" y="740664"/>
                </a:lnTo>
                <a:lnTo>
                  <a:pt x="620560" y="738505"/>
                </a:lnTo>
                <a:lnTo>
                  <a:pt x="622376" y="736079"/>
                </a:lnTo>
                <a:lnTo>
                  <a:pt x="653618" y="689203"/>
                </a:lnTo>
                <a:lnTo>
                  <a:pt x="664895" y="676109"/>
                </a:lnTo>
                <a:lnTo>
                  <a:pt x="678802" y="666305"/>
                </a:lnTo>
                <a:lnTo>
                  <a:pt x="684339" y="664171"/>
                </a:lnTo>
                <a:lnTo>
                  <a:pt x="694677" y="660171"/>
                </a:lnTo>
                <a:lnTo>
                  <a:pt x="735634" y="660996"/>
                </a:lnTo>
                <a:lnTo>
                  <a:pt x="776998" y="683120"/>
                </a:lnTo>
                <a:lnTo>
                  <a:pt x="807948" y="734733"/>
                </a:lnTo>
                <a:lnTo>
                  <a:pt x="810234" y="767422"/>
                </a:lnTo>
                <a:lnTo>
                  <a:pt x="810234" y="632383"/>
                </a:lnTo>
                <a:lnTo>
                  <a:pt x="786536" y="615683"/>
                </a:lnTo>
                <a:lnTo>
                  <a:pt x="750620" y="601776"/>
                </a:lnTo>
                <a:lnTo>
                  <a:pt x="711822" y="596976"/>
                </a:lnTo>
                <a:lnTo>
                  <a:pt x="679678" y="600964"/>
                </a:lnTo>
                <a:lnTo>
                  <a:pt x="649986" y="612444"/>
                </a:lnTo>
                <a:lnTo>
                  <a:pt x="623912" y="630796"/>
                </a:lnTo>
                <a:lnTo>
                  <a:pt x="602805" y="655307"/>
                </a:lnTo>
                <a:lnTo>
                  <a:pt x="596976" y="664171"/>
                </a:lnTo>
                <a:lnTo>
                  <a:pt x="592912" y="658050"/>
                </a:lnTo>
                <a:lnTo>
                  <a:pt x="543979" y="612482"/>
                </a:lnTo>
                <a:lnTo>
                  <a:pt x="482130" y="596976"/>
                </a:lnTo>
                <a:lnTo>
                  <a:pt x="431647" y="605624"/>
                </a:lnTo>
                <a:lnTo>
                  <a:pt x="387832" y="628611"/>
                </a:lnTo>
                <a:lnTo>
                  <a:pt x="353275" y="663359"/>
                </a:lnTo>
                <a:lnTo>
                  <a:pt x="330517" y="707301"/>
                </a:lnTo>
                <a:lnTo>
                  <a:pt x="322148" y="757821"/>
                </a:lnTo>
                <a:lnTo>
                  <a:pt x="325158" y="788873"/>
                </a:lnTo>
                <a:lnTo>
                  <a:pt x="348691" y="845693"/>
                </a:lnTo>
                <a:lnTo>
                  <a:pt x="575386" y="1076617"/>
                </a:lnTo>
                <a:lnTo>
                  <a:pt x="596976" y="1085557"/>
                </a:lnTo>
                <a:lnTo>
                  <a:pt x="608457" y="1083322"/>
                </a:lnTo>
                <a:lnTo>
                  <a:pt x="618566" y="1076617"/>
                </a:lnTo>
                <a:lnTo>
                  <a:pt x="683336" y="1011847"/>
                </a:lnTo>
                <a:lnTo>
                  <a:pt x="825411" y="869772"/>
                </a:lnTo>
                <a:lnTo>
                  <a:pt x="851979" y="834555"/>
                </a:lnTo>
                <a:lnTo>
                  <a:pt x="867498" y="794524"/>
                </a:lnTo>
                <a:lnTo>
                  <a:pt x="871702" y="752144"/>
                </a:lnTo>
                <a:close/>
              </a:path>
              <a:path w="1221739" h="1893570" extrusionOk="0">
                <a:moveTo>
                  <a:pt x="977163" y="580199"/>
                </a:moveTo>
                <a:lnTo>
                  <a:pt x="970991" y="549656"/>
                </a:lnTo>
                <a:lnTo>
                  <a:pt x="969962" y="544537"/>
                </a:lnTo>
                <a:lnTo>
                  <a:pt x="950328" y="515416"/>
                </a:lnTo>
                <a:lnTo>
                  <a:pt x="921207" y="495782"/>
                </a:lnTo>
                <a:lnTo>
                  <a:pt x="916089" y="494753"/>
                </a:lnTo>
                <a:lnTo>
                  <a:pt x="916089" y="580199"/>
                </a:lnTo>
                <a:lnTo>
                  <a:pt x="916089" y="1190929"/>
                </a:lnTo>
                <a:lnTo>
                  <a:pt x="916089" y="1252004"/>
                </a:lnTo>
                <a:lnTo>
                  <a:pt x="916089" y="1313078"/>
                </a:lnTo>
                <a:lnTo>
                  <a:pt x="913688" y="1324965"/>
                </a:lnTo>
                <a:lnTo>
                  <a:pt x="907148" y="1334668"/>
                </a:lnTo>
                <a:lnTo>
                  <a:pt x="897432" y="1341208"/>
                </a:lnTo>
                <a:lnTo>
                  <a:pt x="885558" y="1343609"/>
                </a:lnTo>
                <a:lnTo>
                  <a:pt x="335889" y="1343609"/>
                </a:lnTo>
                <a:lnTo>
                  <a:pt x="324015" y="1341208"/>
                </a:lnTo>
                <a:lnTo>
                  <a:pt x="314299" y="1334668"/>
                </a:lnTo>
                <a:lnTo>
                  <a:pt x="307759" y="1324965"/>
                </a:lnTo>
                <a:lnTo>
                  <a:pt x="305358" y="1313078"/>
                </a:lnTo>
                <a:lnTo>
                  <a:pt x="305358" y="1252004"/>
                </a:lnTo>
                <a:lnTo>
                  <a:pt x="458038" y="1252004"/>
                </a:lnTo>
                <a:lnTo>
                  <a:pt x="468096" y="1250302"/>
                </a:lnTo>
                <a:lnTo>
                  <a:pt x="476821" y="1245539"/>
                </a:lnTo>
                <a:lnTo>
                  <a:pt x="483565" y="1238224"/>
                </a:lnTo>
                <a:lnTo>
                  <a:pt x="487654" y="1228877"/>
                </a:lnTo>
                <a:lnTo>
                  <a:pt x="492798" y="1208455"/>
                </a:lnTo>
                <a:lnTo>
                  <a:pt x="520700" y="1292186"/>
                </a:lnTo>
                <a:lnTo>
                  <a:pt x="549643" y="1313078"/>
                </a:lnTo>
                <a:lnTo>
                  <a:pt x="558076" y="1311897"/>
                </a:lnTo>
                <a:lnTo>
                  <a:pt x="565721" y="1308519"/>
                </a:lnTo>
                <a:lnTo>
                  <a:pt x="572160" y="1303197"/>
                </a:lnTo>
                <a:lnTo>
                  <a:pt x="576973" y="1296187"/>
                </a:lnTo>
                <a:lnTo>
                  <a:pt x="614502" y="1221092"/>
                </a:lnTo>
                <a:lnTo>
                  <a:pt x="646391" y="1268945"/>
                </a:lnTo>
                <a:lnTo>
                  <a:pt x="651916" y="1275168"/>
                </a:lnTo>
                <a:lnTo>
                  <a:pt x="658761" y="1279639"/>
                </a:lnTo>
                <a:lnTo>
                  <a:pt x="666534" y="1282153"/>
                </a:lnTo>
                <a:lnTo>
                  <a:pt x="674839" y="1282534"/>
                </a:lnTo>
                <a:lnTo>
                  <a:pt x="682955" y="1280553"/>
                </a:lnTo>
                <a:lnTo>
                  <a:pt x="690092" y="1276527"/>
                </a:lnTo>
                <a:lnTo>
                  <a:pt x="695921" y="1270762"/>
                </a:lnTo>
                <a:lnTo>
                  <a:pt x="700049" y="1263510"/>
                </a:lnTo>
                <a:lnTo>
                  <a:pt x="717003" y="1221092"/>
                </a:lnTo>
                <a:lnTo>
                  <a:pt x="722058" y="1208455"/>
                </a:lnTo>
                <a:lnTo>
                  <a:pt x="724281" y="1202905"/>
                </a:lnTo>
                <a:lnTo>
                  <a:pt x="730745" y="1186738"/>
                </a:lnTo>
                <a:lnTo>
                  <a:pt x="735926" y="1173797"/>
                </a:lnTo>
                <a:lnTo>
                  <a:pt x="766457" y="1235113"/>
                </a:lnTo>
                <a:lnTo>
                  <a:pt x="793940" y="1252004"/>
                </a:lnTo>
                <a:lnTo>
                  <a:pt x="916089" y="1252004"/>
                </a:lnTo>
                <a:lnTo>
                  <a:pt x="916089" y="1190929"/>
                </a:lnTo>
                <a:lnTo>
                  <a:pt x="812812" y="1190929"/>
                </a:lnTo>
                <a:lnTo>
                  <a:pt x="804278" y="1173797"/>
                </a:lnTo>
                <a:lnTo>
                  <a:pt x="760349" y="1085659"/>
                </a:lnTo>
                <a:lnTo>
                  <a:pt x="731583" y="1068781"/>
                </a:lnTo>
                <a:lnTo>
                  <a:pt x="722909" y="1070406"/>
                </a:lnTo>
                <a:lnTo>
                  <a:pt x="715213" y="1074356"/>
                </a:lnTo>
                <a:lnTo>
                  <a:pt x="708926" y="1080300"/>
                </a:lnTo>
                <a:lnTo>
                  <a:pt x="704494" y="1087932"/>
                </a:lnTo>
                <a:lnTo>
                  <a:pt x="664984" y="1186738"/>
                </a:lnTo>
                <a:lnTo>
                  <a:pt x="636130" y="1143419"/>
                </a:lnTo>
                <a:lnTo>
                  <a:pt x="630872" y="1137323"/>
                </a:lnTo>
                <a:lnTo>
                  <a:pt x="624306" y="1132903"/>
                </a:lnTo>
                <a:lnTo>
                  <a:pt x="616826" y="1130350"/>
                </a:lnTo>
                <a:lnTo>
                  <a:pt x="608799" y="1129855"/>
                </a:lnTo>
                <a:lnTo>
                  <a:pt x="600925" y="1131404"/>
                </a:lnTo>
                <a:lnTo>
                  <a:pt x="593852" y="1134872"/>
                </a:lnTo>
                <a:lnTo>
                  <a:pt x="587883" y="1140040"/>
                </a:lnTo>
                <a:lnTo>
                  <a:pt x="583387" y="1146683"/>
                </a:lnTo>
                <a:lnTo>
                  <a:pt x="555332" y="1202905"/>
                </a:lnTo>
                <a:lnTo>
                  <a:pt x="551332" y="1190929"/>
                </a:lnTo>
                <a:lnTo>
                  <a:pt x="517525" y="1089609"/>
                </a:lnTo>
                <a:lnTo>
                  <a:pt x="487426" y="1068781"/>
                </a:lnTo>
                <a:lnTo>
                  <a:pt x="477710" y="1070749"/>
                </a:lnTo>
                <a:lnTo>
                  <a:pt x="469341" y="1075575"/>
                </a:lnTo>
                <a:lnTo>
                  <a:pt x="462889" y="1082776"/>
                </a:lnTo>
                <a:lnTo>
                  <a:pt x="458965" y="1091869"/>
                </a:lnTo>
                <a:lnTo>
                  <a:pt x="434187" y="1190929"/>
                </a:lnTo>
                <a:lnTo>
                  <a:pt x="305358" y="1190929"/>
                </a:lnTo>
                <a:lnTo>
                  <a:pt x="305358" y="580199"/>
                </a:lnTo>
                <a:lnTo>
                  <a:pt x="307759" y="568312"/>
                </a:lnTo>
                <a:lnTo>
                  <a:pt x="314299" y="558596"/>
                </a:lnTo>
                <a:lnTo>
                  <a:pt x="324015" y="552056"/>
                </a:lnTo>
                <a:lnTo>
                  <a:pt x="335889" y="549656"/>
                </a:lnTo>
                <a:lnTo>
                  <a:pt x="885558" y="549656"/>
                </a:lnTo>
                <a:lnTo>
                  <a:pt x="897432" y="552056"/>
                </a:lnTo>
                <a:lnTo>
                  <a:pt x="907148" y="558596"/>
                </a:lnTo>
                <a:lnTo>
                  <a:pt x="913688" y="568312"/>
                </a:lnTo>
                <a:lnTo>
                  <a:pt x="916089" y="580199"/>
                </a:lnTo>
                <a:lnTo>
                  <a:pt x="916089" y="494753"/>
                </a:lnTo>
                <a:lnTo>
                  <a:pt x="885558" y="488594"/>
                </a:lnTo>
                <a:lnTo>
                  <a:pt x="335889" y="488594"/>
                </a:lnTo>
                <a:lnTo>
                  <a:pt x="300240" y="495782"/>
                </a:lnTo>
                <a:lnTo>
                  <a:pt x="271119" y="515416"/>
                </a:lnTo>
                <a:lnTo>
                  <a:pt x="251485" y="544537"/>
                </a:lnTo>
                <a:lnTo>
                  <a:pt x="244284" y="580199"/>
                </a:lnTo>
                <a:lnTo>
                  <a:pt x="244284" y="1313078"/>
                </a:lnTo>
                <a:lnTo>
                  <a:pt x="251485" y="1348740"/>
                </a:lnTo>
                <a:lnTo>
                  <a:pt x="271119" y="1377861"/>
                </a:lnTo>
                <a:lnTo>
                  <a:pt x="300240" y="1397482"/>
                </a:lnTo>
                <a:lnTo>
                  <a:pt x="335889" y="1404683"/>
                </a:lnTo>
                <a:lnTo>
                  <a:pt x="885558" y="1404683"/>
                </a:lnTo>
                <a:lnTo>
                  <a:pt x="950328" y="1377861"/>
                </a:lnTo>
                <a:lnTo>
                  <a:pt x="971003" y="1343609"/>
                </a:lnTo>
                <a:lnTo>
                  <a:pt x="977163" y="1313078"/>
                </a:lnTo>
                <a:lnTo>
                  <a:pt x="977163" y="1190929"/>
                </a:lnTo>
                <a:lnTo>
                  <a:pt x="977163" y="580199"/>
                </a:lnTo>
                <a:close/>
              </a:path>
              <a:path w="1221739" h="1893570" extrusionOk="0">
                <a:moveTo>
                  <a:pt x="1221460" y="763409"/>
                </a:moveTo>
                <a:lnTo>
                  <a:pt x="1215288" y="732878"/>
                </a:lnTo>
                <a:lnTo>
                  <a:pt x="1214259" y="727760"/>
                </a:lnTo>
                <a:lnTo>
                  <a:pt x="1194625" y="698639"/>
                </a:lnTo>
                <a:lnTo>
                  <a:pt x="1165504" y="679005"/>
                </a:lnTo>
                <a:lnTo>
                  <a:pt x="1160373" y="677976"/>
                </a:lnTo>
                <a:lnTo>
                  <a:pt x="1160373" y="763409"/>
                </a:lnTo>
                <a:lnTo>
                  <a:pt x="1160373" y="824496"/>
                </a:lnTo>
                <a:lnTo>
                  <a:pt x="1157973" y="836371"/>
                </a:lnTo>
                <a:lnTo>
                  <a:pt x="1151432" y="846086"/>
                </a:lnTo>
                <a:lnTo>
                  <a:pt x="1141730" y="852627"/>
                </a:lnTo>
                <a:lnTo>
                  <a:pt x="1129842" y="855027"/>
                </a:lnTo>
                <a:lnTo>
                  <a:pt x="1099312" y="855027"/>
                </a:lnTo>
                <a:lnTo>
                  <a:pt x="1099312" y="732878"/>
                </a:lnTo>
                <a:lnTo>
                  <a:pt x="1129842" y="732878"/>
                </a:lnTo>
                <a:lnTo>
                  <a:pt x="1141730" y="735279"/>
                </a:lnTo>
                <a:lnTo>
                  <a:pt x="1151432" y="741832"/>
                </a:lnTo>
                <a:lnTo>
                  <a:pt x="1157973" y="751535"/>
                </a:lnTo>
                <a:lnTo>
                  <a:pt x="1160373" y="763409"/>
                </a:lnTo>
                <a:lnTo>
                  <a:pt x="1160373" y="677976"/>
                </a:lnTo>
                <a:lnTo>
                  <a:pt x="1129842" y="671804"/>
                </a:lnTo>
                <a:lnTo>
                  <a:pt x="1099312" y="671804"/>
                </a:lnTo>
                <a:lnTo>
                  <a:pt x="1099312" y="580199"/>
                </a:lnTo>
                <a:lnTo>
                  <a:pt x="1094105" y="533539"/>
                </a:lnTo>
                <a:lnTo>
                  <a:pt x="1079271" y="490118"/>
                </a:lnTo>
                <a:lnTo>
                  <a:pt x="1055801" y="451231"/>
                </a:lnTo>
                <a:lnTo>
                  <a:pt x="1038237" y="432574"/>
                </a:lnTo>
                <a:lnTo>
                  <a:pt x="1038237" y="580199"/>
                </a:lnTo>
                <a:lnTo>
                  <a:pt x="1038237" y="1313078"/>
                </a:lnTo>
                <a:lnTo>
                  <a:pt x="1030414" y="1361313"/>
                </a:lnTo>
                <a:lnTo>
                  <a:pt x="1008722" y="1403197"/>
                </a:lnTo>
                <a:lnTo>
                  <a:pt x="975677" y="1436243"/>
                </a:lnTo>
                <a:lnTo>
                  <a:pt x="933780" y="1457934"/>
                </a:lnTo>
                <a:lnTo>
                  <a:pt x="885545" y="1465757"/>
                </a:lnTo>
                <a:lnTo>
                  <a:pt x="880046" y="1465757"/>
                </a:lnTo>
                <a:lnTo>
                  <a:pt x="880046" y="1526832"/>
                </a:lnTo>
                <a:lnTo>
                  <a:pt x="829144" y="1832203"/>
                </a:lnTo>
                <a:lnTo>
                  <a:pt x="392290" y="1832203"/>
                </a:lnTo>
                <a:lnTo>
                  <a:pt x="341388" y="1526832"/>
                </a:lnTo>
                <a:lnTo>
                  <a:pt x="880046" y="1526832"/>
                </a:lnTo>
                <a:lnTo>
                  <a:pt x="880046" y="1465757"/>
                </a:lnTo>
                <a:lnTo>
                  <a:pt x="335889" y="1465757"/>
                </a:lnTo>
                <a:lnTo>
                  <a:pt x="287655" y="1457934"/>
                </a:lnTo>
                <a:lnTo>
                  <a:pt x="245770" y="1436243"/>
                </a:lnTo>
                <a:lnTo>
                  <a:pt x="212725" y="1403197"/>
                </a:lnTo>
                <a:lnTo>
                  <a:pt x="191033" y="1361313"/>
                </a:lnTo>
                <a:lnTo>
                  <a:pt x="183210" y="1313078"/>
                </a:lnTo>
                <a:lnTo>
                  <a:pt x="183210" y="1007706"/>
                </a:lnTo>
                <a:lnTo>
                  <a:pt x="183210" y="885558"/>
                </a:lnTo>
                <a:lnTo>
                  <a:pt x="183210" y="580199"/>
                </a:lnTo>
                <a:lnTo>
                  <a:pt x="191033" y="531964"/>
                </a:lnTo>
                <a:lnTo>
                  <a:pt x="212725" y="490067"/>
                </a:lnTo>
                <a:lnTo>
                  <a:pt x="245770" y="457022"/>
                </a:lnTo>
                <a:lnTo>
                  <a:pt x="287655" y="435343"/>
                </a:lnTo>
                <a:lnTo>
                  <a:pt x="335889" y="427507"/>
                </a:lnTo>
                <a:lnTo>
                  <a:pt x="885545" y="427507"/>
                </a:lnTo>
                <a:lnTo>
                  <a:pt x="933780" y="435343"/>
                </a:lnTo>
                <a:lnTo>
                  <a:pt x="975677" y="457022"/>
                </a:lnTo>
                <a:lnTo>
                  <a:pt x="1008722" y="490067"/>
                </a:lnTo>
                <a:lnTo>
                  <a:pt x="1030414" y="531964"/>
                </a:lnTo>
                <a:lnTo>
                  <a:pt x="1038237" y="580199"/>
                </a:lnTo>
                <a:lnTo>
                  <a:pt x="1038237" y="432574"/>
                </a:lnTo>
                <a:lnTo>
                  <a:pt x="1033475" y="427507"/>
                </a:lnTo>
                <a:lnTo>
                  <a:pt x="1024674" y="418160"/>
                </a:lnTo>
                <a:lnTo>
                  <a:pt x="986853" y="392188"/>
                </a:lnTo>
                <a:lnTo>
                  <a:pt x="943317" y="374599"/>
                </a:lnTo>
                <a:lnTo>
                  <a:pt x="941959" y="366445"/>
                </a:lnTo>
                <a:lnTo>
                  <a:pt x="891057" y="61074"/>
                </a:lnTo>
                <a:lnTo>
                  <a:pt x="885126" y="25501"/>
                </a:lnTo>
                <a:lnTo>
                  <a:pt x="881481" y="15303"/>
                </a:lnTo>
                <a:lnTo>
                  <a:pt x="880046" y="13589"/>
                </a:lnTo>
                <a:lnTo>
                  <a:pt x="880046" y="366445"/>
                </a:lnTo>
                <a:lnTo>
                  <a:pt x="341388" y="366445"/>
                </a:lnTo>
                <a:lnTo>
                  <a:pt x="392290" y="61074"/>
                </a:lnTo>
                <a:lnTo>
                  <a:pt x="829144" y="61074"/>
                </a:lnTo>
                <a:lnTo>
                  <a:pt x="880046" y="366445"/>
                </a:lnTo>
                <a:lnTo>
                  <a:pt x="880046" y="13589"/>
                </a:lnTo>
                <a:lnTo>
                  <a:pt x="874737" y="7239"/>
                </a:lnTo>
                <a:lnTo>
                  <a:pt x="865670" y="1917"/>
                </a:lnTo>
                <a:lnTo>
                  <a:pt x="855014" y="0"/>
                </a:lnTo>
                <a:lnTo>
                  <a:pt x="366433" y="0"/>
                </a:lnTo>
                <a:lnTo>
                  <a:pt x="336321" y="25501"/>
                </a:lnTo>
                <a:lnTo>
                  <a:pt x="278117" y="374599"/>
                </a:lnTo>
                <a:lnTo>
                  <a:pt x="234581" y="392188"/>
                </a:lnTo>
                <a:lnTo>
                  <a:pt x="196773" y="418160"/>
                </a:lnTo>
                <a:lnTo>
                  <a:pt x="165646" y="451231"/>
                </a:lnTo>
                <a:lnTo>
                  <a:pt x="142176" y="490118"/>
                </a:lnTo>
                <a:lnTo>
                  <a:pt x="127355" y="533539"/>
                </a:lnTo>
                <a:lnTo>
                  <a:pt x="122135" y="580199"/>
                </a:lnTo>
                <a:lnTo>
                  <a:pt x="122135" y="824496"/>
                </a:lnTo>
                <a:lnTo>
                  <a:pt x="122135" y="885558"/>
                </a:lnTo>
                <a:lnTo>
                  <a:pt x="122135" y="1007706"/>
                </a:lnTo>
                <a:lnTo>
                  <a:pt x="91605" y="1007706"/>
                </a:lnTo>
                <a:lnTo>
                  <a:pt x="79717" y="1005306"/>
                </a:lnTo>
                <a:lnTo>
                  <a:pt x="70002" y="998766"/>
                </a:lnTo>
                <a:lnTo>
                  <a:pt x="63461" y="989063"/>
                </a:lnTo>
                <a:lnTo>
                  <a:pt x="61061" y="977163"/>
                </a:lnTo>
                <a:lnTo>
                  <a:pt x="61061" y="916101"/>
                </a:lnTo>
                <a:lnTo>
                  <a:pt x="63461" y="904214"/>
                </a:lnTo>
                <a:lnTo>
                  <a:pt x="70002" y="894499"/>
                </a:lnTo>
                <a:lnTo>
                  <a:pt x="79717" y="887958"/>
                </a:lnTo>
                <a:lnTo>
                  <a:pt x="91605" y="885558"/>
                </a:lnTo>
                <a:lnTo>
                  <a:pt x="122135" y="885558"/>
                </a:lnTo>
                <a:lnTo>
                  <a:pt x="122135" y="824496"/>
                </a:lnTo>
                <a:lnTo>
                  <a:pt x="91605" y="824496"/>
                </a:lnTo>
                <a:lnTo>
                  <a:pt x="55943" y="831697"/>
                </a:lnTo>
                <a:lnTo>
                  <a:pt x="26822" y="851319"/>
                </a:lnTo>
                <a:lnTo>
                  <a:pt x="7188" y="880440"/>
                </a:lnTo>
                <a:lnTo>
                  <a:pt x="0" y="916101"/>
                </a:lnTo>
                <a:lnTo>
                  <a:pt x="0" y="977163"/>
                </a:lnTo>
                <a:lnTo>
                  <a:pt x="7188" y="1012825"/>
                </a:lnTo>
                <a:lnTo>
                  <a:pt x="26822" y="1041946"/>
                </a:lnTo>
                <a:lnTo>
                  <a:pt x="55943" y="1061580"/>
                </a:lnTo>
                <a:lnTo>
                  <a:pt x="91605" y="1068781"/>
                </a:lnTo>
                <a:lnTo>
                  <a:pt x="122135" y="1068781"/>
                </a:lnTo>
                <a:lnTo>
                  <a:pt x="122135" y="1313078"/>
                </a:lnTo>
                <a:lnTo>
                  <a:pt x="127355" y="1359738"/>
                </a:lnTo>
                <a:lnTo>
                  <a:pt x="142176" y="1403146"/>
                </a:lnTo>
                <a:lnTo>
                  <a:pt x="165646" y="1442034"/>
                </a:lnTo>
                <a:lnTo>
                  <a:pt x="196773" y="1475105"/>
                </a:lnTo>
                <a:lnTo>
                  <a:pt x="234581" y="1501089"/>
                </a:lnTo>
                <a:lnTo>
                  <a:pt x="278117" y="1518678"/>
                </a:lnTo>
                <a:lnTo>
                  <a:pt x="336321" y="1867763"/>
                </a:lnTo>
                <a:lnTo>
                  <a:pt x="339966" y="1877961"/>
                </a:lnTo>
                <a:lnTo>
                  <a:pt x="346710" y="1886038"/>
                </a:lnTo>
                <a:lnTo>
                  <a:pt x="355777" y="1891347"/>
                </a:lnTo>
                <a:lnTo>
                  <a:pt x="366433" y="1893265"/>
                </a:lnTo>
                <a:lnTo>
                  <a:pt x="855014" y="1893265"/>
                </a:lnTo>
                <a:lnTo>
                  <a:pt x="885126" y="1867763"/>
                </a:lnTo>
                <a:lnTo>
                  <a:pt x="941959" y="1526832"/>
                </a:lnTo>
                <a:lnTo>
                  <a:pt x="943317" y="1518678"/>
                </a:lnTo>
                <a:lnTo>
                  <a:pt x="986853" y="1501089"/>
                </a:lnTo>
                <a:lnTo>
                  <a:pt x="1024674" y="1475105"/>
                </a:lnTo>
                <a:lnTo>
                  <a:pt x="1055801" y="1442034"/>
                </a:lnTo>
                <a:lnTo>
                  <a:pt x="1079271" y="1403146"/>
                </a:lnTo>
                <a:lnTo>
                  <a:pt x="1094105" y="1359738"/>
                </a:lnTo>
                <a:lnTo>
                  <a:pt x="1099312" y="1313078"/>
                </a:lnTo>
                <a:lnTo>
                  <a:pt x="1099312" y="1221460"/>
                </a:lnTo>
                <a:lnTo>
                  <a:pt x="1129842" y="1221460"/>
                </a:lnTo>
                <a:lnTo>
                  <a:pt x="1165504" y="1214259"/>
                </a:lnTo>
                <a:lnTo>
                  <a:pt x="1194625" y="1194638"/>
                </a:lnTo>
                <a:lnTo>
                  <a:pt x="1214259" y="1165517"/>
                </a:lnTo>
                <a:lnTo>
                  <a:pt x="1215288" y="1160386"/>
                </a:lnTo>
                <a:lnTo>
                  <a:pt x="1221460" y="1129855"/>
                </a:lnTo>
                <a:lnTo>
                  <a:pt x="1221460" y="1068781"/>
                </a:lnTo>
                <a:lnTo>
                  <a:pt x="1215288" y="1038250"/>
                </a:lnTo>
                <a:lnTo>
                  <a:pt x="1214259" y="1033119"/>
                </a:lnTo>
                <a:lnTo>
                  <a:pt x="1194625" y="1003998"/>
                </a:lnTo>
                <a:lnTo>
                  <a:pt x="1165504" y="984364"/>
                </a:lnTo>
                <a:lnTo>
                  <a:pt x="1160373" y="983335"/>
                </a:lnTo>
                <a:lnTo>
                  <a:pt x="1160373" y="1068781"/>
                </a:lnTo>
                <a:lnTo>
                  <a:pt x="1160373" y="1129855"/>
                </a:lnTo>
                <a:lnTo>
                  <a:pt x="1157973" y="1141742"/>
                </a:lnTo>
                <a:lnTo>
                  <a:pt x="1151432" y="1151445"/>
                </a:lnTo>
                <a:lnTo>
                  <a:pt x="1141730" y="1157986"/>
                </a:lnTo>
                <a:lnTo>
                  <a:pt x="1129842" y="1160386"/>
                </a:lnTo>
                <a:lnTo>
                  <a:pt x="1099312" y="1160386"/>
                </a:lnTo>
                <a:lnTo>
                  <a:pt x="1099312" y="1038250"/>
                </a:lnTo>
                <a:lnTo>
                  <a:pt x="1129842" y="1038250"/>
                </a:lnTo>
                <a:lnTo>
                  <a:pt x="1141730" y="1040650"/>
                </a:lnTo>
                <a:lnTo>
                  <a:pt x="1151432" y="1047191"/>
                </a:lnTo>
                <a:lnTo>
                  <a:pt x="1157973" y="1056894"/>
                </a:lnTo>
                <a:lnTo>
                  <a:pt x="1160373" y="1068781"/>
                </a:lnTo>
                <a:lnTo>
                  <a:pt x="1160373" y="983335"/>
                </a:lnTo>
                <a:lnTo>
                  <a:pt x="1129842" y="977163"/>
                </a:lnTo>
                <a:lnTo>
                  <a:pt x="1099312" y="977163"/>
                </a:lnTo>
                <a:lnTo>
                  <a:pt x="1099312" y="916101"/>
                </a:lnTo>
                <a:lnTo>
                  <a:pt x="1129842" y="916101"/>
                </a:lnTo>
                <a:lnTo>
                  <a:pt x="1165504" y="908900"/>
                </a:lnTo>
                <a:lnTo>
                  <a:pt x="1194625" y="889266"/>
                </a:lnTo>
                <a:lnTo>
                  <a:pt x="1214259" y="860145"/>
                </a:lnTo>
                <a:lnTo>
                  <a:pt x="1215288" y="855027"/>
                </a:lnTo>
                <a:lnTo>
                  <a:pt x="1221460" y="824496"/>
                </a:lnTo>
                <a:lnTo>
                  <a:pt x="1221460" y="763409"/>
                </a:lnTo>
                <a:close/>
              </a:path>
            </a:pathLst>
          </a:custGeom>
          <a:solidFill>
            <a:srgbClr val="4B268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 name="Google Shape;409;p26">
            <a:extLst>
              <a:ext uri="{FF2B5EF4-FFF2-40B4-BE49-F238E27FC236}">
                <a16:creationId xmlns:a16="http://schemas.microsoft.com/office/drawing/2014/main" id="{F6EF3FB1-8153-667E-296C-A646CEA22467}"/>
              </a:ext>
            </a:extLst>
          </p:cNvPr>
          <p:cNvSpPr/>
          <p:nvPr/>
        </p:nvSpPr>
        <p:spPr>
          <a:xfrm>
            <a:off x="13409490" y="3430460"/>
            <a:ext cx="443347" cy="515298"/>
          </a:xfrm>
          <a:custGeom>
            <a:avLst/>
            <a:gdLst/>
            <a:ahLst/>
            <a:cxnLst/>
            <a:rect l="l" t="t" r="r" b="b"/>
            <a:pathLst>
              <a:path w="1361439" h="1651000" extrusionOk="0">
                <a:moveTo>
                  <a:pt x="378223" y="0"/>
                </a:moveTo>
                <a:lnTo>
                  <a:pt x="332254" y="0"/>
                </a:lnTo>
                <a:lnTo>
                  <a:pt x="284984" y="12699"/>
                </a:lnTo>
                <a:lnTo>
                  <a:pt x="246341" y="38099"/>
                </a:lnTo>
                <a:lnTo>
                  <a:pt x="220264" y="76199"/>
                </a:lnTo>
                <a:lnTo>
                  <a:pt x="210696" y="114299"/>
                </a:lnTo>
                <a:lnTo>
                  <a:pt x="220264" y="165099"/>
                </a:lnTo>
                <a:lnTo>
                  <a:pt x="246341" y="203199"/>
                </a:lnTo>
                <a:lnTo>
                  <a:pt x="284984" y="228599"/>
                </a:lnTo>
                <a:lnTo>
                  <a:pt x="332254" y="241299"/>
                </a:lnTo>
                <a:lnTo>
                  <a:pt x="363912" y="253999"/>
                </a:lnTo>
                <a:lnTo>
                  <a:pt x="398244" y="266699"/>
                </a:lnTo>
                <a:lnTo>
                  <a:pt x="432575" y="292099"/>
                </a:lnTo>
                <a:lnTo>
                  <a:pt x="464233" y="317499"/>
                </a:lnTo>
                <a:lnTo>
                  <a:pt x="249618" y="317499"/>
                </a:lnTo>
                <a:lnTo>
                  <a:pt x="216203" y="330199"/>
                </a:lnTo>
                <a:lnTo>
                  <a:pt x="184877" y="355599"/>
                </a:lnTo>
                <a:lnTo>
                  <a:pt x="155486" y="368299"/>
                </a:lnTo>
                <a:lnTo>
                  <a:pt x="128125" y="393699"/>
                </a:lnTo>
                <a:lnTo>
                  <a:pt x="102891" y="419099"/>
                </a:lnTo>
                <a:lnTo>
                  <a:pt x="79821" y="444499"/>
                </a:lnTo>
                <a:lnTo>
                  <a:pt x="59488" y="482599"/>
                </a:lnTo>
                <a:lnTo>
                  <a:pt x="41964" y="507999"/>
                </a:lnTo>
                <a:lnTo>
                  <a:pt x="27322" y="546099"/>
                </a:lnTo>
                <a:lnTo>
                  <a:pt x="15390" y="584199"/>
                </a:lnTo>
                <a:lnTo>
                  <a:pt x="6842" y="622299"/>
                </a:lnTo>
                <a:lnTo>
                  <a:pt x="1703" y="673099"/>
                </a:lnTo>
                <a:lnTo>
                  <a:pt x="0" y="711199"/>
                </a:lnTo>
                <a:lnTo>
                  <a:pt x="998" y="749299"/>
                </a:lnTo>
                <a:lnTo>
                  <a:pt x="8783" y="812799"/>
                </a:lnTo>
                <a:lnTo>
                  <a:pt x="15528" y="850899"/>
                </a:lnTo>
                <a:lnTo>
                  <a:pt x="27825" y="901699"/>
                </a:lnTo>
                <a:lnTo>
                  <a:pt x="43569" y="952499"/>
                </a:lnTo>
                <a:lnTo>
                  <a:pt x="47276" y="965199"/>
                </a:lnTo>
                <a:lnTo>
                  <a:pt x="52095" y="977899"/>
                </a:lnTo>
                <a:lnTo>
                  <a:pt x="56467" y="990599"/>
                </a:lnTo>
                <a:lnTo>
                  <a:pt x="58830" y="1003299"/>
                </a:lnTo>
                <a:lnTo>
                  <a:pt x="76884" y="1041399"/>
                </a:lnTo>
                <a:lnTo>
                  <a:pt x="96786" y="1092199"/>
                </a:lnTo>
                <a:lnTo>
                  <a:pt x="118483" y="1142999"/>
                </a:lnTo>
                <a:lnTo>
                  <a:pt x="141927" y="1181099"/>
                </a:lnTo>
                <a:lnTo>
                  <a:pt x="167065" y="1231899"/>
                </a:lnTo>
                <a:lnTo>
                  <a:pt x="194830" y="1269999"/>
                </a:lnTo>
                <a:lnTo>
                  <a:pt x="223739" y="1320799"/>
                </a:lnTo>
                <a:lnTo>
                  <a:pt x="253726" y="1358899"/>
                </a:lnTo>
                <a:lnTo>
                  <a:pt x="284720" y="1396999"/>
                </a:lnTo>
                <a:lnTo>
                  <a:pt x="316654" y="1435099"/>
                </a:lnTo>
                <a:lnTo>
                  <a:pt x="352106" y="1473199"/>
                </a:lnTo>
                <a:lnTo>
                  <a:pt x="387995" y="1511299"/>
                </a:lnTo>
                <a:lnTo>
                  <a:pt x="424239" y="1549399"/>
                </a:lnTo>
                <a:lnTo>
                  <a:pt x="497464" y="1600199"/>
                </a:lnTo>
                <a:lnTo>
                  <a:pt x="549052" y="1625599"/>
                </a:lnTo>
                <a:lnTo>
                  <a:pt x="651387" y="1650999"/>
                </a:lnTo>
                <a:lnTo>
                  <a:pt x="814929" y="1650999"/>
                </a:lnTo>
                <a:lnTo>
                  <a:pt x="838743" y="1638299"/>
                </a:lnTo>
                <a:lnTo>
                  <a:pt x="860973" y="1638299"/>
                </a:lnTo>
                <a:lnTo>
                  <a:pt x="881763" y="1625599"/>
                </a:lnTo>
                <a:lnTo>
                  <a:pt x="901256" y="1625599"/>
                </a:lnTo>
                <a:lnTo>
                  <a:pt x="933538" y="1600199"/>
                </a:lnTo>
                <a:lnTo>
                  <a:pt x="947679" y="1587499"/>
                </a:lnTo>
                <a:lnTo>
                  <a:pt x="657412" y="1587499"/>
                </a:lnTo>
                <a:lnTo>
                  <a:pt x="566985" y="1562099"/>
                </a:lnTo>
                <a:lnTo>
                  <a:pt x="520758" y="1536699"/>
                </a:lnTo>
                <a:lnTo>
                  <a:pt x="473987" y="1498599"/>
                </a:lnTo>
                <a:lnTo>
                  <a:pt x="410899" y="1447799"/>
                </a:lnTo>
                <a:lnTo>
                  <a:pt x="379729" y="1409699"/>
                </a:lnTo>
                <a:lnTo>
                  <a:pt x="349027" y="1384299"/>
                </a:lnTo>
                <a:lnTo>
                  <a:pt x="318954" y="1346199"/>
                </a:lnTo>
                <a:lnTo>
                  <a:pt x="289675" y="1295399"/>
                </a:lnTo>
                <a:lnTo>
                  <a:pt x="261352" y="1257299"/>
                </a:lnTo>
                <a:lnTo>
                  <a:pt x="234149" y="1219199"/>
                </a:lnTo>
                <a:lnTo>
                  <a:pt x="208228" y="1168399"/>
                </a:lnTo>
                <a:lnTo>
                  <a:pt x="183752" y="1117599"/>
                </a:lnTo>
                <a:lnTo>
                  <a:pt x="169707" y="1092199"/>
                </a:lnTo>
                <a:lnTo>
                  <a:pt x="156445" y="1066799"/>
                </a:lnTo>
                <a:lnTo>
                  <a:pt x="143982" y="1041399"/>
                </a:lnTo>
                <a:lnTo>
                  <a:pt x="132337" y="1003299"/>
                </a:lnTo>
                <a:lnTo>
                  <a:pt x="620745" y="1003299"/>
                </a:lnTo>
                <a:lnTo>
                  <a:pt x="620745" y="939799"/>
                </a:lnTo>
                <a:lnTo>
                  <a:pt x="108860" y="939799"/>
                </a:lnTo>
                <a:lnTo>
                  <a:pt x="103038" y="927099"/>
                </a:lnTo>
                <a:lnTo>
                  <a:pt x="97605" y="914399"/>
                </a:lnTo>
                <a:lnTo>
                  <a:pt x="92567" y="888999"/>
                </a:lnTo>
                <a:lnTo>
                  <a:pt x="87927" y="876299"/>
                </a:lnTo>
                <a:lnTo>
                  <a:pt x="194983" y="876299"/>
                </a:lnTo>
                <a:lnTo>
                  <a:pt x="203229" y="863599"/>
                </a:lnTo>
                <a:lnTo>
                  <a:pt x="261625" y="812799"/>
                </a:lnTo>
                <a:lnTo>
                  <a:pt x="73927" y="812799"/>
                </a:lnTo>
                <a:lnTo>
                  <a:pt x="69952" y="787399"/>
                </a:lnTo>
                <a:lnTo>
                  <a:pt x="67090" y="761999"/>
                </a:lnTo>
                <a:lnTo>
                  <a:pt x="65373" y="736599"/>
                </a:lnTo>
                <a:lnTo>
                  <a:pt x="64830" y="711199"/>
                </a:lnTo>
                <a:lnTo>
                  <a:pt x="68487" y="660399"/>
                </a:lnTo>
                <a:lnTo>
                  <a:pt x="79239" y="596899"/>
                </a:lnTo>
                <a:lnTo>
                  <a:pt x="96813" y="546099"/>
                </a:lnTo>
                <a:lnTo>
                  <a:pt x="120939" y="507999"/>
                </a:lnTo>
                <a:lnTo>
                  <a:pt x="151342" y="469899"/>
                </a:lnTo>
                <a:lnTo>
                  <a:pt x="186239" y="431799"/>
                </a:lnTo>
                <a:lnTo>
                  <a:pt x="225184" y="406399"/>
                </a:lnTo>
                <a:lnTo>
                  <a:pt x="267501" y="380999"/>
                </a:lnTo>
                <a:lnTo>
                  <a:pt x="312511" y="368299"/>
                </a:lnTo>
                <a:lnTo>
                  <a:pt x="611854" y="368299"/>
                </a:lnTo>
                <a:lnTo>
                  <a:pt x="646749" y="330199"/>
                </a:lnTo>
                <a:lnTo>
                  <a:pt x="554663" y="330199"/>
                </a:lnTo>
                <a:lnTo>
                  <a:pt x="529003" y="304799"/>
                </a:lnTo>
                <a:lnTo>
                  <a:pt x="496721" y="266699"/>
                </a:lnTo>
                <a:lnTo>
                  <a:pt x="459626" y="228599"/>
                </a:lnTo>
                <a:lnTo>
                  <a:pt x="419526" y="203199"/>
                </a:lnTo>
                <a:lnTo>
                  <a:pt x="433825" y="190499"/>
                </a:lnTo>
                <a:lnTo>
                  <a:pt x="439219" y="177799"/>
                </a:lnTo>
                <a:lnTo>
                  <a:pt x="310193" y="177799"/>
                </a:lnTo>
                <a:lnTo>
                  <a:pt x="292160" y="165099"/>
                </a:lnTo>
                <a:lnTo>
                  <a:pt x="279991" y="139699"/>
                </a:lnTo>
                <a:lnTo>
                  <a:pt x="275526" y="114299"/>
                </a:lnTo>
                <a:lnTo>
                  <a:pt x="279991" y="101599"/>
                </a:lnTo>
                <a:lnTo>
                  <a:pt x="292160" y="76199"/>
                </a:lnTo>
                <a:lnTo>
                  <a:pt x="310193" y="63499"/>
                </a:lnTo>
                <a:lnTo>
                  <a:pt x="535360" y="63499"/>
                </a:lnTo>
                <a:lnTo>
                  <a:pt x="468808" y="25399"/>
                </a:lnTo>
                <a:lnTo>
                  <a:pt x="378223" y="0"/>
                </a:lnTo>
                <a:close/>
              </a:path>
              <a:path w="1361439" h="1651000" extrusionOk="0">
                <a:moveTo>
                  <a:pt x="1004784" y="1473199"/>
                </a:moveTo>
                <a:lnTo>
                  <a:pt x="952934" y="1473199"/>
                </a:lnTo>
                <a:lnTo>
                  <a:pt x="947830" y="1485899"/>
                </a:lnTo>
                <a:lnTo>
                  <a:pt x="932711" y="1511299"/>
                </a:lnTo>
                <a:lnTo>
                  <a:pt x="915450" y="1523999"/>
                </a:lnTo>
                <a:lnTo>
                  <a:pt x="895318" y="1549399"/>
                </a:lnTo>
                <a:lnTo>
                  <a:pt x="871585" y="1562099"/>
                </a:lnTo>
                <a:lnTo>
                  <a:pt x="838550" y="1574799"/>
                </a:lnTo>
                <a:lnTo>
                  <a:pt x="799494" y="1587499"/>
                </a:lnTo>
                <a:lnTo>
                  <a:pt x="947679" y="1587499"/>
                </a:lnTo>
                <a:lnTo>
                  <a:pt x="961820" y="1574799"/>
                </a:lnTo>
                <a:lnTo>
                  <a:pt x="986017" y="1549399"/>
                </a:lnTo>
                <a:lnTo>
                  <a:pt x="1006046" y="1511299"/>
                </a:lnTo>
                <a:lnTo>
                  <a:pt x="1008300" y="1498599"/>
                </a:lnTo>
                <a:lnTo>
                  <a:pt x="1009317" y="1498599"/>
                </a:lnTo>
                <a:lnTo>
                  <a:pt x="1009089" y="1485899"/>
                </a:lnTo>
                <a:lnTo>
                  <a:pt x="1007604" y="1485899"/>
                </a:lnTo>
                <a:lnTo>
                  <a:pt x="1004784" y="1473199"/>
                </a:lnTo>
                <a:close/>
              </a:path>
              <a:path w="1361439" h="1651000" extrusionOk="0">
                <a:moveTo>
                  <a:pt x="986692" y="1460499"/>
                </a:moveTo>
                <a:lnTo>
                  <a:pt x="967907" y="1460499"/>
                </a:lnTo>
                <a:lnTo>
                  <a:pt x="959761" y="1473199"/>
                </a:lnTo>
                <a:lnTo>
                  <a:pt x="998979" y="1473199"/>
                </a:lnTo>
                <a:lnTo>
                  <a:pt x="986692" y="1460499"/>
                </a:lnTo>
                <a:close/>
              </a:path>
              <a:path w="1361439" h="1651000" extrusionOk="0">
                <a:moveTo>
                  <a:pt x="482959" y="1155699"/>
                </a:moveTo>
                <a:lnTo>
                  <a:pt x="414808" y="1155699"/>
                </a:lnTo>
                <a:lnTo>
                  <a:pt x="383895" y="1181099"/>
                </a:lnTo>
                <a:lnTo>
                  <a:pt x="363036" y="1206499"/>
                </a:lnTo>
                <a:lnTo>
                  <a:pt x="355382" y="1244599"/>
                </a:lnTo>
                <a:lnTo>
                  <a:pt x="363036" y="1282699"/>
                </a:lnTo>
                <a:lnTo>
                  <a:pt x="383895" y="1320799"/>
                </a:lnTo>
                <a:lnTo>
                  <a:pt x="414808" y="1333499"/>
                </a:lnTo>
                <a:lnTo>
                  <a:pt x="452623" y="1346199"/>
                </a:lnTo>
                <a:lnTo>
                  <a:pt x="482829" y="1333499"/>
                </a:lnTo>
                <a:lnTo>
                  <a:pt x="509181" y="1320799"/>
                </a:lnTo>
                <a:lnTo>
                  <a:pt x="530149" y="1308099"/>
                </a:lnTo>
                <a:lnTo>
                  <a:pt x="544202" y="1282699"/>
                </a:lnTo>
                <a:lnTo>
                  <a:pt x="440017" y="1282699"/>
                </a:lnTo>
                <a:lnTo>
                  <a:pt x="429714" y="1269999"/>
                </a:lnTo>
                <a:lnTo>
                  <a:pt x="422763" y="1257299"/>
                </a:lnTo>
                <a:lnTo>
                  <a:pt x="420213" y="1244599"/>
                </a:lnTo>
                <a:lnTo>
                  <a:pt x="422763" y="1231899"/>
                </a:lnTo>
                <a:lnTo>
                  <a:pt x="429714" y="1219199"/>
                </a:lnTo>
                <a:lnTo>
                  <a:pt x="544376" y="1219199"/>
                </a:lnTo>
                <a:lnTo>
                  <a:pt x="530384" y="1193799"/>
                </a:lnTo>
                <a:lnTo>
                  <a:pt x="509396" y="1168399"/>
                </a:lnTo>
                <a:lnTo>
                  <a:pt x="482959" y="1155699"/>
                </a:lnTo>
                <a:close/>
              </a:path>
              <a:path w="1361439" h="1651000" extrusionOk="0">
                <a:moveTo>
                  <a:pt x="750406" y="1142999"/>
                </a:moveTo>
                <a:lnTo>
                  <a:pt x="685575" y="1142999"/>
                </a:lnTo>
                <a:lnTo>
                  <a:pt x="685575" y="1219199"/>
                </a:lnTo>
                <a:lnTo>
                  <a:pt x="475537" y="1219199"/>
                </a:lnTo>
                <a:lnTo>
                  <a:pt x="482491" y="1231899"/>
                </a:lnTo>
                <a:lnTo>
                  <a:pt x="485043" y="1244599"/>
                </a:lnTo>
                <a:lnTo>
                  <a:pt x="482490" y="1257299"/>
                </a:lnTo>
                <a:lnTo>
                  <a:pt x="475533" y="1269999"/>
                </a:lnTo>
                <a:lnTo>
                  <a:pt x="465226" y="1282699"/>
                </a:lnTo>
                <a:lnTo>
                  <a:pt x="730602" y="1282699"/>
                </a:lnTo>
                <a:lnTo>
                  <a:pt x="740907" y="1269999"/>
                </a:lnTo>
                <a:lnTo>
                  <a:pt x="747857" y="1257299"/>
                </a:lnTo>
                <a:lnTo>
                  <a:pt x="750406" y="1244599"/>
                </a:lnTo>
                <a:lnTo>
                  <a:pt x="750406" y="1142999"/>
                </a:lnTo>
                <a:close/>
              </a:path>
              <a:path w="1361439" h="1651000" extrusionOk="0">
                <a:moveTo>
                  <a:pt x="880056" y="1142999"/>
                </a:moveTo>
                <a:lnTo>
                  <a:pt x="815226" y="1142999"/>
                </a:lnTo>
                <a:lnTo>
                  <a:pt x="815226" y="1231899"/>
                </a:lnTo>
                <a:lnTo>
                  <a:pt x="817775" y="1244599"/>
                </a:lnTo>
                <a:lnTo>
                  <a:pt x="824725" y="1257299"/>
                </a:lnTo>
                <a:lnTo>
                  <a:pt x="835030" y="1269999"/>
                </a:lnTo>
                <a:lnTo>
                  <a:pt x="860261" y="1269999"/>
                </a:lnTo>
                <a:lnTo>
                  <a:pt x="870563" y="1257299"/>
                </a:lnTo>
                <a:lnTo>
                  <a:pt x="877509" y="1244599"/>
                </a:lnTo>
                <a:lnTo>
                  <a:pt x="880056" y="1231899"/>
                </a:lnTo>
                <a:lnTo>
                  <a:pt x="880056" y="1142999"/>
                </a:lnTo>
                <a:close/>
              </a:path>
              <a:path w="1361439" h="1651000" extrusionOk="0">
                <a:moveTo>
                  <a:pt x="1243980" y="406399"/>
                </a:moveTo>
                <a:lnTo>
                  <a:pt x="1139378" y="406399"/>
                </a:lnTo>
                <a:lnTo>
                  <a:pt x="1157960" y="419099"/>
                </a:lnTo>
                <a:lnTo>
                  <a:pt x="1175736" y="431799"/>
                </a:lnTo>
                <a:lnTo>
                  <a:pt x="1192632" y="444499"/>
                </a:lnTo>
                <a:lnTo>
                  <a:pt x="1208578" y="469899"/>
                </a:lnTo>
                <a:lnTo>
                  <a:pt x="1239511" y="507999"/>
                </a:lnTo>
                <a:lnTo>
                  <a:pt x="1264055" y="546099"/>
                </a:lnTo>
                <a:lnTo>
                  <a:pt x="1281933" y="596899"/>
                </a:lnTo>
                <a:lnTo>
                  <a:pt x="1292869" y="660399"/>
                </a:lnTo>
                <a:lnTo>
                  <a:pt x="1296588" y="711199"/>
                </a:lnTo>
                <a:lnTo>
                  <a:pt x="1292690" y="787399"/>
                </a:lnTo>
                <a:lnTo>
                  <a:pt x="1282324" y="838199"/>
                </a:lnTo>
                <a:lnTo>
                  <a:pt x="1266990" y="901699"/>
                </a:lnTo>
                <a:lnTo>
                  <a:pt x="1248188" y="939799"/>
                </a:lnTo>
                <a:lnTo>
                  <a:pt x="1227418" y="977899"/>
                </a:lnTo>
                <a:lnTo>
                  <a:pt x="1206178" y="1015999"/>
                </a:lnTo>
                <a:lnTo>
                  <a:pt x="1164373" y="1066799"/>
                </a:lnTo>
                <a:lnTo>
                  <a:pt x="1142489" y="1092199"/>
                </a:lnTo>
                <a:lnTo>
                  <a:pt x="1100547" y="1142999"/>
                </a:lnTo>
                <a:lnTo>
                  <a:pt x="1081294" y="1155699"/>
                </a:lnTo>
                <a:lnTo>
                  <a:pt x="1062952" y="1181099"/>
                </a:lnTo>
                <a:lnTo>
                  <a:pt x="1045697" y="1206499"/>
                </a:lnTo>
                <a:lnTo>
                  <a:pt x="1042505" y="1206499"/>
                </a:lnTo>
                <a:lnTo>
                  <a:pt x="1040492" y="1219199"/>
                </a:lnTo>
                <a:lnTo>
                  <a:pt x="1039694" y="1219199"/>
                </a:lnTo>
                <a:lnTo>
                  <a:pt x="1040148" y="1231899"/>
                </a:lnTo>
                <a:lnTo>
                  <a:pt x="1041584" y="1231899"/>
                </a:lnTo>
                <a:lnTo>
                  <a:pt x="1046250" y="1244599"/>
                </a:lnTo>
                <a:lnTo>
                  <a:pt x="1058825" y="1257299"/>
                </a:lnTo>
                <a:lnTo>
                  <a:pt x="1086945" y="1257299"/>
                </a:lnTo>
                <a:lnTo>
                  <a:pt x="1093297" y="1244599"/>
                </a:lnTo>
                <a:lnTo>
                  <a:pt x="1098527" y="1244599"/>
                </a:lnTo>
                <a:lnTo>
                  <a:pt x="1112968" y="1219199"/>
                </a:lnTo>
                <a:lnTo>
                  <a:pt x="1129169" y="1206499"/>
                </a:lnTo>
                <a:lnTo>
                  <a:pt x="1146719" y="1181099"/>
                </a:lnTo>
                <a:lnTo>
                  <a:pt x="1188107" y="1142999"/>
                </a:lnTo>
                <a:lnTo>
                  <a:pt x="1211843" y="1104899"/>
                </a:lnTo>
                <a:lnTo>
                  <a:pt x="1235762" y="1079499"/>
                </a:lnTo>
                <a:lnTo>
                  <a:pt x="1259213" y="1054099"/>
                </a:lnTo>
                <a:lnTo>
                  <a:pt x="1281632" y="1015999"/>
                </a:lnTo>
                <a:lnTo>
                  <a:pt x="1301084" y="977899"/>
                </a:lnTo>
                <a:lnTo>
                  <a:pt x="1317703" y="939799"/>
                </a:lnTo>
                <a:lnTo>
                  <a:pt x="1331623" y="914399"/>
                </a:lnTo>
                <a:lnTo>
                  <a:pt x="1344316" y="863599"/>
                </a:lnTo>
                <a:lnTo>
                  <a:pt x="1353500" y="812799"/>
                </a:lnTo>
                <a:lnTo>
                  <a:pt x="1359478" y="761999"/>
                </a:lnTo>
                <a:lnTo>
                  <a:pt x="1361418" y="711199"/>
                </a:lnTo>
                <a:lnTo>
                  <a:pt x="1359664" y="673099"/>
                </a:lnTo>
                <a:lnTo>
                  <a:pt x="1354413" y="622299"/>
                </a:lnTo>
                <a:lnTo>
                  <a:pt x="1345685" y="584199"/>
                </a:lnTo>
                <a:lnTo>
                  <a:pt x="1333500" y="546099"/>
                </a:lnTo>
                <a:lnTo>
                  <a:pt x="1318606" y="507999"/>
                </a:lnTo>
                <a:lnTo>
                  <a:pt x="1300803" y="482599"/>
                </a:lnTo>
                <a:lnTo>
                  <a:pt x="1280161" y="444499"/>
                </a:lnTo>
                <a:lnTo>
                  <a:pt x="1256752" y="419099"/>
                </a:lnTo>
                <a:lnTo>
                  <a:pt x="1243980" y="406399"/>
                </a:lnTo>
                <a:close/>
              </a:path>
              <a:path w="1361439" h="1651000" extrusionOk="0">
                <a:moveTo>
                  <a:pt x="989922" y="1130299"/>
                </a:moveTo>
                <a:lnTo>
                  <a:pt x="575710" y="1130299"/>
                </a:lnTo>
                <a:lnTo>
                  <a:pt x="588325" y="1142999"/>
                </a:lnTo>
                <a:lnTo>
                  <a:pt x="977307" y="1142999"/>
                </a:lnTo>
                <a:lnTo>
                  <a:pt x="989922" y="1130299"/>
                </a:lnTo>
                <a:close/>
              </a:path>
              <a:path w="1361439" h="1651000" extrusionOk="0">
                <a:moveTo>
                  <a:pt x="620745" y="1003299"/>
                </a:moveTo>
                <a:lnTo>
                  <a:pt x="555915" y="1003299"/>
                </a:lnTo>
                <a:lnTo>
                  <a:pt x="555915" y="1104899"/>
                </a:lnTo>
                <a:lnTo>
                  <a:pt x="558462" y="1117599"/>
                </a:lnTo>
                <a:lnTo>
                  <a:pt x="565408" y="1130299"/>
                </a:lnTo>
                <a:lnTo>
                  <a:pt x="1000224" y="1130299"/>
                </a:lnTo>
                <a:lnTo>
                  <a:pt x="1007170" y="1117599"/>
                </a:lnTo>
                <a:lnTo>
                  <a:pt x="1009717" y="1104899"/>
                </a:lnTo>
                <a:lnTo>
                  <a:pt x="1009717" y="1079499"/>
                </a:lnTo>
                <a:lnTo>
                  <a:pt x="620745" y="1079499"/>
                </a:lnTo>
                <a:lnTo>
                  <a:pt x="620745" y="1003299"/>
                </a:lnTo>
                <a:close/>
              </a:path>
              <a:path w="1361439" h="1651000" extrusionOk="0">
                <a:moveTo>
                  <a:pt x="1009717" y="749299"/>
                </a:moveTo>
                <a:lnTo>
                  <a:pt x="944887" y="749299"/>
                </a:lnTo>
                <a:lnTo>
                  <a:pt x="944887" y="1079499"/>
                </a:lnTo>
                <a:lnTo>
                  <a:pt x="1009717" y="1079499"/>
                </a:lnTo>
                <a:lnTo>
                  <a:pt x="1009717" y="1003299"/>
                </a:lnTo>
                <a:lnTo>
                  <a:pt x="1129883" y="1003299"/>
                </a:lnTo>
                <a:lnTo>
                  <a:pt x="1136831" y="990599"/>
                </a:lnTo>
                <a:lnTo>
                  <a:pt x="1139378" y="977899"/>
                </a:lnTo>
                <a:lnTo>
                  <a:pt x="1136831" y="965199"/>
                </a:lnTo>
                <a:lnTo>
                  <a:pt x="1129883" y="952499"/>
                </a:lnTo>
                <a:lnTo>
                  <a:pt x="1119578" y="952499"/>
                </a:lnTo>
                <a:lnTo>
                  <a:pt x="1106958" y="939799"/>
                </a:lnTo>
                <a:lnTo>
                  <a:pt x="1009717" y="939799"/>
                </a:lnTo>
                <a:lnTo>
                  <a:pt x="1009717" y="876299"/>
                </a:lnTo>
                <a:lnTo>
                  <a:pt x="1119578" y="876299"/>
                </a:lnTo>
                <a:lnTo>
                  <a:pt x="1129883" y="863599"/>
                </a:lnTo>
                <a:lnTo>
                  <a:pt x="1136831" y="863599"/>
                </a:lnTo>
                <a:lnTo>
                  <a:pt x="1139378" y="850899"/>
                </a:lnTo>
                <a:lnTo>
                  <a:pt x="1139378" y="812799"/>
                </a:lnTo>
                <a:lnTo>
                  <a:pt x="1009717" y="812799"/>
                </a:lnTo>
                <a:lnTo>
                  <a:pt x="1009717" y="749299"/>
                </a:lnTo>
                <a:close/>
              </a:path>
              <a:path w="1361439" h="1651000" extrusionOk="0">
                <a:moveTo>
                  <a:pt x="356623" y="800099"/>
                </a:moveTo>
                <a:lnTo>
                  <a:pt x="291957" y="800099"/>
                </a:lnTo>
                <a:lnTo>
                  <a:pt x="302275" y="939799"/>
                </a:lnTo>
                <a:lnTo>
                  <a:pt x="367249" y="939799"/>
                </a:lnTo>
                <a:lnTo>
                  <a:pt x="356623" y="800099"/>
                </a:lnTo>
                <a:close/>
              </a:path>
              <a:path w="1361439" h="1651000" extrusionOk="0">
                <a:moveTo>
                  <a:pt x="1007170" y="698499"/>
                </a:moveTo>
                <a:lnTo>
                  <a:pt x="558462" y="698499"/>
                </a:lnTo>
                <a:lnTo>
                  <a:pt x="555915" y="711199"/>
                </a:lnTo>
                <a:lnTo>
                  <a:pt x="555915" y="812799"/>
                </a:lnTo>
                <a:lnTo>
                  <a:pt x="446054" y="812799"/>
                </a:lnTo>
                <a:lnTo>
                  <a:pt x="435749" y="825499"/>
                </a:lnTo>
                <a:lnTo>
                  <a:pt x="428801" y="838199"/>
                </a:lnTo>
                <a:lnTo>
                  <a:pt x="426254" y="850899"/>
                </a:lnTo>
                <a:lnTo>
                  <a:pt x="428801" y="863599"/>
                </a:lnTo>
                <a:lnTo>
                  <a:pt x="435749" y="863599"/>
                </a:lnTo>
                <a:lnTo>
                  <a:pt x="446054" y="876299"/>
                </a:lnTo>
                <a:lnTo>
                  <a:pt x="555915" y="876299"/>
                </a:lnTo>
                <a:lnTo>
                  <a:pt x="555915" y="939799"/>
                </a:lnTo>
                <a:lnTo>
                  <a:pt x="620745" y="939799"/>
                </a:lnTo>
                <a:lnTo>
                  <a:pt x="620745" y="749299"/>
                </a:lnTo>
                <a:lnTo>
                  <a:pt x="1009717" y="749299"/>
                </a:lnTo>
                <a:lnTo>
                  <a:pt x="1009717" y="711199"/>
                </a:lnTo>
                <a:lnTo>
                  <a:pt x="1007170" y="698499"/>
                </a:lnTo>
                <a:close/>
              </a:path>
              <a:path w="1361439" h="1651000" extrusionOk="0">
                <a:moveTo>
                  <a:pt x="409579" y="673099"/>
                </a:moveTo>
                <a:lnTo>
                  <a:pt x="330271" y="673099"/>
                </a:lnTo>
                <a:lnTo>
                  <a:pt x="340575" y="685799"/>
                </a:lnTo>
                <a:lnTo>
                  <a:pt x="347528" y="698499"/>
                </a:lnTo>
                <a:lnTo>
                  <a:pt x="350080" y="711199"/>
                </a:lnTo>
                <a:lnTo>
                  <a:pt x="347528" y="723899"/>
                </a:lnTo>
                <a:lnTo>
                  <a:pt x="340575" y="736599"/>
                </a:lnTo>
                <a:lnTo>
                  <a:pt x="225996" y="736599"/>
                </a:lnTo>
                <a:lnTo>
                  <a:pt x="230142" y="749299"/>
                </a:lnTo>
                <a:lnTo>
                  <a:pt x="172952" y="812799"/>
                </a:lnTo>
                <a:lnTo>
                  <a:pt x="261625" y="812799"/>
                </a:lnTo>
                <a:lnTo>
                  <a:pt x="276224" y="800099"/>
                </a:lnTo>
                <a:lnTo>
                  <a:pt x="356623" y="800099"/>
                </a:lnTo>
                <a:lnTo>
                  <a:pt x="380191" y="787399"/>
                </a:lnTo>
                <a:lnTo>
                  <a:pt x="398620" y="761999"/>
                </a:lnTo>
                <a:lnTo>
                  <a:pt x="410623" y="736599"/>
                </a:lnTo>
                <a:lnTo>
                  <a:pt x="414910" y="711199"/>
                </a:lnTo>
                <a:lnTo>
                  <a:pt x="414295" y="698499"/>
                </a:lnTo>
                <a:lnTo>
                  <a:pt x="412495" y="685799"/>
                </a:lnTo>
                <a:lnTo>
                  <a:pt x="409579" y="673099"/>
                </a:lnTo>
                <a:close/>
              </a:path>
              <a:path w="1361439" h="1651000" extrusionOk="0">
                <a:moveTo>
                  <a:pt x="1203564" y="368299"/>
                </a:moveTo>
                <a:lnTo>
                  <a:pt x="1039040" y="368299"/>
                </a:lnTo>
                <a:lnTo>
                  <a:pt x="1056953" y="380999"/>
                </a:lnTo>
                <a:lnTo>
                  <a:pt x="1074548" y="380999"/>
                </a:lnTo>
                <a:lnTo>
                  <a:pt x="1074548" y="812799"/>
                </a:lnTo>
                <a:lnTo>
                  <a:pt x="1139378" y="812799"/>
                </a:lnTo>
                <a:lnTo>
                  <a:pt x="1139378" y="406399"/>
                </a:lnTo>
                <a:lnTo>
                  <a:pt x="1243980" y="406399"/>
                </a:lnTo>
                <a:lnTo>
                  <a:pt x="1231208" y="393699"/>
                </a:lnTo>
                <a:lnTo>
                  <a:pt x="1203564" y="368299"/>
                </a:lnTo>
                <a:close/>
              </a:path>
              <a:path w="1361439" h="1651000" extrusionOk="0">
                <a:moveTo>
                  <a:pt x="339718" y="609599"/>
                </a:moveTo>
                <a:lnTo>
                  <a:pt x="317659" y="609599"/>
                </a:lnTo>
                <a:lnTo>
                  <a:pt x="279845" y="622299"/>
                </a:lnTo>
                <a:lnTo>
                  <a:pt x="248932" y="634999"/>
                </a:lnTo>
                <a:lnTo>
                  <a:pt x="228072" y="673099"/>
                </a:lnTo>
                <a:lnTo>
                  <a:pt x="220419" y="711199"/>
                </a:lnTo>
                <a:lnTo>
                  <a:pt x="221063" y="723899"/>
                </a:lnTo>
                <a:lnTo>
                  <a:pt x="222946" y="736599"/>
                </a:lnTo>
                <a:lnTo>
                  <a:pt x="294736" y="736599"/>
                </a:lnTo>
                <a:lnTo>
                  <a:pt x="288880" y="723899"/>
                </a:lnTo>
                <a:lnTo>
                  <a:pt x="285249" y="711199"/>
                </a:lnTo>
                <a:lnTo>
                  <a:pt x="287801" y="698499"/>
                </a:lnTo>
                <a:lnTo>
                  <a:pt x="294756" y="685799"/>
                </a:lnTo>
                <a:lnTo>
                  <a:pt x="305062" y="673099"/>
                </a:lnTo>
                <a:lnTo>
                  <a:pt x="405618" y="673099"/>
                </a:lnTo>
                <a:lnTo>
                  <a:pt x="456022" y="622299"/>
                </a:lnTo>
                <a:lnTo>
                  <a:pt x="350120" y="622299"/>
                </a:lnTo>
                <a:lnTo>
                  <a:pt x="339718" y="609599"/>
                </a:lnTo>
                <a:close/>
              </a:path>
              <a:path w="1361439" h="1651000" extrusionOk="0">
                <a:moveTo>
                  <a:pt x="989922" y="685799"/>
                </a:moveTo>
                <a:lnTo>
                  <a:pt x="575710" y="685799"/>
                </a:lnTo>
                <a:lnTo>
                  <a:pt x="565408" y="698499"/>
                </a:lnTo>
                <a:lnTo>
                  <a:pt x="1000224" y="698499"/>
                </a:lnTo>
                <a:lnTo>
                  <a:pt x="989922" y="685799"/>
                </a:lnTo>
                <a:close/>
              </a:path>
              <a:path w="1361439" h="1651000" extrusionOk="0">
                <a:moveTo>
                  <a:pt x="740907" y="558799"/>
                </a:moveTo>
                <a:lnTo>
                  <a:pt x="695069" y="558799"/>
                </a:lnTo>
                <a:lnTo>
                  <a:pt x="688123" y="571499"/>
                </a:lnTo>
                <a:lnTo>
                  <a:pt x="685575" y="584199"/>
                </a:lnTo>
                <a:lnTo>
                  <a:pt x="685575" y="685799"/>
                </a:lnTo>
                <a:lnTo>
                  <a:pt x="750406" y="685799"/>
                </a:lnTo>
                <a:lnTo>
                  <a:pt x="750406" y="584199"/>
                </a:lnTo>
                <a:lnTo>
                  <a:pt x="747857" y="571499"/>
                </a:lnTo>
                <a:lnTo>
                  <a:pt x="740907" y="558799"/>
                </a:lnTo>
                <a:close/>
              </a:path>
              <a:path w="1361439" h="1651000" extrusionOk="0">
                <a:moveTo>
                  <a:pt x="870563" y="558799"/>
                </a:moveTo>
                <a:lnTo>
                  <a:pt x="824725" y="558799"/>
                </a:lnTo>
                <a:lnTo>
                  <a:pt x="817775" y="571499"/>
                </a:lnTo>
                <a:lnTo>
                  <a:pt x="815226" y="584199"/>
                </a:lnTo>
                <a:lnTo>
                  <a:pt x="815226" y="685799"/>
                </a:lnTo>
                <a:lnTo>
                  <a:pt x="880056" y="685799"/>
                </a:lnTo>
                <a:lnTo>
                  <a:pt x="880056" y="584199"/>
                </a:lnTo>
                <a:lnTo>
                  <a:pt x="877509" y="571499"/>
                </a:lnTo>
                <a:lnTo>
                  <a:pt x="870563" y="558799"/>
                </a:lnTo>
                <a:close/>
              </a:path>
              <a:path w="1361439" h="1651000" extrusionOk="0">
                <a:moveTo>
                  <a:pt x="383269" y="368299"/>
                </a:moveTo>
                <a:lnTo>
                  <a:pt x="312511" y="368299"/>
                </a:lnTo>
                <a:lnTo>
                  <a:pt x="406685" y="571499"/>
                </a:lnTo>
                <a:lnTo>
                  <a:pt x="360008" y="622299"/>
                </a:lnTo>
                <a:lnTo>
                  <a:pt x="456022" y="622299"/>
                </a:lnTo>
                <a:lnTo>
                  <a:pt x="468623" y="609599"/>
                </a:lnTo>
                <a:lnTo>
                  <a:pt x="474518" y="596899"/>
                </a:lnTo>
                <a:lnTo>
                  <a:pt x="477633" y="584199"/>
                </a:lnTo>
                <a:lnTo>
                  <a:pt x="477848" y="571499"/>
                </a:lnTo>
                <a:lnTo>
                  <a:pt x="475043" y="571499"/>
                </a:lnTo>
                <a:lnTo>
                  <a:pt x="383269" y="368299"/>
                </a:lnTo>
                <a:close/>
              </a:path>
              <a:path w="1361439" h="1651000" extrusionOk="0">
                <a:moveTo>
                  <a:pt x="611854" y="368299"/>
                </a:moveTo>
                <a:lnTo>
                  <a:pt x="383269" y="368299"/>
                </a:lnTo>
                <a:lnTo>
                  <a:pt x="434245" y="380999"/>
                </a:lnTo>
                <a:lnTo>
                  <a:pt x="483178" y="393699"/>
                </a:lnTo>
                <a:lnTo>
                  <a:pt x="525389" y="419099"/>
                </a:lnTo>
                <a:lnTo>
                  <a:pt x="556202" y="431799"/>
                </a:lnTo>
                <a:lnTo>
                  <a:pt x="585827" y="444499"/>
                </a:lnTo>
                <a:lnTo>
                  <a:pt x="620283" y="469899"/>
                </a:lnTo>
                <a:lnTo>
                  <a:pt x="648832" y="482599"/>
                </a:lnTo>
                <a:lnTo>
                  <a:pt x="660735" y="495299"/>
                </a:lnTo>
                <a:lnTo>
                  <a:pt x="697432" y="495299"/>
                </a:lnTo>
                <a:lnTo>
                  <a:pt x="730844" y="469899"/>
                </a:lnTo>
                <a:lnTo>
                  <a:pt x="754080" y="457199"/>
                </a:lnTo>
                <a:lnTo>
                  <a:pt x="778027" y="444499"/>
                </a:lnTo>
                <a:lnTo>
                  <a:pt x="813575" y="419099"/>
                </a:lnTo>
                <a:lnTo>
                  <a:pt x="663843" y="419099"/>
                </a:lnTo>
                <a:lnTo>
                  <a:pt x="645400" y="406399"/>
                </a:lnTo>
                <a:lnTo>
                  <a:pt x="624086" y="393699"/>
                </a:lnTo>
                <a:lnTo>
                  <a:pt x="600222" y="380999"/>
                </a:lnTo>
                <a:lnTo>
                  <a:pt x="611854" y="368299"/>
                </a:lnTo>
                <a:close/>
              </a:path>
              <a:path w="1361439" h="1651000" extrusionOk="0">
                <a:moveTo>
                  <a:pt x="1108764" y="317499"/>
                </a:moveTo>
                <a:lnTo>
                  <a:pt x="896836" y="317499"/>
                </a:lnTo>
                <a:lnTo>
                  <a:pt x="889626" y="330199"/>
                </a:lnTo>
                <a:lnTo>
                  <a:pt x="856629" y="330199"/>
                </a:lnTo>
                <a:lnTo>
                  <a:pt x="830025" y="342899"/>
                </a:lnTo>
                <a:lnTo>
                  <a:pt x="802295" y="355599"/>
                </a:lnTo>
                <a:lnTo>
                  <a:pt x="744443" y="380999"/>
                </a:lnTo>
                <a:lnTo>
                  <a:pt x="718818" y="406399"/>
                </a:lnTo>
                <a:lnTo>
                  <a:pt x="696871" y="419099"/>
                </a:lnTo>
                <a:lnTo>
                  <a:pt x="813575" y="419099"/>
                </a:lnTo>
                <a:lnTo>
                  <a:pt x="851276" y="406399"/>
                </a:lnTo>
                <a:lnTo>
                  <a:pt x="898565" y="393699"/>
                </a:lnTo>
                <a:lnTo>
                  <a:pt x="1002425" y="368299"/>
                </a:lnTo>
                <a:lnTo>
                  <a:pt x="1203564" y="368299"/>
                </a:lnTo>
                <a:lnTo>
                  <a:pt x="1173913" y="355599"/>
                </a:lnTo>
                <a:lnTo>
                  <a:pt x="1142353" y="330199"/>
                </a:lnTo>
                <a:lnTo>
                  <a:pt x="1108764" y="317499"/>
                </a:lnTo>
                <a:close/>
              </a:path>
              <a:path w="1361439" h="1651000" extrusionOk="0">
                <a:moveTo>
                  <a:pt x="571841" y="88899"/>
                </a:moveTo>
                <a:lnTo>
                  <a:pt x="449648" y="88899"/>
                </a:lnTo>
                <a:lnTo>
                  <a:pt x="488462" y="101599"/>
                </a:lnTo>
                <a:lnTo>
                  <a:pt x="527047" y="126999"/>
                </a:lnTo>
                <a:lnTo>
                  <a:pt x="565373" y="165099"/>
                </a:lnTo>
                <a:lnTo>
                  <a:pt x="641124" y="241299"/>
                </a:lnTo>
                <a:lnTo>
                  <a:pt x="554663" y="330199"/>
                </a:lnTo>
                <a:lnTo>
                  <a:pt x="646749" y="330199"/>
                </a:lnTo>
                <a:lnTo>
                  <a:pt x="774697" y="190499"/>
                </a:lnTo>
                <a:lnTo>
                  <a:pt x="685791" y="190499"/>
                </a:lnTo>
                <a:lnTo>
                  <a:pt x="643615" y="152399"/>
                </a:lnTo>
                <a:lnTo>
                  <a:pt x="600795" y="114299"/>
                </a:lnTo>
                <a:lnTo>
                  <a:pt x="571841" y="88899"/>
                </a:lnTo>
                <a:close/>
              </a:path>
              <a:path w="1361439" h="1651000" extrusionOk="0">
                <a:moveTo>
                  <a:pt x="407738" y="304799"/>
                </a:moveTo>
                <a:lnTo>
                  <a:pt x="319350" y="304799"/>
                </a:lnTo>
                <a:lnTo>
                  <a:pt x="284040" y="317499"/>
                </a:lnTo>
                <a:lnTo>
                  <a:pt x="435465" y="317499"/>
                </a:lnTo>
                <a:lnTo>
                  <a:pt x="407738" y="304799"/>
                </a:lnTo>
                <a:close/>
              </a:path>
              <a:path w="1361439" h="1651000" extrusionOk="0">
                <a:moveTo>
                  <a:pt x="970341" y="114299"/>
                </a:moveTo>
                <a:lnTo>
                  <a:pt x="844487" y="114299"/>
                </a:lnTo>
                <a:lnTo>
                  <a:pt x="998917" y="203199"/>
                </a:lnTo>
                <a:lnTo>
                  <a:pt x="904261" y="317499"/>
                </a:lnTo>
                <a:lnTo>
                  <a:pt x="1074205" y="317499"/>
                </a:lnTo>
                <a:lnTo>
                  <a:pt x="1038803" y="304799"/>
                </a:lnTo>
                <a:lnTo>
                  <a:pt x="998856" y="304799"/>
                </a:lnTo>
                <a:lnTo>
                  <a:pt x="1073871" y="215899"/>
                </a:lnTo>
                <a:lnTo>
                  <a:pt x="1077707" y="203199"/>
                </a:lnTo>
                <a:lnTo>
                  <a:pt x="1080113" y="203199"/>
                </a:lnTo>
                <a:lnTo>
                  <a:pt x="1081029" y="190499"/>
                </a:lnTo>
                <a:lnTo>
                  <a:pt x="1080394" y="190499"/>
                </a:lnTo>
                <a:lnTo>
                  <a:pt x="1078213" y="177799"/>
                </a:lnTo>
                <a:lnTo>
                  <a:pt x="1074650" y="177799"/>
                </a:lnTo>
                <a:lnTo>
                  <a:pt x="1069856" y="165099"/>
                </a:lnTo>
                <a:lnTo>
                  <a:pt x="1063984" y="165099"/>
                </a:lnTo>
                <a:lnTo>
                  <a:pt x="970341" y="114299"/>
                </a:lnTo>
                <a:close/>
              </a:path>
              <a:path w="1361439" h="1651000" extrusionOk="0">
                <a:moveTo>
                  <a:pt x="853287" y="50799"/>
                </a:moveTo>
                <a:lnTo>
                  <a:pt x="814293" y="50799"/>
                </a:lnTo>
                <a:lnTo>
                  <a:pt x="685791" y="190499"/>
                </a:lnTo>
                <a:lnTo>
                  <a:pt x="774697" y="190499"/>
                </a:lnTo>
                <a:lnTo>
                  <a:pt x="844487" y="114299"/>
                </a:lnTo>
                <a:lnTo>
                  <a:pt x="970341" y="114299"/>
                </a:lnTo>
                <a:lnTo>
                  <a:pt x="853287" y="50799"/>
                </a:lnTo>
                <a:close/>
              </a:path>
              <a:path w="1361439" h="1651000" extrusionOk="0">
                <a:moveTo>
                  <a:pt x="535360" y="63499"/>
                </a:moveTo>
                <a:lnTo>
                  <a:pt x="354311" y="63499"/>
                </a:lnTo>
                <a:lnTo>
                  <a:pt x="372345" y="76199"/>
                </a:lnTo>
                <a:lnTo>
                  <a:pt x="384516" y="101599"/>
                </a:lnTo>
                <a:lnTo>
                  <a:pt x="388982" y="114299"/>
                </a:lnTo>
                <a:lnTo>
                  <a:pt x="384516" y="139699"/>
                </a:lnTo>
                <a:lnTo>
                  <a:pt x="372345" y="165099"/>
                </a:lnTo>
                <a:lnTo>
                  <a:pt x="354311" y="177799"/>
                </a:lnTo>
                <a:lnTo>
                  <a:pt x="439219" y="177799"/>
                </a:lnTo>
                <a:lnTo>
                  <a:pt x="444614" y="165099"/>
                </a:lnTo>
                <a:lnTo>
                  <a:pt x="451428" y="139699"/>
                </a:lnTo>
                <a:lnTo>
                  <a:pt x="453802" y="114299"/>
                </a:lnTo>
                <a:lnTo>
                  <a:pt x="453533" y="114299"/>
                </a:lnTo>
                <a:lnTo>
                  <a:pt x="452737" y="101599"/>
                </a:lnTo>
                <a:lnTo>
                  <a:pt x="451435" y="101599"/>
                </a:lnTo>
                <a:lnTo>
                  <a:pt x="449648" y="88899"/>
                </a:lnTo>
                <a:lnTo>
                  <a:pt x="571841" y="88899"/>
                </a:lnTo>
                <a:lnTo>
                  <a:pt x="557364" y="76199"/>
                </a:lnTo>
                <a:lnTo>
                  <a:pt x="535360" y="63499"/>
                </a:lnTo>
                <a:close/>
              </a:path>
            </a:pathLst>
          </a:custGeom>
          <a:solidFill>
            <a:srgbClr val="4B268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2" name="Graphic 31">
            <a:extLst>
              <a:ext uri="{FF2B5EF4-FFF2-40B4-BE49-F238E27FC236}">
                <a16:creationId xmlns:a16="http://schemas.microsoft.com/office/drawing/2014/main" id="{4975FCF3-EF8F-4D98-755D-4DB2273D53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852837" y="3577991"/>
            <a:ext cx="808659" cy="994723"/>
          </a:xfrm>
          <a:prstGeom prst="rect">
            <a:avLst/>
          </a:prstGeom>
        </p:spPr>
      </p:pic>
      <p:pic>
        <p:nvPicPr>
          <p:cNvPr id="33" name="Graphic 32">
            <a:extLst>
              <a:ext uri="{FF2B5EF4-FFF2-40B4-BE49-F238E27FC236}">
                <a16:creationId xmlns:a16="http://schemas.microsoft.com/office/drawing/2014/main" id="{A8F685F1-443E-4B94-68D9-7F09110D05E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47541" y="4075352"/>
            <a:ext cx="497362" cy="497362"/>
          </a:xfrm>
          <a:prstGeom prst="rect">
            <a:avLst/>
          </a:prstGeom>
        </p:spPr>
      </p:pic>
      <p:pic>
        <p:nvPicPr>
          <p:cNvPr id="34" name="Graphic 33">
            <a:extLst>
              <a:ext uri="{FF2B5EF4-FFF2-40B4-BE49-F238E27FC236}">
                <a16:creationId xmlns:a16="http://schemas.microsoft.com/office/drawing/2014/main" id="{C98FC023-75CA-73CF-5B5E-A2E614AB6CB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286677" y="4075352"/>
            <a:ext cx="497362" cy="497362"/>
          </a:xfrm>
          <a:prstGeom prst="rect">
            <a:avLst/>
          </a:prstGeom>
        </p:spPr>
      </p:pic>
      <p:pic>
        <p:nvPicPr>
          <p:cNvPr id="35" name="Graphic 34">
            <a:extLst>
              <a:ext uri="{FF2B5EF4-FFF2-40B4-BE49-F238E27FC236}">
                <a16:creationId xmlns:a16="http://schemas.microsoft.com/office/drawing/2014/main" id="{81587E10-CA4E-1ADC-688D-CA6DFC5A68E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761535" y="4216419"/>
            <a:ext cx="356295" cy="356295"/>
          </a:xfrm>
          <a:prstGeom prst="rect">
            <a:avLst/>
          </a:prstGeom>
        </p:spPr>
      </p:pic>
      <p:cxnSp>
        <p:nvCxnSpPr>
          <p:cNvPr id="5" name="Straight Connector 4">
            <a:extLst>
              <a:ext uri="{FF2B5EF4-FFF2-40B4-BE49-F238E27FC236}">
                <a16:creationId xmlns:a16="http://schemas.microsoft.com/office/drawing/2014/main" id="{E8B48401-FF24-F8F9-4C6D-90F2AEE3A24C}"/>
              </a:ext>
            </a:extLst>
          </p:cNvPr>
          <p:cNvCxnSpPr>
            <a:cxnSpLocks/>
          </p:cNvCxnSpPr>
          <p:nvPr/>
        </p:nvCxnSpPr>
        <p:spPr>
          <a:xfrm>
            <a:off x="5362042" y="4017682"/>
            <a:ext cx="7351776" cy="0"/>
          </a:xfrm>
          <a:prstGeom prst="line">
            <a:avLst/>
          </a:prstGeom>
          <a:ln w="76200">
            <a:prstDash val="sys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F35EE06-5107-BAC7-5E2D-A17C66DD9FBC}"/>
              </a:ext>
            </a:extLst>
          </p:cNvPr>
          <p:cNvSpPr txBox="1"/>
          <p:nvPr/>
        </p:nvSpPr>
        <p:spPr>
          <a:xfrm>
            <a:off x="6798039" y="2844863"/>
            <a:ext cx="4163077" cy="307777"/>
          </a:xfrm>
          <a:prstGeom prst="rect">
            <a:avLst/>
          </a:prstGeom>
          <a:noFill/>
        </p:spPr>
        <p:txBody>
          <a:bodyPr wrap="square" rtlCol="0">
            <a:spAutoFit/>
          </a:bodyPr>
          <a:lstStyle/>
          <a:p>
            <a:pPr algn="ctr"/>
            <a:r>
              <a:rPr lang="en-US" dirty="0" err="1"/>
              <a:t>Ms</a:t>
            </a:r>
            <a:r>
              <a:rPr lang="en-US" dirty="0"/>
              <a:t> of patients &amp; </a:t>
            </a:r>
            <a:r>
              <a:rPr lang="en-US" dirty="0" err="1"/>
              <a:t>Ms</a:t>
            </a:r>
            <a:r>
              <a:rPr lang="en-US" dirty="0"/>
              <a:t> of homes</a:t>
            </a:r>
          </a:p>
        </p:txBody>
      </p:sp>
      <p:sp>
        <p:nvSpPr>
          <p:cNvPr id="9" name="Arrow: Right 8">
            <a:extLst>
              <a:ext uri="{FF2B5EF4-FFF2-40B4-BE49-F238E27FC236}">
                <a16:creationId xmlns:a16="http://schemas.microsoft.com/office/drawing/2014/main" id="{062DB623-99F0-4A3C-1390-6872B322576F}"/>
              </a:ext>
            </a:extLst>
          </p:cNvPr>
          <p:cNvSpPr/>
          <p:nvPr/>
        </p:nvSpPr>
        <p:spPr>
          <a:xfrm rot="16200000">
            <a:off x="8610697" y="5989426"/>
            <a:ext cx="777943" cy="5861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C77234F-3567-957A-E133-6D75EDA3F256}"/>
              </a:ext>
            </a:extLst>
          </p:cNvPr>
          <p:cNvSpPr/>
          <p:nvPr/>
        </p:nvSpPr>
        <p:spPr>
          <a:xfrm rot="20778791">
            <a:off x="6382559" y="5812739"/>
            <a:ext cx="5149901" cy="1930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39D3B8E-11D3-00A2-07AD-AF4F850B6C4C}"/>
              </a:ext>
            </a:extLst>
          </p:cNvPr>
          <p:cNvSpPr txBox="1"/>
          <p:nvPr/>
        </p:nvSpPr>
        <p:spPr>
          <a:xfrm>
            <a:off x="6905962" y="5540115"/>
            <a:ext cx="1389888" cy="307777"/>
          </a:xfrm>
          <a:prstGeom prst="rect">
            <a:avLst/>
          </a:prstGeom>
          <a:noFill/>
        </p:spPr>
        <p:txBody>
          <a:bodyPr wrap="square" rtlCol="0">
            <a:spAutoFit/>
          </a:bodyPr>
          <a:lstStyle/>
          <a:p>
            <a:r>
              <a:rPr lang="en-US" dirty="0"/>
              <a:t>Device Cost</a:t>
            </a:r>
          </a:p>
        </p:txBody>
      </p:sp>
      <p:sp>
        <p:nvSpPr>
          <p:cNvPr id="12" name="Arrow: Down 11">
            <a:extLst>
              <a:ext uri="{FF2B5EF4-FFF2-40B4-BE49-F238E27FC236}">
                <a16:creationId xmlns:a16="http://schemas.microsoft.com/office/drawing/2014/main" id="{4A6E34A0-C975-6742-064A-B5BA6B4B48F1}"/>
              </a:ext>
            </a:extLst>
          </p:cNvPr>
          <p:cNvSpPr/>
          <p:nvPr/>
        </p:nvSpPr>
        <p:spPr>
          <a:xfrm>
            <a:off x="6464555" y="5538507"/>
            <a:ext cx="254741" cy="7100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C03FB67B-F472-1D9D-A176-CC14F013AB42}"/>
              </a:ext>
            </a:extLst>
          </p:cNvPr>
          <p:cNvSpPr txBox="1"/>
          <p:nvPr/>
        </p:nvSpPr>
        <p:spPr>
          <a:xfrm>
            <a:off x="10080346" y="6363686"/>
            <a:ext cx="2087034" cy="307777"/>
          </a:xfrm>
          <a:prstGeom prst="rect">
            <a:avLst/>
          </a:prstGeom>
          <a:noFill/>
        </p:spPr>
        <p:txBody>
          <a:bodyPr wrap="square" rtlCol="0">
            <a:spAutoFit/>
          </a:bodyPr>
          <a:lstStyle/>
          <a:p>
            <a:r>
              <a:rPr lang="en-US" dirty="0"/>
              <a:t>Device Capabilities</a:t>
            </a:r>
          </a:p>
        </p:txBody>
      </p:sp>
      <p:sp>
        <p:nvSpPr>
          <p:cNvPr id="44" name="Arrow: Down 43">
            <a:extLst>
              <a:ext uri="{FF2B5EF4-FFF2-40B4-BE49-F238E27FC236}">
                <a16:creationId xmlns:a16="http://schemas.microsoft.com/office/drawing/2014/main" id="{CA752763-4EF2-CC57-8802-DA660E87C2DF}"/>
              </a:ext>
            </a:extLst>
          </p:cNvPr>
          <p:cNvSpPr/>
          <p:nvPr/>
        </p:nvSpPr>
        <p:spPr>
          <a:xfrm rot="10800000">
            <a:off x="11198761" y="5616907"/>
            <a:ext cx="254741" cy="7100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FFFEE8A-D7C1-62DD-7C1E-6FECDBCF6F7A}"/>
              </a:ext>
            </a:extLst>
          </p:cNvPr>
          <p:cNvSpPr txBox="1"/>
          <p:nvPr/>
        </p:nvSpPr>
        <p:spPr>
          <a:xfrm>
            <a:off x="5159454" y="8365157"/>
            <a:ext cx="8375904" cy="738664"/>
          </a:xfrm>
          <a:prstGeom prst="rect">
            <a:avLst/>
          </a:prstGeom>
          <a:noFill/>
        </p:spPr>
        <p:txBody>
          <a:bodyPr wrap="square" rtlCol="0">
            <a:spAutoFit/>
          </a:bodyPr>
          <a:lstStyle/>
          <a:p>
            <a:r>
              <a:rPr lang="en-US" dirty="0"/>
              <a:t>I want some drawing here that illustrates evolving device capabilities when it is already in the house – for example start with a small house with a device logo and just one or two logos for biomarkers around it and move to bigger house with the same device but more biomarkers around it</a:t>
            </a:r>
          </a:p>
        </p:txBody>
      </p:sp>
    </p:spTree>
    <p:extLst>
      <p:ext uri="{BB962C8B-B14F-4D97-AF65-F5344CB8AC3E}">
        <p14:creationId xmlns:p14="http://schemas.microsoft.com/office/powerpoint/2010/main" val="3332772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887" name="Google Shape;887;p39"/>
          <p:cNvSpPr/>
          <p:nvPr/>
        </p:nvSpPr>
        <p:spPr>
          <a:xfrm>
            <a:off x="0" y="0"/>
            <a:ext cx="18288001" cy="2319300"/>
          </a:xfrm>
          <a:prstGeom prst="rect">
            <a:avLst/>
          </a:prstGeom>
          <a:solidFill>
            <a:schemeClr val="accent1"/>
          </a:solidFill>
          <a:ln>
            <a:noFill/>
          </a:ln>
        </p:spPr>
        <p:txBody>
          <a:bodyPr spcFirstLastPara="1" wrap="square" lIns="91425" tIns="45725" rIns="91425" bIns="45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888" name="Google Shape;888;p39"/>
          <p:cNvSpPr txBox="1"/>
          <p:nvPr/>
        </p:nvSpPr>
        <p:spPr>
          <a:xfrm>
            <a:off x="928913" y="253063"/>
            <a:ext cx="16705943" cy="1988700"/>
          </a:xfrm>
          <a:prstGeom prst="rect">
            <a:avLst/>
          </a:prstGeom>
          <a:noFill/>
          <a:ln>
            <a:noFill/>
          </a:ln>
        </p:spPr>
        <p:txBody>
          <a:bodyPr spcFirstLastPara="1" wrap="square" lIns="91425" tIns="45675" rIns="91425" bIns="45675" anchor="ctr" anchorCtr="0">
            <a:normAutofit/>
          </a:bodyPr>
          <a:lstStyle/>
          <a:p>
            <a:pPr marL="0" marR="0" lvl="0" indent="0" algn="l" rtl="0">
              <a:lnSpc>
                <a:spcPct val="90000"/>
              </a:lnSpc>
              <a:spcBef>
                <a:spcPts val="0"/>
              </a:spcBef>
              <a:spcAft>
                <a:spcPts val="0"/>
              </a:spcAft>
              <a:buClr>
                <a:srgbClr val="000000"/>
              </a:buClr>
              <a:buSzPts val="4800"/>
              <a:buFont typeface="Arial"/>
              <a:buNone/>
            </a:pPr>
            <a:r>
              <a:rPr lang="en-US" sz="4800" b="0" i="0" u="none" strike="noStrike" cap="none" dirty="0">
                <a:solidFill>
                  <a:srgbClr val="FFFFFF"/>
                </a:solidFill>
                <a:latin typeface="Arial"/>
                <a:ea typeface="Arial"/>
                <a:cs typeface="Arial"/>
                <a:sym typeface="Arial"/>
              </a:rPr>
              <a:t>Growing Plethora of Use Cases Spanning the Entire Device Lifecycle</a:t>
            </a:r>
            <a:endParaRPr sz="2100" b="0" i="0" u="none" strike="noStrike" cap="none" dirty="0">
              <a:solidFill>
                <a:srgbClr val="FFFFFF"/>
              </a:solidFill>
              <a:latin typeface="Arial"/>
              <a:ea typeface="Arial"/>
              <a:cs typeface="Arial"/>
              <a:sym typeface="Arial"/>
            </a:endParaRPr>
          </a:p>
        </p:txBody>
      </p:sp>
      <p:grpSp>
        <p:nvGrpSpPr>
          <p:cNvPr id="889" name="Google Shape;889;p39"/>
          <p:cNvGrpSpPr/>
          <p:nvPr/>
        </p:nvGrpSpPr>
        <p:grpSpPr>
          <a:xfrm>
            <a:off x="1665514" y="2707787"/>
            <a:ext cx="15072844" cy="3118887"/>
            <a:chOff x="1665514" y="2475551"/>
            <a:chExt cx="15072844" cy="3118887"/>
          </a:xfrm>
        </p:grpSpPr>
        <p:sp>
          <p:nvSpPr>
            <p:cNvPr id="890" name="Google Shape;890;p39"/>
            <p:cNvSpPr txBox="1"/>
            <p:nvPr/>
          </p:nvSpPr>
          <p:spPr>
            <a:xfrm>
              <a:off x="12001504" y="3294787"/>
              <a:ext cx="4736854" cy="1985098"/>
            </a:xfrm>
            <a:prstGeom prst="rect">
              <a:avLst/>
            </a:prstGeom>
            <a:solidFill>
              <a:schemeClr val="lt1"/>
            </a:solidFill>
            <a:ln>
              <a:noFill/>
            </a:ln>
          </p:spPr>
          <p:txBody>
            <a:bodyPr spcFirstLastPara="1" wrap="square" lIns="137150" tIns="68550" rIns="137150" bIns="68550" anchor="t" anchorCtr="0">
              <a:spAutoFit/>
            </a:bodyPr>
            <a:lstStyle/>
            <a:p>
              <a:pPr marL="431800" marR="0" lvl="0" indent="-431800" algn="l" rtl="0">
                <a:lnSpc>
                  <a:spcPct val="100000"/>
                </a:lnSpc>
                <a:spcBef>
                  <a:spcPts val="0"/>
                </a:spcBef>
                <a:spcAft>
                  <a:spcPts val="0"/>
                </a:spcAft>
                <a:buClr>
                  <a:srgbClr val="11ECC0"/>
                </a:buClr>
                <a:buSzPts val="2200"/>
                <a:buFont typeface="Noto Sans Symbols"/>
                <a:buChar char="✔"/>
              </a:pPr>
              <a:r>
                <a:rPr lang="en-US" sz="2400" b="0" i="0" u="none" strike="noStrike" cap="none" dirty="0">
                  <a:solidFill>
                    <a:srgbClr val="272727"/>
                  </a:solidFill>
                  <a:latin typeface="Arial"/>
                  <a:ea typeface="Arial"/>
                  <a:cs typeface="Arial"/>
                  <a:sym typeface="Arial"/>
                </a:rPr>
                <a:t>Automated reimbursement by RPM / RTM CPT codes</a:t>
              </a:r>
              <a:endParaRPr sz="2400" b="0" i="0" u="none" strike="noStrike" cap="none" dirty="0">
                <a:solidFill>
                  <a:srgbClr val="272727"/>
                </a:solidFill>
                <a:latin typeface="Arial"/>
                <a:ea typeface="Arial"/>
                <a:cs typeface="Arial"/>
                <a:sym typeface="Arial"/>
              </a:endParaRPr>
            </a:p>
            <a:p>
              <a:pPr marL="431800" marR="0" lvl="0" indent="-431800" algn="l" rtl="0">
                <a:lnSpc>
                  <a:spcPct val="100000"/>
                </a:lnSpc>
                <a:spcBef>
                  <a:spcPts val="0"/>
                </a:spcBef>
                <a:spcAft>
                  <a:spcPts val="0"/>
                </a:spcAft>
                <a:buClr>
                  <a:srgbClr val="11ECC0"/>
                </a:buClr>
                <a:buSzPts val="2200"/>
                <a:buFont typeface="Noto Sans Symbols"/>
                <a:buChar char="✔"/>
              </a:pPr>
              <a:r>
                <a:rPr lang="en-US" sz="2400" b="0" i="0" u="none" strike="noStrike" cap="none" dirty="0">
                  <a:solidFill>
                    <a:srgbClr val="272727"/>
                  </a:solidFill>
                  <a:latin typeface="Arial"/>
                  <a:ea typeface="Arial"/>
                  <a:cs typeface="Arial"/>
                  <a:sym typeface="Arial"/>
                </a:rPr>
                <a:t>Pay-per-use – post or pre-paid</a:t>
              </a:r>
              <a:endParaRPr dirty="0"/>
            </a:p>
            <a:p>
              <a:pPr marL="431800" marR="0" lvl="0" indent="-431800" algn="l" rtl="0">
                <a:lnSpc>
                  <a:spcPct val="100000"/>
                </a:lnSpc>
                <a:spcBef>
                  <a:spcPts val="0"/>
                </a:spcBef>
                <a:spcAft>
                  <a:spcPts val="0"/>
                </a:spcAft>
                <a:buClr>
                  <a:srgbClr val="11ECC0"/>
                </a:buClr>
                <a:buSzPts val="2200"/>
                <a:buFont typeface="Noto Sans Symbols"/>
                <a:buChar char="✔"/>
              </a:pPr>
              <a:r>
                <a:rPr lang="en-US" sz="2400" b="0" i="0" u="none" strike="noStrike" cap="none" dirty="0">
                  <a:solidFill>
                    <a:srgbClr val="272727"/>
                  </a:solidFill>
                  <a:latin typeface="Arial"/>
                  <a:ea typeface="Arial"/>
                  <a:cs typeface="Arial"/>
                  <a:sym typeface="Arial"/>
                </a:rPr>
                <a:t>Remote device maintenance</a:t>
              </a:r>
              <a:endParaRPr sz="2400" b="0" i="0" u="none" strike="noStrike" cap="none" dirty="0">
                <a:solidFill>
                  <a:srgbClr val="272727"/>
                </a:solidFill>
                <a:latin typeface="Arial"/>
                <a:ea typeface="Arial"/>
                <a:cs typeface="Arial"/>
                <a:sym typeface="Arial"/>
              </a:endParaRPr>
            </a:p>
          </p:txBody>
        </p:sp>
        <p:sp>
          <p:nvSpPr>
            <p:cNvPr id="891" name="Google Shape;891;p39"/>
            <p:cNvSpPr/>
            <p:nvPr/>
          </p:nvSpPr>
          <p:spPr>
            <a:xfrm>
              <a:off x="1665514" y="2475551"/>
              <a:ext cx="15041835" cy="3118887"/>
            </a:xfrm>
            <a:prstGeom prst="round2DiagRect">
              <a:avLst>
                <a:gd name="adj1" fmla="val 16667"/>
                <a:gd name="adj2" fmla="val 0"/>
              </a:avLst>
            </a:prstGeom>
            <a:noFill/>
            <a:ln w="57150" cap="flat" cmpd="sng">
              <a:solidFill>
                <a:schemeClr val="dk2"/>
              </a:solidFill>
              <a:prstDash val="solid"/>
              <a:round/>
              <a:headEnd type="none" w="sm" len="sm"/>
              <a:tailEnd type="none" w="sm" len="sm"/>
            </a:ln>
          </p:spPr>
          <p:txBody>
            <a:bodyPr spcFirstLastPara="1" wrap="square" lIns="137150" tIns="68550" rIns="137150" bIns="68550"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rgbClr val="FFFFFF"/>
                </a:solidFill>
                <a:latin typeface="Arial"/>
                <a:ea typeface="Arial"/>
                <a:cs typeface="Arial"/>
                <a:sym typeface="Arial"/>
              </a:endParaRPr>
            </a:p>
          </p:txBody>
        </p:sp>
        <p:sp>
          <p:nvSpPr>
            <p:cNvPr id="892" name="Google Shape;892;p39"/>
            <p:cNvSpPr txBox="1"/>
            <p:nvPr/>
          </p:nvSpPr>
          <p:spPr>
            <a:xfrm>
              <a:off x="1863985" y="2693515"/>
              <a:ext cx="4391506" cy="600300"/>
            </a:xfrm>
            <a:prstGeom prst="rect">
              <a:avLst/>
            </a:prstGeom>
            <a:solidFill>
              <a:schemeClr val="lt1"/>
            </a:solidFill>
            <a:ln>
              <a:noFill/>
            </a:ln>
          </p:spPr>
          <p:txBody>
            <a:bodyPr spcFirstLastPara="1" wrap="square" lIns="137150" tIns="68550" rIns="137150" bIns="68550" anchor="t" anchorCtr="0">
              <a:spAutoFit/>
            </a:bodyPr>
            <a:lstStyle/>
            <a:p>
              <a:pPr marL="0" marR="0" lvl="0" indent="0" algn="l" rtl="0">
                <a:lnSpc>
                  <a:spcPct val="100000"/>
                </a:lnSpc>
                <a:spcBef>
                  <a:spcPts val="0"/>
                </a:spcBef>
                <a:spcAft>
                  <a:spcPts val="0"/>
                </a:spcAft>
                <a:buClr>
                  <a:srgbClr val="20D4DD"/>
                </a:buClr>
                <a:buSzPts val="3000"/>
                <a:buFont typeface="Arial"/>
                <a:buNone/>
              </a:pPr>
              <a:r>
                <a:rPr lang="en-US" sz="3000" b="1" i="0" u="none" strike="noStrike" cap="none" dirty="0">
                  <a:solidFill>
                    <a:srgbClr val="690CEB"/>
                  </a:solidFill>
                  <a:latin typeface="Arial"/>
                  <a:ea typeface="Arial"/>
                  <a:cs typeface="Arial"/>
                  <a:sym typeface="Arial"/>
                </a:rPr>
                <a:t>Clinical Trial</a:t>
              </a:r>
              <a:endParaRPr sz="3000" b="1" i="0" u="none" strike="noStrike" cap="none" dirty="0">
                <a:solidFill>
                  <a:srgbClr val="690CEB"/>
                </a:solidFill>
                <a:latin typeface="Arial"/>
                <a:ea typeface="Arial"/>
                <a:cs typeface="Arial"/>
                <a:sym typeface="Arial"/>
              </a:endParaRPr>
            </a:p>
          </p:txBody>
        </p:sp>
        <p:sp>
          <p:nvSpPr>
            <p:cNvPr id="893" name="Google Shape;893;p39"/>
            <p:cNvSpPr txBox="1"/>
            <p:nvPr/>
          </p:nvSpPr>
          <p:spPr>
            <a:xfrm>
              <a:off x="1863985" y="3283043"/>
              <a:ext cx="4558858" cy="2049218"/>
            </a:xfrm>
            <a:prstGeom prst="rect">
              <a:avLst/>
            </a:prstGeom>
            <a:solidFill>
              <a:schemeClr val="lt1"/>
            </a:solidFill>
            <a:ln>
              <a:noFill/>
            </a:ln>
          </p:spPr>
          <p:txBody>
            <a:bodyPr spcFirstLastPara="1" wrap="square" lIns="137150" tIns="68550" rIns="137150" bIns="68550" anchor="t" anchorCtr="0">
              <a:spAutoFit/>
            </a:bodyPr>
            <a:lstStyle/>
            <a:p>
              <a:pPr marL="431800" marR="0" lvl="0" indent="-431800" algn="l" rtl="0">
                <a:lnSpc>
                  <a:spcPct val="100000"/>
                </a:lnSpc>
                <a:spcBef>
                  <a:spcPts val="0"/>
                </a:spcBef>
                <a:spcAft>
                  <a:spcPts val="0"/>
                </a:spcAft>
                <a:buClr>
                  <a:srgbClr val="11ECC0"/>
                </a:buClr>
                <a:buSzPts val="2200"/>
                <a:buFont typeface="Noto Sans Symbols"/>
                <a:buChar char="✔"/>
              </a:pPr>
              <a:r>
                <a:rPr lang="en-US" sz="2400" b="0" i="0" u="none" strike="noStrike" cap="none" dirty="0">
                  <a:solidFill>
                    <a:srgbClr val="272727"/>
                  </a:solidFill>
                  <a:latin typeface="Arial"/>
                  <a:ea typeface="Arial"/>
                  <a:cs typeface="Arial"/>
                  <a:sym typeface="Arial"/>
                </a:rPr>
                <a:t>Remote patient monitoring – continuous and spot</a:t>
              </a:r>
              <a:endParaRPr sz="2400" b="0" i="0" u="none" strike="noStrike" cap="none" dirty="0">
                <a:solidFill>
                  <a:srgbClr val="272727"/>
                </a:solidFill>
                <a:latin typeface="Arial"/>
                <a:ea typeface="Arial"/>
                <a:cs typeface="Arial"/>
                <a:sym typeface="Arial"/>
              </a:endParaRPr>
            </a:p>
            <a:p>
              <a:pPr marL="431800" marR="0" lvl="0" indent="-431800" algn="l" rtl="0">
                <a:lnSpc>
                  <a:spcPct val="100000"/>
                </a:lnSpc>
                <a:spcBef>
                  <a:spcPts val="0"/>
                </a:spcBef>
                <a:spcAft>
                  <a:spcPts val="0"/>
                </a:spcAft>
                <a:buClr>
                  <a:srgbClr val="11ECC0"/>
                </a:buClr>
                <a:buSzPts val="2200"/>
                <a:buFont typeface="Noto Sans Symbols"/>
                <a:buChar char="✔"/>
              </a:pPr>
              <a:r>
                <a:rPr lang="en-US" sz="2400" b="0" i="0" u="none" strike="noStrike" cap="none" dirty="0">
                  <a:solidFill>
                    <a:srgbClr val="272727"/>
                  </a:solidFill>
                  <a:latin typeface="Arial"/>
                  <a:ea typeface="Arial"/>
                  <a:cs typeface="Arial"/>
                  <a:sym typeface="Arial"/>
                </a:rPr>
                <a:t>Patient engagement &amp; PROM questionnaires</a:t>
              </a:r>
              <a:endParaRPr sz="2900" b="0" i="0" u="none" strike="noStrike" cap="none" dirty="0">
                <a:solidFill>
                  <a:srgbClr val="353535"/>
                </a:solidFill>
                <a:latin typeface="Arial"/>
                <a:ea typeface="Arial"/>
                <a:cs typeface="Arial"/>
                <a:sym typeface="Arial"/>
              </a:endParaRPr>
            </a:p>
            <a:p>
              <a:pPr marL="431800" marR="0" lvl="0" indent="-431800" algn="l" rtl="0">
                <a:lnSpc>
                  <a:spcPct val="100000"/>
                </a:lnSpc>
                <a:spcBef>
                  <a:spcPts val="500"/>
                </a:spcBef>
                <a:spcAft>
                  <a:spcPts val="0"/>
                </a:spcAft>
                <a:buClr>
                  <a:srgbClr val="11ECC0"/>
                </a:buClr>
                <a:buSzPts val="2200"/>
                <a:buFont typeface="Noto Sans Symbols"/>
                <a:buChar char="✔"/>
              </a:pPr>
              <a:r>
                <a:rPr lang="en-US" sz="2400" b="0" i="0" u="none" strike="noStrike" cap="none" dirty="0">
                  <a:solidFill>
                    <a:srgbClr val="272727"/>
                  </a:solidFill>
                  <a:latin typeface="Arial"/>
                  <a:ea typeface="Arial"/>
                  <a:cs typeface="Arial"/>
                  <a:sym typeface="Arial"/>
                </a:rPr>
                <a:t>Safety &amp; pharmacovigilance</a:t>
              </a:r>
              <a:endParaRPr sz="2900" b="0" i="0" u="none" strike="noStrike" cap="none" dirty="0">
                <a:solidFill>
                  <a:srgbClr val="353535"/>
                </a:solidFill>
                <a:latin typeface="Arial"/>
                <a:ea typeface="Arial"/>
                <a:cs typeface="Arial"/>
                <a:sym typeface="Arial"/>
              </a:endParaRPr>
            </a:p>
          </p:txBody>
        </p:sp>
        <p:sp>
          <p:nvSpPr>
            <p:cNvPr id="894" name="Google Shape;894;p39"/>
            <p:cNvSpPr txBox="1"/>
            <p:nvPr/>
          </p:nvSpPr>
          <p:spPr>
            <a:xfrm>
              <a:off x="6286500" y="2697276"/>
              <a:ext cx="6013016" cy="600104"/>
            </a:xfrm>
            <a:prstGeom prst="rect">
              <a:avLst/>
            </a:prstGeom>
            <a:solidFill>
              <a:schemeClr val="lt1"/>
            </a:solidFill>
            <a:ln>
              <a:noFill/>
            </a:ln>
          </p:spPr>
          <p:txBody>
            <a:bodyPr spcFirstLastPara="1" wrap="square" lIns="137150" tIns="68550" rIns="137150" bIns="6855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dirty="0">
                  <a:solidFill>
                    <a:srgbClr val="690CEB"/>
                  </a:solidFill>
                  <a:latin typeface="Arial"/>
                  <a:ea typeface="Arial"/>
                  <a:cs typeface="Arial"/>
                  <a:sym typeface="Arial"/>
                </a:rPr>
                <a:t>Market – Patient Outcome</a:t>
              </a:r>
              <a:endParaRPr sz="3000" b="1" i="0" u="none" strike="noStrike" cap="none" dirty="0">
                <a:solidFill>
                  <a:srgbClr val="690CEB"/>
                </a:solidFill>
                <a:latin typeface="Arial"/>
                <a:ea typeface="Arial"/>
                <a:cs typeface="Arial"/>
                <a:sym typeface="Arial"/>
              </a:endParaRPr>
            </a:p>
          </p:txBody>
        </p:sp>
        <p:sp>
          <p:nvSpPr>
            <p:cNvPr id="895" name="Google Shape;895;p39"/>
            <p:cNvSpPr txBox="1"/>
            <p:nvPr/>
          </p:nvSpPr>
          <p:spPr>
            <a:xfrm>
              <a:off x="12158533" y="2697276"/>
              <a:ext cx="4356937" cy="600300"/>
            </a:xfrm>
            <a:prstGeom prst="rect">
              <a:avLst/>
            </a:prstGeom>
            <a:solidFill>
              <a:schemeClr val="lt1"/>
            </a:solidFill>
            <a:ln>
              <a:noFill/>
            </a:ln>
          </p:spPr>
          <p:txBody>
            <a:bodyPr spcFirstLastPara="1" wrap="square" lIns="137150" tIns="68550" rIns="137150" bIns="6855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dirty="0">
                  <a:solidFill>
                    <a:srgbClr val="690CEB"/>
                  </a:solidFill>
                  <a:latin typeface="Arial"/>
                  <a:ea typeface="Arial"/>
                  <a:cs typeface="Arial"/>
                  <a:sym typeface="Arial"/>
                </a:rPr>
                <a:t>Market - Revenue</a:t>
              </a:r>
              <a:endParaRPr sz="3000" b="1" i="0" u="none" strike="noStrike" cap="none" dirty="0">
                <a:solidFill>
                  <a:srgbClr val="690CEB"/>
                </a:solidFill>
                <a:latin typeface="Arial"/>
                <a:ea typeface="Arial"/>
                <a:cs typeface="Arial"/>
                <a:sym typeface="Arial"/>
              </a:endParaRPr>
            </a:p>
          </p:txBody>
        </p:sp>
        <p:sp>
          <p:nvSpPr>
            <p:cNvPr id="896" name="Google Shape;896;p39"/>
            <p:cNvSpPr txBox="1"/>
            <p:nvPr/>
          </p:nvSpPr>
          <p:spPr>
            <a:xfrm>
              <a:off x="6851888" y="3293815"/>
              <a:ext cx="4166700" cy="1615766"/>
            </a:xfrm>
            <a:prstGeom prst="rect">
              <a:avLst/>
            </a:prstGeom>
            <a:solidFill>
              <a:schemeClr val="lt1"/>
            </a:solidFill>
            <a:ln>
              <a:noFill/>
            </a:ln>
          </p:spPr>
          <p:txBody>
            <a:bodyPr spcFirstLastPara="1" wrap="square" lIns="137150" tIns="68550" rIns="137150" bIns="68550" anchor="t" anchorCtr="0">
              <a:spAutoFit/>
            </a:bodyPr>
            <a:lstStyle/>
            <a:p>
              <a:pPr marL="431800" marR="0" lvl="0" indent="-431800" algn="l" rtl="0">
                <a:lnSpc>
                  <a:spcPct val="100000"/>
                </a:lnSpc>
                <a:spcBef>
                  <a:spcPts val="0"/>
                </a:spcBef>
                <a:spcAft>
                  <a:spcPts val="0"/>
                </a:spcAft>
                <a:buClr>
                  <a:srgbClr val="11ECC0"/>
                </a:buClr>
                <a:buSzPts val="2200"/>
                <a:buFont typeface="Noto Sans Symbols"/>
                <a:buChar char="✔"/>
              </a:pPr>
              <a:r>
                <a:rPr lang="en-US" sz="2400" b="0" i="0" u="none" strike="noStrike" cap="none" dirty="0">
                  <a:solidFill>
                    <a:srgbClr val="272727"/>
                  </a:solidFill>
                  <a:latin typeface="Arial"/>
                  <a:ea typeface="Arial"/>
                  <a:cs typeface="Arial"/>
                  <a:sym typeface="Arial"/>
                </a:rPr>
                <a:t>Emergency management</a:t>
              </a:r>
              <a:endParaRPr dirty="0"/>
            </a:p>
            <a:p>
              <a:pPr marL="431800" marR="0" lvl="0" indent="-431800" algn="l" rtl="0">
                <a:lnSpc>
                  <a:spcPct val="100000"/>
                </a:lnSpc>
                <a:spcBef>
                  <a:spcPts val="0"/>
                </a:spcBef>
                <a:spcAft>
                  <a:spcPts val="0"/>
                </a:spcAft>
                <a:buClr>
                  <a:srgbClr val="11ECC0"/>
                </a:buClr>
                <a:buSzPts val="2200"/>
                <a:buFont typeface="Noto Sans Symbols"/>
                <a:buChar char="✔"/>
              </a:pPr>
              <a:r>
                <a:rPr lang="en-US" sz="2400" b="0" i="0" u="none" strike="noStrike" cap="none" dirty="0">
                  <a:solidFill>
                    <a:srgbClr val="272727"/>
                  </a:solidFill>
                  <a:latin typeface="Arial"/>
                  <a:ea typeface="Arial"/>
                  <a:cs typeface="Arial"/>
                  <a:sym typeface="Arial"/>
                </a:rPr>
                <a:t>Adherence</a:t>
              </a:r>
              <a:endParaRPr dirty="0"/>
            </a:p>
            <a:p>
              <a:pPr marL="431800" marR="0" lvl="0" indent="-431800" algn="l" rtl="0">
                <a:lnSpc>
                  <a:spcPct val="100000"/>
                </a:lnSpc>
                <a:spcBef>
                  <a:spcPts val="0"/>
                </a:spcBef>
                <a:spcAft>
                  <a:spcPts val="0"/>
                </a:spcAft>
                <a:buClr>
                  <a:srgbClr val="11ECC0"/>
                </a:buClr>
                <a:buSzPts val="2200"/>
                <a:buFont typeface="Noto Sans Symbols"/>
                <a:buChar char="✔"/>
              </a:pPr>
              <a:r>
                <a:rPr lang="en-US" sz="2400" b="0" i="0" u="none" strike="noStrike" cap="none" dirty="0">
                  <a:solidFill>
                    <a:srgbClr val="272727"/>
                  </a:solidFill>
                  <a:latin typeface="Arial"/>
                  <a:ea typeface="Arial"/>
                  <a:cs typeface="Arial"/>
                  <a:sym typeface="Arial"/>
                </a:rPr>
                <a:t>PMCF follow-up</a:t>
              </a:r>
              <a:endParaRPr dirty="0"/>
            </a:p>
            <a:p>
              <a:pPr marL="431800" marR="0" lvl="0" indent="-431800" algn="l" rtl="0">
                <a:lnSpc>
                  <a:spcPct val="100000"/>
                </a:lnSpc>
                <a:spcBef>
                  <a:spcPts val="0"/>
                </a:spcBef>
                <a:spcAft>
                  <a:spcPts val="0"/>
                </a:spcAft>
                <a:buClr>
                  <a:srgbClr val="11ECC0"/>
                </a:buClr>
                <a:buSzPts val="2200"/>
                <a:buFont typeface="Noto Sans Symbols"/>
                <a:buChar char="✔"/>
              </a:pPr>
              <a:r>
                <a:rPr lang="en-US" sz="2400" b="0" i="0" u="none" strike="noStrike" cap="none" dirty="0">
                  <a:solidFill>
                    <a:srgbClr val="272727"/>
                  </a:solidFill>
                  <a:latin typeface="Arial"/>
                  <a:ea typeface="Arial"/>
                  <a:cs typeface="Arial"/>
                  <a:sym typeface="Arial"/>
                </a:rPr>
                <a:t>Efficacy analysis</a:t>
              </a:r>
              <a:endParaRPr sz="2400" b="0" i="0" u="none" strike="noStrike" cap="none" dirty="0">
                <a:solidFill>
                  <a:srgbClr val="272727"/>
                </a:solidFill>
                <a:latin typeface="Arial"/>
                <a:ea typeface="Arial"/>
                <a:cs typeface="Arial"/>
                <a:sym typeface="Arial"/>
              </a:endParaRPr>
            </a:p>
          </p:txBody>
        </p:sp>
        <p:cxnSp>
          <p:nvCxnSpPr>
            <p:cNvPr id="897" name="Google Shape;897;p39"/>
            <p:cNvCxnSpPr/>
            <p:nvPr/>
          </p:nvCxnSpPr>
          <p:spPr>
            <a:xfrm>
              <a:off x="6598393" y="2877652"/>
              <a:ext cx="0" cy="2484000"/>
            </a:xfrm>
            <a:prstGeom prst="straightConnector1">
              <a:avLst/>
            </a:prstGeom>
            <a:noFill/>
            <a:ln w="28575" cap="flat" cmpd="sng">
              <a:solidFill>
                <a:schemeClr val="accent6"/>
              </a:solidFill>
              <a:prstDash val="solid"/>
              <a:round/>
              <a:headEnd type="none" w="sm" len="sm"/>
              <a:tailEnd type="none" w="sm" len="sm"/>
            </a:ln>
          </p:spPr>
        </p:cxnSp>
        <p:cxnSp>
          <p:nvCxnSpPr>
            <p:cNvPr id="898" name="Google Shape;898;p39"/>
            <p:cNvCxnSpPr/>
            <p:nvPr/>
          </p:nvCxnSpPr>
          <p:spPr>
            <a:xfrm>
              <a:off x="11874968" y="2877652"/>
              <a:ext cx="0" cy="2484000"/>
            </a:xfrm>
            <a:prstGeom prst="straightConnector1">
              <a:avLst/>
            </a:prstGeom>
            <a:noFill/>
            <a:ln w="28575" cap="flat" cmpd="sng">
              <a:solidFill>
                <a:schemeClr val="accent6"/>
              </a:solidFill>
              <a:prstDash val="solid"/>
              <a:round/>
              <a:headEnd type="none" w="sm" len="sm"/>
              <a:tailEnd type="none" w="sm" len="sm"/>
            </a:ln>
          </p:spPr>
        </p:cxnSp>
      </p:grpSp>
      <p:pic>
        <p:nvPicPr>
          <p:cNvPr id="899" name="Google Shape;899;p39"/>
          <p:cNvPicPr preferRelativeResize="0"/>
          <p:nvPr/>
        </p:nvPicPr>
        <p:blipFill rotWithShape="1">
          <a:blip r:embed="rId3">
            <a:alphaModFix/>
          </a:blip>
          <a:srcRect/>
          <a:stretch/>
        </p:blipFill>
        <p:spPr>
          <a:xfrm>
            <a:off x="12475634" y="6930660"/>
            <a:ext cx="1200304" cy="1619919"/>
          </a:xfrm>
          <a:prstGeom prst="rect">
            <a:avLst/>
          </a:prstGeom>
          <a:noFill/>
          <a:ln>
            <a:noFill/>
          </a:ln>
        </p:spPr>
      </p:pic>
      <p:grpSp>
        <p:nvGrpSpPr>
          <p:cNvPr id="900" name="Google Shape;900;p39"/>
          <p:cNvGrpSpPr/>
          <p:nvPr/>
        </p:nvGrpSpPr>
        <p:grpSpPr>
          <a:xfrm>
            <a:off x="3712849" y="6862475"/>
            <a:ext cx="1102719" cy="1625448"/>
            <a:chOff x="1741807" y="5066954"/>
            <a:chExt cx="735146" cy="1083633"/>
          </a:xfrm>
        </p:grpSpPr>
        <p:pic>
          <p:nvPicPr>
            <p:cNvPr id="902" name="Google Shape;902;p39"/>
            <p:cNvPicPr preferRelativeResize="0"/>
            <p:nvPr/>
          </p:nvPicPr>
          <p:blipFill rotWithShape="1">
            <a:blip r:embed="rId4">
              <a:alphaModFix/>
            </a:blip>
            <a:srcRect/>
            <a:stretch/>
          </p:blipFill>
          <p:spPr>
            <a:xfrm>
              <a:off x="1741807" y="5350384"/>
              <a:ext cx="735146" cy="800203"/>
            </a:xfrm>
            <a:prstGeom prst="rect">
              <a:avLst/>
            </a:prstGeom>
            <a:noFill/>
            <a:ln>
              <a:noFill/>
            </a:ln>
          </p:spPr>
        </p:pic>
        <p:pic>
          <p:nvPicPr>
            <p:cNvPr id="906" name="Google Shape;906;p39"/>
            <p:cNvPicPr preferRelativeResize="0"/>
            <p:nvPr/>
          </p:nvPicPr>
          <p:blipFill rotWithShape="1">
            <a:blip r:embed="rId5">
              <a:alphaModFix/>
            </a:blip>
            <a:srcRect/>
            <a:stretch/>
          </p:blipFill>
          <p:spPr>
            <a:xfrm>
              <a:off x="1786394" y="5066954"/>
              <a:ext cx="664830" cy="154100"/>
            </a:xfrm>
            <a:prstGeom prst="rect">
              <a:avLst/>
            </a:prstGeom>
            <a:noFill/>
            <a:ln>
              <a:noFill/>
            </a:ln>
          </p:spPr>
        </p:pic>
      </p:grpSp>
      <p:cxnSp>
        <p:nvCxnSpPr>
          <p:cNvPr id="907" name="Google Shape;907;p39"/>
          <p:cNvCxnSpPr/>
          <p:nvPr/>
        </p:nvCxnSpPr>
        <p:spPr>
          <a:xfrm>
            <a:off x="6566534" y="7939320"/>
            <a:ext cx="5592000" cy="0"/>
          </a:xfrm>
          <a:prstGeom prst="straightConnector1">
            <a:avLst/>
          </a:prstGeom>
          <a:noFill/>
          <a:ln w="57150" cap="flat" cmpd="sng">
            <a:solidFill>
              <a:schemeClr val="dk2"/>
            </a:solidFill>
            <a:prstDash val="solid"/>
            <a:round/>
            <a:headEnd type="none" w="sm" len="sm"/>
            <a:tailEnd type="none" w="sm" len="sm"/>
          </a:ln>
        </p:spPr>
      </p:cxnSp>
      <p:pic>
        <p:nvPicPr>
          <p:cNvPr id="908" name="Google Shape;908;p39"/>
          <p:cNvPicPr preferRelativeResize="0"/>
          <p:nvPr/>
        </p:nvPicPr>
        <p:blipFill rotWithShape="1">
          <a:blip r:embed="rId6">
            <a:alphaModFix/>
          </a:blip>
          <a:srcRect/>
          <a:stretch/>
        </p:blipFill>
        <p:spPr>
          <a:xfrm>
            <a:off x="7631550" y="6466711"/>
            <a:ext cx="3193712" cy="2153334"/>
          </a:xfrm>
          <a:prstGeom prst="rect">
            <a:avLst/>
          </a:prstGeom>
          <a:noFill/>
          <a:ln>
            <a:noFill/>
          </a:ln>
        </p:spPr>
      </p:pic>
      <p:pic>
        <p:nvPicPr>
          <p:cNvPr id="909" name="Google Shape;909;p39"/>
          <p:cNvPicPr preferRelativeResize="0"/>
          <p:nvPr/>
        </p:nvPicPr>
        <p:blipFill rotWithShape="1">
          <a:blip r:embed="rId7">
            <a:alphaModFix/>
          </a:blip>
          <a:srcRect/>
          <a:stretch/>
        </p:blipFill>
        <p:spPr>
          <a:xfrm>
            <a:off x="14184630" y="6944948"/>
            <a:ext cx="914400" cy="1457325"/>
          </a:xfrm>
          <a:prstGeom prst="rect">
            <a:avLst/>
          </a:prstGeom>
          <a:noFill/>
          <a:ln>
            <a:noFill/>
          </a:ln>
        </p:spPr>
      </p:pic>
      <p:cxnSp>
        <p:nvCxnSpPr>
          <p:cNvPr id="910" name="Google Shape;910;p39"/>
          <p:cNvCxnSpPr>
            <a:endCxn id="891" idx="1"/>
          </p:cNvCxnSpPr>
          <p:nvPr/>
        </p:nvCxnSpPr>
        <p:spPr>
          <a:xfrm rot="10800000">
            <a:off x="9186432" y="5826674"/>
            <a:ext cx="0" cy="1260600"/>
          </a:xfrm>
          <a:prstGeom prst="straightConnector1">
            <a:avLst/>
          </a:prstGeom>
          <a:noFill/>
          <a:ln w="57150" cap="flat" cmpd="sng">
            <a:solidFill>
              <a:schemeClr val="dk2"/>
            </a:solidFill>
            <a:prstDash val="solid"/>
            <a:round/>
            <a:headEnd type="none" w="sm" len="sm"/>
            <a:tailEnd type="none" w="sm" len="sm"/>
          </a:ln>
        </p:spPr>
      </p:cxnSp>
      <p:grpSp>
        <p:nvGrpSpPr>
          <p:cNvPr id="37" name="Group 36">
            <a:extLst>
              <a:ext uri="{FF2B5EF4-FFF2-40B4-BE49-F238E27FC236}">
                <a16:creationId xmlns:a16="http://schemas.microsoft.com/office/drawing/2014/main" id="{4126FAF4-C816-F447-1A52-ECEED5CF3F9D}"/>
              </a:ext>
            </a:extLst>
          </p:cNvPr>
          <p:cNvGrpSpPr/>
          <p:nvPr/>
        </p:nvGrpSpPr>
        <p:grpSpPr>
          <a:xfrm>
            <a:off x="5509852" y="6618369"/>
            <a:ext cx="741463" cy="2641901"/>
            <a:chOff x="954660" y="4113820"/>
            <a:chExt cx="741463" cy="2641901"/>
          </a:xfrm>
        </p:grpSpPr>
        <p:sp>
          <p:nvSpPr>
            <p:cNvPr id="38" name="Google Shape;408;p26">
              <a:extLst>
                <a:ext uri="{FF2B5EF4-FFF2-40B4-BE49-F238E27FC236}">
                  <a16:creationId xmlns:a16="http://schemas.microsoft.com/office/drawing/2014/main" id="{D1797801-DE27-B0E8-6FB6-71CF80F3CDE4}"/>
                </a:ext>
              </a:extLst>
            </p:cNvPr>
            <p:cNvSpPr/>
            <p:nvPr/>
          </p:nvSpPr>
          <p:spPr>
            <a:xfrm>
              <a:off x="1075539" y="5035238"/>
              <a:ext cx="499708" cy="774495"/>
            </a:xfrm>
            <a:custGeom>
              <a:avLst/>
              <a:gdLst/>
              <a:ahLst/>
              <a:cxnLst/>
              <a:rect l="l" t="t" r="r" b="b"/>
              <a:pathLst>
                <a:path w="1221739" h="1893570" extrusionOk="0">
                  <a:moveTo>
                    <a:pt x="871702" y="752144"/>
                  </a:moveTo>
                  <a:lnTo>
                    <a:pt x="864387" y="709841"/>
                  </a:lnTo>
                  <a:lnTo>
                    <a:pt x="845273" y="670090"/>
                  </a:lnTo>
                  <a:lnTo>
                    <a:pt x="843534" y="667486"/>
                  </a:lnTo>
                  <a:lnTo>
                    <a:pt x="835406" y="658050"/>
                  </a:lnTo>
                  <a:lnTo>
                    <a:pt x="818032" y="637870"/>
                  </a:lnTo>
                  <a:lnTo>
                    <a:pt x="810234" y="632383"/>
                  </a:lnTo>
                  <a:lnTo>
                    <a:pt x="810234" y="767422"/>
                  </a:lnTo>
                  <a:lnTo>
                    <a:pt x="801547" y="799020"/>
                  </a:lnTo>
                  <a:lnTo>
                    <a:pt x="782180" y="826592"/>
                  </a:lnTo>
                  <a:lnTo>
                    <a:pt x="596976" y="1011847"/>
                  </a:lnTo>
                  <a:lnTo>
                    <a:pt x="411708" y="826554"/>
                  </a:lnTo>
                  <a:lnTo>
                    <a:pt x="399516" y="811784"/>
                  </a:lnTo>
                  <a:lnTo>
                    <a:pt x="390563" y="795045"/>
                  </a:lnTo>
                  <a:lnTo>
                    <a:pt x="385064" y="776884"/>
                  </a:lnTo>
                  <a:lnTo>
                    <a:pt x="383209" y="757821"/>
                  </a:lnTo>
                  <a:lnTo>
                    <a:pt x="384454" y="742797"/>
                  </a:lnTo>
                  <a:lnTo>
                    <a:pt x="387934" y="728218"/>
                  </a:lnTo>
                  <a:lnTo>
                    <a:pt x="393547" y="714324"/>
                  </a:lnTo>
                  <a:lnTo>
                    <a:pt x="401231" y="701357"/>
                  </a:lnTo>
                  <a:lnTo>
                    <a:pt x="416979" y="683183"/>
                  </a:lnTo>
                  <a:lnTo>
                    <a:pt x="436295" y="669569"/>
                  </a:lnTo>
                  <a:lnTo>
                    <a:pt x="458330" y="661022"/>
                  </a:lnTo>
                  <a:lnTo>
                    <a:pt x="482130" y="658050"/>
                  </a:lnTo>
                  <a:lnTo>
                    <a:pt x="499262" y="660171"/>
                  </a:lnTo>
                  <a:lnTo>
                    <a:pt x="515137" y="666305"/>
                  </a:lnTo>
                  <a:lnTo>
                    <a:pt x="529056" y="676109"/>
                  </a:lnTo>
                  <a:lnTo>
                    <a:pt x="540334" y="689203"/>
                  </a:lnTo>
                  <a:lnTo>
                    <a:pt x="571576" y="736079"/>
                  </a:lnTo>
                  <a:lnTo>
                    <a:pt x="580961" y="744474"/>
                  </a:lnTo>
                  <a:lnTo>
                    <a:pt x="592455" y="748474"/>
                  </a:lnTo>
                  <a:lnTo>
                    <a:pt x="604596" y="747877"/>
                  </a:lnTo>
                  <a:lnTo>
                    <a:pt x="615975" y="742480"/>
                  </a:lnTo>
                  <a:lnTo>
                    <a:pt x="618413" y="740664"/>
                  </a:lnTo>
                  <a:lnTo>
                    <a:pt x="620560" y="738505"/>
                  </a:lnTo>
                  <a:lnTo>
                    <a:pt x="622376" y="736079"/>
                  </a:lnTo>
                  <a:lnTo>
                    <a:pt x="653618" y="689203"/>
                  </a:lnTo>
                  <a:lnTo>
                    <a:pt x="664895" y="676109"/>
                  </a:lnTo>
                  <a:lnTo>
                    <a:pt x="678802" y="666305"/>
                  </a:lnTo>
                  <a:lnTo>
                    <a:pt x="684339" y="664171"/>
                  </a:lnTo>
                  <a:lnTo>
                    <a:pt x="694677" y="660171"/>
                  </a:lnTo>
                  <a:lnTo>
                    <a:pt x="735634" y="660996"/>
                  </a:lnTo>
                  <a:lnTo>
                    <a:pt x="776998" y="683120"/>
                  </a:lnTo>
                  <a:lnTo>
                    <a:pt x="807948" y="734733"/>
                  </a:lnTo>
                  <a:lnTo>
                    <a:pt x="810234" y="767422"/>
                  </a:lnTo>
                  <a:lnTo>
                    <a:pt x="810234" y="632383"/>
                  </a:lnTo>
                  <a:lnTo>
                    <a:pt x="786536" y="615683"/>
                  </a:lnTo>
                  <a:lnTo>
                    <a:pt x="750620" y="601776"/>
                  </a:lnTo>
                  <a:lnTo>
                    <a:pt x="711822" y="596976"/>
                  </a:lnTo>
                  <a:lnTo>
                    <a:pt x="679678" y="600964"/>
                  </a:lnTo>
                  <a:lnTo>
                    <a:pt x="649986" y="612444"/>
                  </a:lnTo>
                  <a:lnTo>
                    <a:pt x="623912" y="630796"/>
                  </a:lnTo>
                  <a:lnTo>
                    <a:pt x="602805" y="655307"/>
                  </a:lnTo>
                  <a:lnTo>
                    <a:pt x="596976" y="664171"/>
                  </a:lnTo>
                  <a:lnTo>
                    <a:pt x="592912" y="658050"/>
                  </a:lnTo>
                  <a:lnTo>
                    <a:pt x="543979" y="612482"/>
                  </a:lnTo>
                  <a:lnTo>
                    <a:pt x="482130" y="596976"/>
                  </a:lnTo>
                  <a:lnTo>
                    <a:pt x="431647" y="605624"/>
                  </a:lnTo>
                  <a:lnTo>
                    <a:pt x="387832" y="628611"/>
                  </a:lnTo>
                  <a:lnTo>
                    <a:pt x="353275" y="663359"/>
                  </a:lnTo>
                  <a:lnTo>
                    <a:pt x="330517" y="707301"/>
                  </a:lnTo>
                  <a:lnTo>
                    <a:pt x="322148" y="757821"/>
                  </a:lnTo>
                  <a:lnTo>
                    <a:pt x="325158" y="788873"/>
                  </a:lnTo>
                  <a:lnTo>
                    <a:pt x="348691" y="845693"/>
                  </a:lnTo>
                  <a:lnTo>
                    <a:pt x="575386" y="1076617"/>
                  </a:lnTo>
                  <a:lnTo>
                    <a:pt x="596976" y="1085557"/>
                  </a:lnTo>
                  <a:lnTo>
                    <a:pt x="608457" y="1083322"/>
                  </a:lnTo>
                  <a:lnTo>
                    <a:pt x="618566" y="1076617"/>
                  </a:lnTo>
                  <a:lnTo>
                    <a:pt x="683336" y="1011847"/>
                  </a:lnTo>
                  <a:lnTo>
                    <a:pt x="825411" y="869772"/>
                  </a:lnTo>
                  <a:lnTo>
                    <a:pt x="851979" y="834555"/>
                  </a:lnTo>
                  <a:lnTo>
                    <a:pt x="867498" y="794524"/>
                  </a:lnTo>
                  <a:lnTo>
                    <a:pt x="871702" y="752144"/>
                  </a:lnTo>
                  <a:close/>
                </a:path>
                <a:path w="1221739" h="1893570" extrusionOk="0">
                  <a:moveTo>
                    <a:pt x="977163" y="580199"/>
                  </a:moveTo>
                  <a:lnTo>
                    <a:pt x="970991" y="549656"/>
                  </a:lnTo>
                  <a:lnTo>
                    <a:pt x="969962" y="544537"/>
                  </a:lnTo>
                  <a:lnTo>
                    <a:pt x="950328" y="515416"/>
                  </a:lnTo>
                  <a:lnTo>
                    <a:pt x="921207" y="495782"/>
                  </a:lnTo>
                  <a:lnTo>
                    <a:pt x="916089" y="494753"/>
                  </a:lnTo>
                  <a:lnTo>
                    <a:pt x="916089" y="580199"/>
                  </a:lnTo>
                  <a:lnTo>
                    <a:pt x="916089" y="1190929"/>
                  </a:lnTo>
                  <a:lnTo>
                    <a:pt x="916089" y="1252004"/>
                  </a:lnTo>
                  <a:lnTo>
                    <a:pt x="916089" y="1313078"/>
                  </a:lnTo>
                  <a:lnTo>
                    <a:pt x="913688" y="1324965"/>
                  </a:lnTo>
                  <a:lnTo>
                    <a:pt x="907148" y="1334668"/>
                  </a:lnTo>
                  <a:lnTo>
                    <a:pt x="897432" y="1341208"/>
                  </a:lnTo>
                  <a:lnTo>
                    <a:pt x="885558" y="1343609"/>
                  </a:lnTo>
                  <a:lnTo>
                    <a:pt x="335889" y="1343609"/>
                  </a:lnTo>
                  <a:lnTo>
                    <a:pt x="324015" y="1341208"/>
                  </a:lnTo>
                  <a:lnTo>
                    <a:pt x="314299" y="1334668"/>
                  </a:lnTo>
                  <a:lnTo>
                    <a:pt x="307759" y="1324965"/>
                  </a:lnTo>
                  <a:lnTo>
                    <a:pt x="305358" y="1313078"/>
                  </a:lnTo>
                  <a:lnTo>
                    <a:pt x="305358" y="1252004"/>
                  </a:lnTo>
                  <a:lnTo>
                    <a:pt x="458038" y="1252004"/>
                  </a:lnTo>
                  <a:lnTo>
                    <a:pt x="468096" y="1250302"/>
                  </a:lnTo>
                  <a:lnTo>
                    <a:pt x="476821" y="1245539"/>
                  </a:lnTo>
                  <a:lnTo>
                    <a:pt x="483565" y="1238224"/>
                  </a:lnTo>
                  <a:lnTo>
                    <a:pt x="487654" y="1228877"/>
                  </a:lnTo>
                  <a:lnTo>
                    <a:pt x="492798" y="1208455"/>
                  </a:lnTo>
                  <a:lnTo>
                    <a:pt x="520700" y="1292186"/>
                  </a:lnTo>
                  <a:lnTo>
                    <a:pt x="549643" y="1313078"/>
                  </a:lnTo>
                  <a:lnTo>
                    <a:pt x="558076" y="1311897"/>
                  </a:lnTo>
                  <a:lnTo>
                    <a:pt x="565721" y="1308519"/>
                  </a:lnTo>
                  <a:lnTo>
                    <a:pt x="572160" y="1303197"/>
                  </a:lnTo>
                  <a:lnTo>
                    <a:pt x="576973" y="1296187"/>
                  </a:lnTo>
                  <a:lnTo>
                    <a:pt x="614502" y="1221092"/>
                  </a:lnTo>
                  <a:lnTo>
                    <a:pt x="646391" y="1268945"/>
                  </a:lnTo>
                  <a:lnTo>
                    <a:pt x="651916" y="1275168"/>
                  </a:lnTo>
                  <a:lnTo>
                    <a:pt x="658761" y="1279639"/>
                  </a:lnTo>
                  <a:lnTo>
                    <a:pt x="666534" y="1282153"/>
                  </a:lnTo>
                  <a:lnTo>
                    <a:pt x="674839" y="1282534"/>
                  </a:lnTo>
                  <a:lnTo>
                    <a:pt x="682955" y="1280553"/>
                  </a:lnTo>
                  <a:lnTo>
                    <a:pt x="690092" y="1276527"/>
                  </a:lnTo>
                  <a:lnTo>
                    <a:pt x="695921" y="1270762"/>
                  </a:lnTo>
                  <a:lnTo>
                    <a:pt x="700049" y="1263510"/>
                  </a:lnTo>
                  <a:lnTo>
                    <a:pt x="717003" y="1221092"/>
                  </a:lnTo>
                  <a:lnTo>
                    <a:pt x="722058" y="1208455"/>
                  </a:lnTo>
                  <a:lnTo>
                    <a:pt x="724281" y="1202905"/>
                  </a:lnTo>
                  <a:lnTo>
                    <a:pt x="730745" y="1186738"/>
                  </a:lnTo>
                  <a:lnTo>
                    <a:pt x="735926" y="1173797"/>
                  </a:lnTo>
                  <a:lnTo>
                    <a:pt x="766457" y="1235113"/>
                  </a:lnTo>
                  <a:lnTo>
                    <a:pt x="793940" y="1252004"/>
                  </a:lnTo>
                  <a:lnTo>
                    <a:pt x="916089" y="1252004"/>
                  </a:lnTo>
                  <a:lnTo>
                    <a:pt x="916089" y="1190929"/>
                  </a:lnTo>
                  <a:lnTo>
                    <a:pt x="812812" y="1190929"/>
                  </a:lnTo>
                  <a:lnTo>
                    <a:pt x="804278" y="1173797"/>
                  </a:lnTo>
                  <a:lnTo>
                    <a:pt x="760349" y="1085659"/>
                  </a:lnTo>
                  <a:lnTo>
                    <a:pt x="731583" y="1068781"/>
                  </a:lnTo>
                  <a:lnTo>
                    <a:pt x="722909" y="1070406"/>
                  </a:lnTo>
                  <a:lnTo>
                    <a:pt x="715213" y="1074356"/>
                  </a:lnTo>
                  <a:lnTo>
                    <a:pt x="708926" y="1080300"/>
                  </a:lnTo>
                  <a:lnTo>
                    <a:pt x="704494" y="1087932"/>
                  </a:lnTo>
                  <a:lnTo>
                    <a:pt x="664984" y="1186738"/>
                  </a:lnTo>
                  <a:lnTo>
                    <a:pt x="636130" y="1143419"/>
                  </a:lnTo>
                  <a:lnTo>
                    <a:pt x="630872" y="1137323"/>
                  </a:lnTo>
                  <a:lnTo>
                    <a:pt x="624306" y="1132903"/>
                  </a:lnTo>
                  <a:lnTo>
                    <a:pt x="616826" y="1130350"/>
                  </a:lnTo>
                  <a:lnTo>
                    <a:pt x="608799" y="1129855"/>
                  </a:lnTo>
                  <a:lnTo>
                    <a:pt x="600925" y="1131404"/>
                  </a:lnTo>
                  <a:lnTo>
                    <a:pt x="593852" y="1134872"/>
                  </a:lnTo>
                  <a:lnTo>
                    <a:pt x="587883" y="1140040"/>
                  </a:lnTo>
                  <a:lnTo>
                    <a:pt x="583387" y="1146683"/>
                  </a:lnTo>
                  <a:lnTo>
                    <a:pt x="555332" y="1202905"/>
                  </a:lnTo>
                  <a:lnTo>
                    <a:pt x="551332" y="1190929"/>
                  </a:lnTo>
                  <a:lnTo>
                    <a:pt x="517525" y="1089609"/>
                  </a:lnTo>
                  <a:lnTo>
                    <a:pt x="487426" y="1068781"/>
                  </a:lnTo>
                  <a:lnTo>
                    <a:pt x="477710" y="1070749"/>
                  </a:lnTo>
                  <a:lnTo>
                    <a:pt x="469341" y="1075575"/>
                  </a:lnTo>
                  <a:lnTo>
                    <a:pt x="462889" y="1082776"/>
                  </a:lnTo>
                  <a:lnTo>
                    <a:pt x="458965" y="1091869"/>
                  </a:lnTo>
                  <a:lnTo>
                    <a:pt x="434187" y="1190929"/>
                  </a:lnTo>
                  <a:lnTo>
                    <a:pt x="305358" y="1190929"/>
                  </a:lnTo>
                  <a:lnTo>
                    <a:pt x="305358" y="580199"/>
                  </a:lnTo>
                  <a:lnTo>
                    <a:pt x="307759" y="568312"/>
                  </a:lnTo>
                  <a:lnTo>
                    <a:pt x="314299" y="558596"/>
                  </a:lnTo>
                  <a:lnTo>
                    <a:pt x="324015" y="552056"/>
                  </a:lnTo>
                  <a:lnTo>
                    <a:pt x="335889" y="549656"/>
                  </a:lnTo>
                  <a:lnTo>
                    <a:pt x="885558" y="549656"/>
                  </a:lnTo>
                  <a:lnTo>
                    <a:pt x="897432" y="552056"/>
                  </a:lnTo>
                  <a:lnTo>
                    <a:pt x="907148" y="558596"/>
                  </a:lnTo>
                  <a:lnTo>
                    <a:pt x="913688" y="568312"/>
                  </a:lnTo>
                  <a:lnTo>
                    <a:pt x="916089" y="580199"/>
                  </a:lnTo>
                  <a:lnTo>
                    <a:pt x="916089" y="494753"/>
                  </a:lnTo>
                  <a:lnTo>
                    <a:pt x="885558" y="488594"/>
                  </a:lnTo>
                  <a:lnTo>
                    <a:pt x="335889" y="488594"/>
                  </a:lnTo>
                  <a:lnTo>
                    <a:pt x="300240" y="495782"/>
                  </a:lnTo>
                  <a:lnTo>
                    <a:pt x="271119" y="515416"/>
                  </a:lnTo>
                  <a:lnTo>
                    <a:pt x="251485" y="544537"/>
                  </a:lnTo>
                  <a:lnTo>
                    <a:pt x="244284" y="580199"/>
                  </a:lnTo>
                  <a:lnTo>
                    <a:pt x="244284" y="1313078"/>
                  </a:lnTo>
                  <a:lnTo>
                    <a:pt x="251485" y="1348740"/>
                  </a:lnTo>
                  <a:lnTo>
                    <a:pt x="271119" y="1377861"/>
                  </a:lnTo>
                  <a:lnTo>
                    <a:pt x="300240" y="1397482"/>
                  </a:lnTo>
                  <a:lnTo>
                    <a:pt x="335889" y="1404683"/>
                  </a:lnTo>
                  <a:lnTo>
                    <a:pt x="885558" y="1404683"/>
                  </a:lnTo>
                  <a:lnTo>
                    <a:pt x="950328" y="1377861"/>
                  </a:lnTo>
                  <a:lnTo>
                    <a:pt x="971003" y="1343609"/>
                  </a:lnTo>
                  <a:lnTo>
                    <a:pt x="977163" y="1313078"/>
                  </a:lnTo>
                  <a:lnTo>
                    <a:pt x="977163" y="1190929"/>
                  </a:lnTo>
                  <a:lnTo>
                    <a:pt x="977163" y="580199"/>
                  </a:lnTo>
                  <a:close/>
                </a:path>
                <a:path w="1221739" h="1893570" extrusionOk="0">
                  <a:moveTo>
                    <a:pt x="1221460" y="763409"/>
                  </a:moveTo>
                  <a:lnTo>
                    <a:pt x="1215288" y="732878"/>
                  </a:lnTo>
                  <a:lnTo>
                    <a:pt x="1214259" y="727760"/>
                  </a:lnTo>
                  <a:lnTo>
                    <a:pt x="1194625" y="698639"/>
                  </a:lnTo>
                  <a:lnTo>
                    <a:pt x="1165504" y="679005"/>
                  </a:lnTo>
                  <a:lnTo>
                    <a:pt x="1160373" y="677976"/>
                  </a:lnTo>
                  <a:lnTo>
                    <a:pt x="1160373" y="763409"/>
                  </a:lnTo>
                  <a:lnTo>
                    <a:pt x="1160373" y="824496"/>
                  </a:lnTo>
                  <a:lnTo>
                    <a:pt x="1157973" y="836371"/>
                  </a:lnTo>
                  <a:lnTo>
                    <a:pt x="1151432" y="846086"/>
                  </a:lnTo>
                  <a:lnTo>
                    <a:pt x="1141730" y="852627"/>
                  </a:lnTo>
                  <a:lnTo>
                    <a:pt x="1129842" y="855027"/>
                  </a:lnTo>
                  <a:lnTo>
                    <a:pt x="1099312" y="855027"/>
                  </a:lnTo>
                  <a:lnTo>
                    <a:pt x="1099312" y="732878"/>
                  </a:lnTo>
                  <a:lnTo>
                    <a:pt x="1129842" y="732878"/>
                  </a:lnTo>
                  <a:lnTo>
                    <a:pt x="1141730" y="735279"/>
                  </a:lnTo>
                  <a:lnTo>
                    <a:pt x="1151432" y="741832"/>
                  </a:lnTo>
                  <a:lnTo>
                    <a:pt x="1157973" y="751535"/>
                  </a:lnTo>
                  <a:lnTo>
                    <a:pt x="1160373" y="763409"/>
                  </a:lnTo>
                  <a:lnTo>
                    <a:pt x="1160373" y="677976"/>
                  </a:lnTo>
                  <a:lnTo>
                    <a:pt x="1129842" y="671804"/>
                  </a:lnTo>
                  <a:lnTo>
                    <a:pt x="1099312" y="671804"/>
                  </a:lnTo>
                  <a:lnTo>
                    <a:pt x="1099312" y="580199"/>
                  </a:lnTo>
                  <a:lnTo>
                    <a:pt x="1094105" y="533539"/>
                  </a:lnTo>
                  <a:lnTo>
                    <a:pt x="1079271" y="490118"/>
                  </a:lnTo>
                  <a:lnTo>
                    <a:pt x="1055801" y="451231"/>
                  </a:lnTo>
                  <a:lnTo>
                    <a:pt x="1038237" y="432574"/>
                  </a:lnTo>
                  <a:lnTo>
                    <a:pt x="1038237" y="580199"/>
                  </a:lnTo>
                  <a:lnTo>
                    <a:pt x="1038237" y="1313078"/>
                  </a:lnTo>
                  <a:lnTo>
                    <a:pt x="1030414" y="1361313"/>
                  </a:lnTo>
                  <a:lnTo>
                    <a:pt x="1008722" y="1403197"/>
                  </a:lnTo>
                  <a:lnTo>
                    <a:pt x="975677" y="1436243"/>
                  </a:lnTo>
                  <a:lnTo>
                    <a:pt x="933780" y="1457934"/>
                  </a:lnTo>
                  <a:lnTo>
                    <a:pt x="885545" y="1465757"/>
                  </a:lnTo>
                  <a:lnTo>
                    <a:pt x="880046" y="1465757"/>
                  </a:lnTo>
                  <a:lnTo>
                    <a:pt x="880046" y="1526832"/>
                  </a:lnTo>
                  <a:lnTo>
                    <a:pt x="829144" y="1832203"/>
                  </a:lnTo>
                  <a:lnTo>
                    <a:pt x="392290" y="1832203"/>
                  </a:lnTo>
                  <a:lnTo>
                    <a:pt x="341388" y="1526832"/>
                  </a:lnTo>
                  <a:lnTo>
                    <a:pt x="880046" y="1526832"/>
                  </a:lnTo>
                  <a:lnTo>
                    <a:pt x="880046" y="1465757"/>
                  </a:lnTo>
                  <a:lnTo>
                    <a:pt x="335889" y="1465757"/>
                  </a:lnTo>
                  <a:lnTo>
                    <a:pt x="287655" y="1457934"/>
                  </a:lnTo>
                  <a:lnTo>
                    <a:pt x="245770" y="1436243"/>
                  </a:lnTo>
                  <a:lnTo>
                    <a:pt x="212725" y="1403197"/>
                  </a:lnTo>
                  <a:lnTo>
                    <a:pt x="191033" y="1361313"/>
                  </a:lnTo>
                  <a:lnTo>
                    <a:pt x="183210" y="1313078"/>
                  </a:lnTo>
                  <a:lnTo>
                    <a:pt x="183210" y="1007706"/>
                  </a:lnTo>
                  <a:lnTo>
                    <a:pt x="183210" y="885558"/>
                  </a:lnTo>
                  <a:lnTo>
                    <a:pt x="183210" y="580199"/>
                  </a:lnTo>
                  <a:lnTo>
                    <a:pt x="191033" y="531964"/>
                  </a:lnTo>
                  <a:lnTo>
                    <a:pt x="212725" y="490067"/>
                  </a:lnTo>
                  <a:lnTo>
                    <a:pt x="245770" y="457022"/>
                  </a:lnTo>
                  <a:lnTo>
                    <a:pt x="287655" y="435343"/>
                  </a:lnTo>
                  <a:lnTo>
                    <a:pt x="335889" y="427507"/>
                  </a:lnTo>
                  <a:lnTo>
                    <a:pt x="885545" y="427507"/>
                  </a:lnTo>
                  <a:lnTo>
                    <a:pt x="933780" y="435343"/>
                  </a:lnTo>
                  <a:lnTo>
                    <a:pt x="975677" y="457022"/>
                  </a:lnTo>
                  <a:lnTo>
                    <a:pt x="1008722" y="490067"/>
                  </a:lnTo>
                  <a:lnTo>
                    <a:pt x="1030414" y="531964"/>
                  </a:lnTo>
                  <a:lnTo>
                    <a:pt x="1038237" y="580199"/>
                  </a:lnTo>
                  <a:lnTo>
                    <a:pt x="1038237" y="432574"/>
                  </a:lnTo>
                  <a:lnTo>
                    <a:pt x="1033475" y="427507"/>
                  </a:lnTo>
                  <a:lnTo>
                    <a:pt x="1024674" y="418160"/>
                  </a:lnTo>
                  <a:lnTo>
                    <a:pt x="986853" y="392188"/>
                  </a:lnTo>
                  <a:lnTo>
                    <a:pt x="943317" y="374599"/>
                  </a:lnTo>
                  <a:lnTo>
                    <a:pt x="941959" y="366445"/>
                  </a:lnTo>
                  <a:lnTo>
                    <a:pt x="891057" y="61074"/>
                  </a:lnTo>
                  <a:lnTo>
                    <a:pt x="885126" y="25501"/>
                  </a:lnTo>
                  <a:lnTo>
                    <a:pt x="881481" y="15303"/>
                  </a:lnTo>
                  <a:lnTo>
                    <a:pt x="880046" y="13589"/>
                  </a:lnTo>
                  <a:lnTo>
                    <a:pt x="880046" y="366445"/>
                  </a:lnTo>
                  <a:lnTo>
                    <a:pt x="341388" y="366445"/>
                  </a:lnTo>
                  <a:lnTo>
                    <a:pt x="392290" y="61074"/>
                  </a:lnTo>
                  <a:lnTo>
                    <a:pt x="829144" y="61074"/>
                  </a:lnTo>
                  <a:lnTo>
                    <a:pt x="880046" y="366445"/>
                  </a:lnTo>
                  <a:lnTo>
                    <a:pt x="880046" y="13589"/>
                  </a:lnTo>
                  <a:lnTo>
                    <a:pt x="874737" y="7239"/>
                  </a:lnTo>
                  <a:lnTo>
                    <a:pt x="865670" y="1917"/>
                  </a:lnTo>
                  <a:lnTo>
                    <a:pt x="855014" y="0"/>
                  </a:lnTo>
                  <a:lnTo>
                    <a:pt x="366433" y="0"/>
                  </a:lnTo>
                  <a:lnTo>
                    <a:pt x="336321" y="25501"/>
                  </a:lnTo>
                  <a:lnTo>
                    <a:pt x="278117" y="374599"/>
                  </a:lnTo>
                  <a:lnTo>
                    <a:pt x="234581" y="392188"/>
                  </a:lnTo>
                  <a:lnTo>
                    <a:pt x="196773" y="418160"/>
                  </a:lnTo>
                  <a:lnTo>
                    <a:pt x="165646" y="451231"/>
                  </a:lnTo>
                  <a:lnTo>
                    <a:pt x="142176" y="490118"/>
                  </a:lnTo>
                  <a:lnTo>
                    <a:pt x="127355" y="533539"/>
                  </a:lnTo>
                  <a:lnTo>
                    <a:pt x="122135" y="580199"/>
                  </a:lnTo>
                  <a:lnTo>
                    <a:pt x="122135" y="824496"/>
                  </a:lnTo>
                  <a:lnTo>
                    <a:pt x="122135" y="885558"/>
                  </a:lnTo>
                  <a:lnTo>
                    <a:pt x="122135" y="1007706"/>
                  </a:lnTo>
                  <a:lnTo>
                    <a:pt x="91605" y="1007706"/>
                  </a:lnTo>
                  <a:lnTo>
                    <a:pt x="79717" y="1005306"/>
                  </a:lnTo>
                  <a:lnTo>
                    <a:pt x="70002" y="998766"/>
                  </a:lnTo>
                  <a:lnTo>
                    <a:pt x="63461" y="989063"/>
                  </a:lnTo>
                  <a:lnTo>
                    <a:pt x="61061" y="977163"/>
                  </a:lnTo>
                  <a:lnTo>
                    <a:pt x="61061" y="916101"/>
                  </a:lnTo>
                  <a:lnTo>
                    <a:pt x="63461" y="904214"/>
                  </a:lnTo>
                  <a:lnTo>
                    <a:pt x="70002" y="894499"/>
                  </a:lnTo>
                  <a:lnTo>
                    <a:pt x="79717" y="887958"/>
                  </a:lnTo>
                  <a:lnTo>
                    <a:pt x="91605" y="885558"/>
                  </a:lnTo>
                  <a:lnTo>
                    <a:pt x="122135" y="885558"/>
                  </a:lnTo>
                  <a:lnTo>
                    <a:pt x="122135" y="824496"/>
                  </a:lnTo>
                  <a:lnTo>
                    <a:pt x="91605" y="824496"/>
                  </a:lnTo>
                  <a:lnTo>
                    <a:pt x="55943" y="831697"/>
                  </a:lnTo>
                  <a:lnTo>
                    <a:pt x="26822" y="851319"/>
                  </a:lnTo>
                  <a:lnTo>
                    <a:pt x="7188" y="880440"/>
                  </a:lnTo>
                  <a:lnTo>
                    <a:pt x="0" y="916101"/>
                  </a:lnTo>
                  <a:lnTo>
                    <a:pt x="0" y="977163"/>
                  </a:lnTo>
                  <a:lnTo>
                    <a:pt x="7188" y="1012825"/>
                  </a:lnTo>
                  <a:lnTo>
                    <a:pt x="26822" y="1041946"/>
                  </a:lnTo>
                  <a:lnTo>
                    <a:pt x="55943" y="1061580"/>
                  </a:lnTo>
                  <a:lnTo>
                    <a:pt x="91605" y="1068781"/>
                  </a:lnTo>
                  <a:lnTo>
                    <a:pt x="122135" y="1068781"/>
                  </a:lnTo>
                  <a:lnTo>
                    <a:pt x="122135" y="1313078"/>
                  </a:lnTo>
                  <a:lnTo>
                    <a:pt x="127355" y="1359738"/>
                  </a:lnTo>
                  <a:lnTo>
                    <a:pt x="142176" y="1403146"/>
                  </a:lnTo>
                  <a:lnTo>
                    <a:pt x="165646" y="1442034"/>
                  </a:lnTo>
                  <a:lnTo>
                    <a:pt x="196773" y="1475105"/>
                  </a:lnTo>
                  <a:lnTo>
                    <a:pt x="234581" y="1501089"/>
                  </a:lnTo>
                  <a:lnTo>
                    <a:pt x="278117" y="1518678"/>
                  </a:lnTo>
                  <a:lnTo>
                    <a:pt x="336321" y="1867763"/>
                  </a:lnTo>
                  <a:lnTo>
                    <a:pt x="339966" y="1877961"/>
                  </a:lnTo>
                  <a:lnTo>
                    <a:pt x="346710" y="1886038"/>
                  </a:lnTo>
                  <a:lnTo>
                    <a:pt x="355777" y="1891347"/>
                  </a:lnTo>
                  <a:lnTo>
                    <a:pt x="366433" y="1893265"/>
                  </a:lnTo>
                  <a:lnTo>
                    <a:pt x="855014" y="1893265"/>
                  </a:lnTo>
                  <a:lnTo>
                    <a:pt x="885126" y="1867763"/>
                  </a:lnTo>
                  <a:lnTo>
                    <a:pt x="941959" y="1526832"/>
                  </a:lnTo>
                  <a:lnTo>
                    <a:pt x="943317" y="1518678"/>
                  </a:lnTo>
                  <a:lnTo>
                    <a:pt x="986853" y="1501089"/>
                  </a:lnTo>
                  <a:lnTo>
                    <a:pt x="1024674" y="1475105"/>
                  </a:lnTo>
                  <a:lnTo>
                    <a:pt x="1055801" y="1442034"/>
                  </a:lnTo>
                  <a:lnTo>
                    <a:pt x="1079271" y="1403146"/>
                  </a:lnTo>
                  <a:lnTo>
                    <a:pt x="1094105" y="1359738"/>
                  </a:lnTo>
                  <a:lnTo>
                    <a:pt x="1099312" y="1313078"/>
                  </a:lnTo>
                  <a:lnTo>
                    <a:pt x="1099312" y="1221460"/>
                  </a:lnTo>
                  <a:lnTo>
                    <a:pt x="1129842" y="1221460"/>
                  </a:lnTo>
                  <a:lnTo>
                    <a:pt x="1165504" y="1214259"/>
                  </a:lnTo>
                  <a:lnTo>
                    <a:pt x="1194625" y="1194638"/>
                  </a:lnTo>
                  <a:lnTo>
                    <a:pt x="1214259" y="1165517"/>
                  </a:lnTo>
                  <a:lnTo>
                    <a:pt x="1215288" y="1160386"/>
                  </a:lnTo>
                  <a:lnTo>
                    <a:pt x="1221460" y="1129855"/>
                  </a:lnTo>
                  <a:lnTo>
                    <a:pt x="1221460" y="1068781"/>
                  </a:lnTo>
                  <a:lnTo>
                    <a:pt x="1215288" y="1038250"/>
                  </a:lnTo>
                  <a:lnTo>
                    <a:pt x="1214259" y="1033119"/>
                  </a:lnTo>
                  <a:lnTo>
                    <a:pt x="1194625" y="1003998"/>
                  </a:lnTo>
                  <a:lnTo>
                    <a:pt x="1165504" y="984364"/>
                  </a:lnTo>
                  <a:lnTo>
                    <a:pt x="1160373" y="983335"/>
                  </a:lnTo>
                  <a:lnTo>
                    <a:pt x="1160373" y="1068781"/>
                  </a:lnTo>
                  <a:lnTo>
                    <a:pt x="1160373" y="1129855"/>
                  </a:lnTo>
                  <a:lnTo>
                    <a:pt x="1157973" y="1141742"/>
                  </a:lnTo>
                  <a:lnTo>
                    <a:pt x="1151432" y="1151445"/>
                  </a:lnTo>
                  <a:lnTo>
                    <a:pt x="1141730" y="1157986"/>
                  </a:lnTo>
                  <a:lnTo>
                    <a:pt x="1129842" y="1160386"/>
                  </a:lnTo>
                  <a:lnTo>
                    <a:pt x="1099312" y="1160386"/>
                  </a:lnTo>
                  <a:lnTo>
                    <a:pt x="1099312" y="1038250"/>
                  </a:lnTo>
                  <a:lnTo>
                    <a:pt x="1129842" y="1038250"/>
                  </a:lnTo>
                  <a:lnTo>
                    <a:pt x="1141730" y="1040650"/>
                  </a:lnTo>
                  <a:lnTo>
                    <a:pt x="1151432" y="1047191"/>
                  </a:lnTo>
                  <a:lnTo>
                    <a:pt x="1157973" y="1056894"/>
                  </a:lnTo>
                  <a:lnTo>
                    <a:pt x="1160373" y="1068781"/>
                  </a:lnTo>
                  <a:lnTo>
                    <a:pt x="1160373" y="983335"/>
                  </a:lnTo>
                  <a:lnTo>
                    <a:pt x="1129842" y="977163"/>
                  </a:lnTo>
                  <a:lnTo>
                    <a:pt x="1099312" y="977163"/>
                  </a:lnTo>
                  <a:lnTo>
                    <a:pt x="1099312" y="916101"/>
                  </a:lnTo>
                  <a:lnTo>
                    <a:pt x="1129842" y="916101"/>
                  </a:lnTo>
                  <a:lnTo>
                    <a:pt x="1165504" y="908900"/>
                  </a:lnTo>
                  <a:lnTo>
                    <a:pt x="1194625" y="889266"/>
                  </a:lnTo>
                  <a:lnTo>
                    <a:pt x="1214259" y="860145"/>
                  </a:lnTo>
                  <a:lnTo>
                    <a:pt x="1215288" y="855027"/>
                  </a:lnTo>
                  <a:lnTo>
                    <a:pt x="1221460" y="824496"/>
                  </a:lnTo>
                  <a:lnTo>
                    <a:pt x="1221460" y="763409"/>
                  </a:lnTo>
                  <a:close/>
                </a:path>
              </a:pathLst>
            </a:custGeom>
            <a:solidFill>
              <a:srgbClr val="4B268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 name="Google Shape;409;p26">
              <a:extLst>
                <a:ext uri="{FF2B5EF4-FFF2-40B4-BE49-F238E27FC236}">
                  <a16:creationId xmlns:a16="http://schemas.microsoft.com/office/drawing/2014/main" id="{11920F22-8A42-4918-1032-E09874F6CB2B}"/>
                </a:ext>
              </a:extLst>
            </p:cNvPr>
            <p:cNvSpPr/>
            <p:nvPr/>
          </p:nvSpPr>
          <p:spPr>
            <a:xfrm>
              <a:off x="1046969" y="4113820"/>
              <a:ext cx="556847" cy="675281"/>
            </a:xfrm>
            <a:custGeom>
              <a:avLst/>
              <a:gdLst/>
              <a:ahLst/>
              <a:cxnLst/>
              <a:rect l="l" t="t" r="r" b="b"/>
              <a:pathLst>
                <a:path w="1361439" h="1651000" extrusionOk="0">
                  <a:moveTo>
                    <a:pt x="378223" y="0"/>
                  </a:moveTo>
                  <a:lnTo>
                    <a:pt x="332254" y="0"/>
                  </a:lnTo>
                  <a:lnTo>
                    <a:pt x="284984" y="12699"/>
                  </a:lnTo>
                  <a:lnTo>
                    <a:pt x="246341" y="38099"/>
                  </a:lnTo>
                  <a:lnTo>
                    <a:pt x="220264" y="76199"/>
                  </a:lnTo>
                  <a:lnTo>
                    <a:pt x="210696" y="114299"/>
                  </a:lnTo>
                  <a:lnTo>
                    <a:pt x="220264" y="165099"/>
                  </a:lnTo>
                  <a:lnTo>
                    <a:pt x="246341" y="203199"/>
                  </a:lnTo>
                  <a:lnTo>
                    <a:pt x="284984" y="228599"/>
                  </a:lnTo>
                  <a:lnTo>
                    <a:pt x="332254" y="241299"/>
                  </a:lnTo>
                  <a:lnTo>
                    <a:pt x="363912" y="253999"/>
                  </a:lnTo>
                  <a:lnTo>
                    <a:pt x="398244" y="266699"/>
                  </a:lnTo>
                  <a:lnTo>
                    <a:pt x="432575" y="292099"/>
                  </a:lnTo>
                  <a:lnTo>
                    <a:pt x="464233" y="317499"/>
                  </a:lnTo>
                  <a:lnTo>
                    <a:pt x="249618" y="317499"/>
                  </a:lnTo>
                  <a:lnTo>
                    <a:pt x="216203" y="330199"/>
                  </a:lnTo>
                  <a:lnTo>
                    <a:pt x="184877" y="355599"/>
                  </a:lnTo>
                  <a:lnTo>
                    <a:pt x="155486" y="368299"/>
                  </a:lnTo>
                  <a:lnTo>
                    <a:pt x="128125" y="393699"/>
                  </a:lnTo>
                  <a:lnTo>
                    <a:pt x="102891" y="419099"/>
                  </a:lnTo>
                  <a:lnTo>
                    <a:pt x="79821" y="444499"/>
                  </a:lnTo>
                  <a:lnTo>
                    <a:pt x="59488" y="482599"/>
                  </a:lnTo>
                  <a:lnTo>
                    <a:pt x="41964" y="507999"/>
                  </a:lnTo>
                  <a:lnTo>
                    <a:pt x="27322" y="546099"/>
                  </a:lnTo>
                  <a:lnTo>
                    <a:pt x="15390" y="584199"/>
                  </a:lnTo>
                  <a:lnTo>
                    <a:pt x="6842" y="622299"/>
                  </a:lnTo>
                  <a:lnTo>
                    <a:pt x="1703" y="673099"/>
                  </a:lnTo>
                  <a:lnTo>
                    <a:pt x="0" y="711199"/>
                  </a:lnTo>
                  <a:lnTo>
                    <a:pt x="998" y="749299"/>
                  </a:lnTo>
                  <a:lnTo>
                    <a:pt x="8783" y="812799"/>
                  </a:lnTo>
                  <a:lnTo>
                    <a:pt x="15528" y="850899"/>
                  </a:lnTo>
                  <a:lnTo>
                    <a:pt x="27825" y="901699"/>
                  </a:lnTo>
                  <a:lnTo>
                    <a:pt x="43569" y="952499"/>
                  </a:lnTo>
                  <a:lnTo>
                    <a:pt x="47276" y="965199"/>
                  </a:lnTo>
                  <a:lnTo>
                    <a:pt x="52095" y="977899"/>
                  </a:lnTo>
                  <a:lnTo>
                    <a:pt x="56467" y="990599"/>
                  </a:lnTo>
                  <a:lnTo>
                    <a:pt x="58830" y="1003299"/>
                  </a:lnTo>
                  <a:lnTo>
                    <a:pt x="76884" y="1041399"/>
                  </a:lnTo>
                  <a:lnTo>
                    <a:pt x="96786" y="1092199"/>
                  </a:lnTo>
                  <a:lnTo>
                    <a:pt x="118483" y="1142999"/>
                  </a:lnTo>
                  <a:lnTo>
                    <a:pt x="141927" y="1181099"/>
                  </a:lnTo>
                  <a:lnTo>
                    <a:pt x="167065" y="1231899"/>
                  </a:lnTo>
                  <a:lnTo>
                    <a:pt x="194830" y="1269999"/>
                  </a:lnTo>
                  <a:lnTo>
                    <a:pt x="223739" y="1320799"/>
                  </a:lnTo>
                  <a:lnTo>
                    <a:pt x="253726" y="1358899"/>
                  </a:lnTo>
                  <a:lnTo>
                    <a:pt x="284720" y="1396999"/>
                  </a:lnTo>
                  <a:lnTo>
                    <a:pt x="316654" y="1435099"/>
                  </a:lnTo>
                  <a:lnTo>
                    <a:pt x="352106" y="1473199"/>
                  </a:lnTo>
                  <a:lnTo>
                    <a:pt x="387995" y="1511299"/>
                  </a:lnTo>
                  <a:lnTo>
                    <a:pt x="424239" y="1549399"/>
                  </a:lnTo>
                  <a:lnTo>
                    <a:pt x="497464" y="1600199"/>
                  </a:lnTo>
                  <a:lnTo>
                    <a:pt x="549052" y="1625599"/>
                  </a:lnTo>
                  <a:lnTo>
                    <a:pt x="651387" y="1650999"/>
                  </a:lnTo>
                  <a:lnTo>
                    <a:pt x="814929" y="1650999"/>
                  </a:lnTo>
                  <a:lnTo>
                    <a:pt x="838743" y="1638299"/>
                  </a:lnTo>
                  <a:lnTo>
                    <a:pt x="860973" y="1638299"/>
                  </a:lnTo>
                  <a:lnTo>
                    <a:pt x="881763" y="1625599"/>
                  </a:lnTo>
                  <a:lnTo>
                    <a:pt x="901256" y="1625599"/>
                  </a:lnTo>
                  <a:lnTo>
                    <a:pt x="933538" y="1600199"/>
                  </a:lnTo>
                  <a:lnTo>
                    <a:pt x="947679" y="1587499"/>
                  </a:lnTo>
                  <a:lnTo>
                    <a:pt x="657412" y="1587499"/>
                  </a:lnTo>
                  <a:lnTo>
                    <a:pt x="566985" y="1562099"/>
                  </a:lnTo>
                  <a:lnTo>
                    <a:pt x="520758" y="1536699"/>
                  </a:lnTo>
                  <a:lnTo>
                    <a:pt x="473987" y="1498599"/>
                  </a:lnTo>
                  <a:lnTo>
                    <a:pt x="410899" y="1447799"/>
                  </a:lnTo>
                  <a:lnTo>
                    <a:pt x="379729" y="1409699"/>
                  </a:lnTo>
                  <a:lnTo>
                    <a:pt x="349027" y="1384299"/>
                  </a:lnTo>
                  <a:lnTo>
                    <a:pt x="318954" y="1346199"/>
                  </a:lnTo>
                  <a:lnTo>
                    <a:pt x="289675" y="1295399"/>
                  </a:lnTo>
                  <a:lnTo>
                    <a:pt x="261352" y="1257299"/>
                  </a:lnTo>
                  <a:lnTo>
                    <a:pt x="234149" y="1219199"/>
                  </a:lnTo>
                  <a:lnTo>
                    <a:pt x="208228" y="1168399"/>
                  </a:lnTo>
                  <a:lnTo>
                    <a:pt x="183752" y="1117599"/>
                  </a:lnTo>
                  <a:lnTo>
                    <a:pt x="169707" y="1092199"/>
                  </a:lnTo>
                  <a:lnTo>
                    <a:pt x="156445" y="1066799"/>
                  </a:lnTo>
                  <a:lnTo>
                    <a:pt x="143982" y="1041399"/>
                  </a:lnTo>
                  <a:lnTo>
                    <a:pt x="132337" y="1003299"/>
                  </a:lnTo>
                  <a:lnTo>
                    <a:pt x="620745" y="1003299"/>
                  </a:lnTo>
                  <a:lnTo>
                    <a:pt x="620745" y="939799"/>
                  </a:lnTo>
                  <a:lnTo>
                    <a:pt x="108860" y="939799"/>
                  </a:lnTo>
                  <a:lnTo>
                    <a:pt x="103038" y="927099"/>
                  </a:lnTo>
                  <a:lnTo>
                    <a:pt x="97605" y="914399"/>
                  </a:lnTo>
                  <a:lnTo>
                    <a:pt x="92567" y="888999"/>
                  </a:lnTo>
                  <a:lnTo>
                    <a:pt x="87927" y="876299"/>
                  </a:lnTo>
                  <a:lnTo>
                    <a:pt x="194983" y="876299"/>
                  </a:lnTo>
                  <a:lnTo>
                    <a:pt x="203229" y="863599"/>
                  </a:lnTo>
                  <a:lnTo>
                    <a:pt x="261625" y="812799"/>
                  </a:lnTo>
                  <a:lnTo>
                    <a:pt x="73927" y="812799"/>
                  </a:lnTo>
                  <a:lnTo>
                    <a:pt x="69952" y="787399"/>
                  </a:lnTo>
                  <a:lnTo>
                    <a:pt x="67090" y="761999"/>
                  </a:lnTo>
                  <a:lnTo>
                    <a:pt x="65373" y="736599"/>
                  </a:lnTo>
                  <a:lnTo>
                    <a:pt x="64830" y="711199"/>
                  </a:lnTo>
                  <a:lnTo>
                    <a:pt x="68487" y="660399"/>
                  </a:lnTo>
                  <a:lnTo>
                    <a:pt x="79239" y="596899"/>
                  </a:lnTo>
                  <a:lnTo>
                    <a:pt x="96813" y="546099"/>
                  </a:lnTo>
                  <a:lnTo>
                    <a:pt x="120939" y="507999"/>
                  </a:lnTo>
                  <a:lnTo>
                    <a:pt x="151342" y="469899"/>
                  </a:lnTo>
                  <a:lnTo>
                    <a:pt x="186239" y="431799"/>
                  </a:lnTo>
                  <a:lnTo>
                    <a:pt x="225184" y="406399"/>
                  </a:lnTo>
                  <a:lnTo>
                    <a:pt x="267501" y="380999"/>
                  </a:lnTo>
                  <a:lnTo>
                    <a:pt x="312511" y="368299"/>
                  </a:lnTo>
                  <a:lnTo>
                    <a:pt x="611854" y="368299"/>
                  </a:lnTo>
                  <a:lnTo>
                    <a:pt x="646749" y="330199"/>
                  </a:lnTo>
                  <a:lnTo>
                    <a:pt x="554663" y="330199"/>
                  </a:lnTo>
                  <a:lnTo>
                    <a:pt x="529003" y="304799"/>
                  </a:lnTo>
                  <a:lnTo>
                    <a:pt x="496721" y="266699"/>
                  </a:lnTo>
                  <a:lnTo>
                    <a:pt x="459626" y="228599"/>
                  </a:lnTo>
                  <a:lnTo>
                    <a:pt x="419526" y="203199"/>
                  </a:lnTo>
                  <a:lnTo>
                    <a:pt x="433825" y="190499"/>
                  </a:lnTo>
                  <a:lnTo>
                    <a:pt x="439219" y="177799"/>
                  </a:lnTo>
                  <a:lnTo>
                    <a:pt x="310193" y="177799"/>
                  </a:lnTo>
                  <a:lnTo>
                    <a:pt x="292160" y="165099"/>
                  </a:lnTo>
                  <a:lnTo>
                    <a:pt x="279991" y="139699"/>
                  </a:lnTo>
                  <a:lnTo>
                    <a:pt x="275526" y="114299"/>
                  </a:lnTo>
                  <a:lnTo>
                    <a:pt x="279991" y="101599"/>
                  </a:lnTo>
                  <a:lnTo>
                    <a:pt x="292160" y="76199"/>
                  </a:lnTo>
                  <a:lnTo>
                    <a:pt x="310193" y="63499"/>
                  </a:lnTo>
                  <a:lnTo>
                    <a:pt x="535360" y="63499"/>
                  </a:lnTo>
                  <a:lnTo>
                    <a:pt x="468808" y="25399"/>
                  </a:lnTo>
                  <a:lnTo>
                    <a:pt x="378223" y="0"/>
                  </a:lnTo>
                  <a:close/>
                </a:path>
                <a:path w="1361439" h="1651000" extrusionOk="0">
                  <a:moveTo>
                    <a:pt x="1004784" y="1473199"/>
                  </a:moveTo>
                  <a:lnTo>
                    <a:pt x="952934" y="1473199"/>
                  </a:lnTo>
                  <a:lnTo>
                    <a:pt x="947830" y="1485899"/>
                  </a:lnTo>
                  <a:lnTo>
                    <a:pt x="932711" y="1511299"/>
                  </a:lnTo>
                  <a:lnTo>
                    <a:pt x="915450" y="1523999"/>
                  </a:lnTo>
                  <a:lnTo>
                    <a:pt x="895318" y="1549399"/>
                  </a:lnTo>
                  <a:lnTo>
                    <a:pt x="871585" y="1562099"/>
                  </a:lnTo>
                  <a:lnTo>
                    <a:pt x="838550" y="1574799"/>
                  </a:lnTo>
                  <a:lnTo>
                    <a:pt x="799494" y="1587499"/>
                  </a:lnTo>
                  <a:lnTo>
                    <a:pt x="947679" y="1587499"/>
                  </a:lnTo>
                  <a:lnTo>
                    <a:pt x="961820" y="1574799"/>
                  </a:lnTo>
                  <a:lnTo>
                    <a:pt x="986017" y="1549399"/>
                  </a:lnTo>
                  <a:lnTo>
                    <a:pt x="1006046" y="1511299"/>
                  </a:lnTo>
                  <a:lnTo>
                    <a:pt x="1008300" y="1498599"/>
                  </a:lnTo>
                  <a:lnTo>
                    <a:pt x="1009317" y="1498599"/>
                  </a:lnTo>
                  <a:lnTo>
                    <a:pt x="1009089" y="1485899"/>
                  </a:lnTo>
                  <a:lnTo>
                    <a:pt x="1007604" y="1485899"/>
                  </a:lnTo>
                  <a:lnTo>
                    <a:pt x="1004784" y="1473199"/>
                  </a:lnTo>
                  <a:close/>
                </a:path>
                <a:path w="1361439" h="1651000" extrusionOk="0">
                  <a:moveTo>
                    <a:pt x="986692" y="1460499"/>
                  </a:moveTo>
                  <a:lnTo>
                    <a:pt x="967907" y="1460499"/>
                  </a:lnTo>
                  <a:lnTo>
                    <a:pt x="959761" y="1473199"/>
                  </a:lnTo>
                  <a:lnTo>
                    <a:pt x="998979" y="1473199"/>
                  </a:lnTo>
                  <a:lnTo>
                    <a:pt x="986692" y="1460499"/>
                  </a:lnTo>
                  <a:close/>
                </a:path>
                <a:path w="1361439" h="1651000" extrusionOk="0">
                  <a:moveTo>
                    <a:pt x="482959" y="1155699"/>
                  </a:moveTo>
                  <a:lnTo>
                    <a:pt x="414808" y="1155699"/>
                  </a:lnTo>
                  <a:lnTo>
                    <a:pt x="383895" y="1181099"/>
                  </a:lnTo>
                  <a:lnTo>
                    <a:pt x="363036" y="1206499"/>
                  </a:lnTo>
                  <a:lnTo>
                    <a:pt x="355382" y="1244599"/>
                  </a:lnTo>
                  <a:lnTo>
                    <a:pt x="363036" y="1282699"/>
                  </a:lnTo>
                  <a:lnTo>
                    <a:pt x="383895" y="1320799"/>
                  </a:lnTo>
                  <a:lnTo>
                    <a:pt x="414808" y="1333499"/>
                  </a:lnTo>
                  <a:lnTo>
                    <a:pt x="452623" y="1346199"/>
                  </a:lnTo>
                  <a:lnTo>
                    <a:pt x="482829" y="1333499"/>
                  </a:lnTo>
                  <a:lnTo>
                    <a:pt x="509181" y="1320799"/>
                  </a:lnTo>
                  <a:lnTo>
                    <a:pt x="530149" y="1308099"/>
                  </a:lnTo>
                  <a:lnTo>
                    <a:pt x="544202" y="1282699"/>
                  </a:lnTo>
                  <a:lnTo>
                    <a:pt x="440017" y="1282699"/>
                  </a:lnTo>
                  <a:lnTo>
                    <a:pt x="429714" y="1269999"/>
                  </a:lnTo>
                  <a:lnTo>
                    <a:pt x="422763" y="1257299"/>
                  </a:lnTo>
                  <a:lnTo>
                    <a:pt x="420213" y="1244599"/>
                  </a:lnTo>
                  <a:lnTo>
                    <a:pt x="422763" y="1231899"/>
                  </a:lnTo>
                  <a:lnTo>
                    <a:pt x="429714" y="1219199"/>
                  </a:lnTo>
                  <a:lnTo>
                    <a:pt x="544376" y="1219199"/>
                  </a:lnTo>
                  <a:lnTo>
                    <a:pt x="530384" y="1193799"/>
                  </a:lnTo>
                  <a:lnTo>
                    <a:pt x="509396" y="1168399"/>
                  </a:lnTo>
                  <a:lnTo>
                    <a:pt x="482959" y="1155699"/>
                  </a:lnTo>
                  <a:close/>
                </a:path>
                <a:path w="1361439" h="1651000" extrusionOk="0">
                  <a:moveTo>
                    <a:pt x="750406" y="1142999"/>
                  </a:moveTo>
                  <a:lnTo>
                    <a:pt x="685575" y="1142999"/>
                  </a:lnTo>
                  <a:lnTo>
                    <a:pt x="685575" y="1219199"/>
                  </a:lnTo>
                  <a:lnTo>
                    <a:pt x="475537" y="1219199"/>
                  </a:lnTo>
                  <a:lnTo>
                    <a:pt x="482491" y="1231899"/>
                  </a:lnTo>
                  <a:lnTo>
                    <a:pt x="485043" y="1244599"/>
                  </a:lnTo>
                  <a:lnTo>
                    <a:pt x="482490" y="1257299"/>
                  </a:lnTo>
                  <a:lnTo>
                    <a:pt x="475533" y="1269999"/>
                  </a:lnTo>
                  <a:lnTo>
                    <a:pt x="465226" y="1282699"/>
                  </a:lnTo>
                  <a:lnTo>
                    <a:pt x="730602" y="1282699"/>
                  </a:lnTo>
                  <a:lnTo>
                    <a:pt x="740907" y="1269999"/>
                  </a:lnTo>
                  <a:lnTo>
                    <a:pt x="747857" y="1257299"/>
                  </a:lnTo>
                  <a:lnTo>
                    <a:pt x="750406" y="1244599"/>
                  </a:lnTo>
                  <a:lnTo>
                    <a:pt x="750406" y="1142999"/>
                  </a:lnTo>
                  <a:close/>
                </a:path>
                <a:path w="1361439" h="1651000" extrusionOk="0">
                  <a:moveTo>
                    <a:pt x="880056" y="1142999"/>
                  </a:moveTo>
                  <a:lnTo>
                    <a:pt x="815226" y="1142999"/>
                  </a:lnTo>
                  <a:lnTo>
                    <a:pt x="815226" y="1231899"/>
                  </a:lnTo>
                  <a:lnTo>
                    <a:pt x="817775" y="1244599"/>
                  </a:lnTo>
                  <a:lnTo>
                    <a:pt x="824725" y="1257299"/>
                  </a:lnTo>
                  <a:lnTo>
                    <a:pt x="835030" y="1269999"/>
                  </a:lnTo>
                  <a:lnTo>
                    <a:pt x="860261" y="1269999"/>
                  </a:lnTo>
                  <a:lnTo>
                    <a:pt x="870563" y="1257299"/>
                  </a:lnTo>
                  <a:lnTo>
                    <a:pt x="877509" y="1244599"/>
                  </a:lnTo>
                  <a:lnTo>
                    <a:pt x="880056" y="1231899"/>
                  </a:lnTo>
                  <a:lnTo>
                    <a:pt x="880056" y="1142999"/>
                  </a:lnTo>
                  <a:close/>
                </a:path>
                <a:path w="1361439" h="1651000" extrusionOk="0">
                  <a:moveTo>
                    <a:pt x="1243980" y="406399"/>
                  </a:moveTo>
                  <a:lnTo>
                    <a:pt x="1139378" y="406399"/>
                  </a:lnTo>
                  <a:lnTo>
                    <a:pt x="1157960" y="419099"/>
                  </a:lnTo>
                  <a:lnTo>
                    <a:pt x="1175736" y="431799"/>
                  </a:lnTo>
                  <a:lnTo>
                    <a:pt x="1192632" y="444499"/>
                  </a:lnTo>
                  <a:lnTo>
                    <a:pt x="1208578" y="469899"/>
                  </a:lnTo>
                  <a:lnTo>
                    <a:pt x="1239511" y="507999"/>
                  </a:lnTo>
                  <a:lnTo>
                    <a:pt x="1264055" y="546099"/>
                  </a:lnTo>
                  <a:lnTo>
                    <a:pt x="1281933" y="596899"/>
                  </a:lnTo>
                  <a:lnTo>
                    <a:pt x="1292869" y="660399"/>
                  </a:lnTo>
                  <a:lnTo>
                    <a:pt x="1296588" y="711199"/>
                  </a:lnTo>
                  <a:lnTo>
                    <a:pt x="1292690" y="787399"/>
                  </a:lnTo>
                  <a:lnTo>
                    <a:pt x="1282324" y="838199"/>
                  </a:lnTo>
                  <a:lnTo>
                    <a:pt x="1266990" y="901699"/>
                  </a:lnTo>
                  <a:lnTo>
                    <a:pt x="1248188" y="939799"/>
                  </a:lnTo>
                  <a:lnTo>
                    <a:pt x="1227418" y="977899"/>
                  </a:lnTo>
                  <a:lnTo>
                    <a:pt x="1206178" y="1015999"/>
                  </a:lnTo>
                  <a:lnTo>
                    <a:pt x="1164373" y="1066799"/>
                  </a:lnTo>
                  <a:lnTo>
                    <a:pt x="1142489" y="1092199"/>
                  </a:lnTo>
                  <a:lnTo>
                    <a:pt x="1100547" y="1142999"/>
                  </a:lnTo>
                  <a:lnTo>
                    <a:pt x="1081294" y="1155699"/>
                  </a:lnTo>
                  <a:lnTo>
                    <a:pt x="1062952" y="1181099"/>
                  </a:lnTo>
                  <a:lnTo>
                    <a:pt x="1045697" y="1206499"/>
                  </a:lnTo>
                  <a:lnTo>
                    <a:pt x="1042505" y="1206499"/>
                  </a:lnTo>
                  <a:lnTo>
                    <a:pt x="1040492" y="1219199"/>
                  </a:lnTo>
                  <a:lnTo>
                    <a:pt x="1039694" y="1219199"/>
                  </a:lnTo>
                  <a:lnTo>
                    <a:pt x="1040148" y="1231899"/>
                  </a:lnTo>
                  <a:lnTo>
                    <a:pt x="1041584" y="1231899"/>
                  </a:lnTo>
                  <a:lnTo>
                    <a:pt x="1046250" y="1244599"/>
                  </a:lnTo>
                  <a:lnTo>
                    <a:pt x="1058825" y="1257299"/>
                  </a:lnTo>
                  <a:lnTo>
                    <a:pt x="1086945" y="1257299"/>
                  </a:lnTo>
                  <a:lnTo>
                    <a:pt x="1093297" y="1244599"/>
                  </a:lnTo>
                  <a:lnTo>
                    <a:pt x="1098527" y="1244599"/>
                  </a:lnTo>
                  <a:lnTo>
                    <a:pt x="1112968" y="1219199"/>
                  </a:lnTo>
                  <a:lnTo>
                    <a:pt x="1129169" y="1206499"/>
                  </a:lnTo>
                  <a:lnTo>
                    <a:pt x="1146719" y="1181099"/>
                  </a:lnTo>
                  <a:lnTo>
                    <a:pt x="1188107" y="1142999"/>
                  </a:lnTo>
                  <a:lnTo>
                    <a:pt x="1211843" y="1104899"/>
                  </a:lnTo>
                  <a:lnTo>
                    <a:pt x="1235762" y="1079499"/>
                  </a:lnTo>
                  <a:lnTo>
                    <a:pt x="1259213" y="1054099"/>
                  </a:lnTo>
                  <a:lnTo>
                    <a:pt x="1281632" y="1015999"/>
                  </a:lnTo>
                  <a:lnTo>
                    <a:pt x="1301084" y="977899"/>
                  </a:lnTo>
                  <a:lnTo>
                    <a:pt x="1317703" y="939799"/>
                  </a:lnTo>
                  <a:lnTo>
                    <a:pt x="1331623" y="914399"/>
                  </a:lnTo>
                  <a:lnTo>
                    <a:pt x="1344316" y="863599"/>
                  </a:lnTo>
                  <a:lnTo>
                    <a:pt x="1353500" y="812799"/>
                  </a:lnTo>
                  <a:lnTo>
                    <a:pt x="1359478" y="761999"/>
                  </a:lnTo>
                  <a:lnTo>
                    <a:pt x="1361418" y="711199"/>
                  </a:lnTo>
                  <a:lnTo>
                    <a:pt x="1359664" y="673099"/>
                  </a:lnTo>
                  <a:lnTo>
                    <a:pt x="1354413" y="622299"/>
                  </a:lnTo>
                  <a:lnTo>
                    <a:pt x="1345685" y="584199"/>
                  </a:lnTo>
                  <a:lnTo>
                    <a:pt x="1333500" y="546099"/>
                  </a:lnTo>
                  <a:lnTo>
                    <a:pt x="1318606" y="507999"/>
                  </a:lnTo>
                  <a:lnTo>
                    <a:pt x="1300803" y="482599"/>
                  </a:lnTo>
                  <a:lnTo>
                    <a:pt x="1280161" y="444499"/>
                  </a:lnTo>
                  <a:lnTo>
                    <a:pt x="1256752" y="419099"/>
                  </a:lnTo>
                  <a:lnTo>
                    <a:pt x="1243980" y="406399"/>
                  </a:lnTo>
                  <a:close/>
                </a:path>
                <a:path w="1361439" h="1651000" extrusionOk="0">
                  <a:moveTo>
                    <a:pt x="989922" y="1130299"/>
                  </a:moveTo>
                  <a:lnTo>
                    <a:pt x="575710" y="1130299"/>
                  </a:lnTo>
                  <a:lnTo>
                    <a:pt x="588325" y="1142999"/>
                  </a:lnTo>
                  <a:lnTo>
                    <a:pt x="977307" y="1142999"/>
                  </a:lnTo>
                  <a:lnTo>
                    <a:pt x="989922" y="1130299"/>
                  </a:lnTo>
                  <a:close/>
                </a:path>
                <a:path w="1361439" h="1651000" extrusionOk="0">
                  <a:moveTo>
                    <a:pt x="620745" y="1003299"/>
                  </a:moveTo>
                  <a:lnTo>
                    <a:pt x="555915" y="1003299"/>
                  </a:lnTo>
                  <a:lnTo>
                    <a:pt x="555915" y="1104899"/>
                  </a:lnTo>
                  <a:lnTo>
                    <a:pt x="558462" y="1117599"/>
                  </a:lnTo>
                  <a:lnTo>
                    <a:pt x="565408" y="1130299"/>
                  </a:lnTo>
                  <a:lnTo>
                    <a:pt x="1000224" y="1130299"/>
                  </a:lnTo>
                  <a:lnTo>
                    <a:pt x="1007170" y="1117599"/>
                  </a:lnTo>
                  <a:lnTo>
                    <a:pt x="1009717" y="1104899"/>
                  </a:lnTo>
                  <a:lnTo>
                    <a:pt x="1009717" y="1079499"/>
                  </a:lnTo>
                  <a:lnTo>
                    <a:pt x="620745" y="1079499"/>
                  </a:lnTo>
                  <a:lnTo>
                    <a:pt x="620745" y="1003299"/>
                  </a:lnTo>
                  <a:close/>
                </a:path>
                <a:path w="1361439" h="1651000" extrusionOk="0">
                  <a:moveTo>
                    <a:pt x="1009717" y="749299"/>
                  </a:moveTo>
                  <a:lnTo>
                    <a:pt x="944887" y="749299"/>
                  </a:lnTo>
                  <a:lnTo>
                    <a:pt x="944887" y="1079499"/>
                  </a:lnTo>
                  <a:lnTo>
                    <a:pt x="1009717" y="1079499"/>
                  </a:lnTo>
                  <a:lnTo>
                    <a:pt x="1009717" y="1003299"/>
                  </a:lnTo>
                  <a:lnTo>
                    <a:pt x="1129883" y="1003299"/>
                  </a:lnTo>
                  <a:lnTo>
                    <a:pt x="1136831" y="990599"/>
                  </a:lnTo>
                  <a:lnTo>
                    <a:pt x="1139378" y="977899"/>
                  </a:lnTo>
                  <a:lnTo>
                    <a:pt x="1136831" y="965199"/>
                  </a:lnTo>
                  <a:lnTo>
                    <a:pt x="1129883" y="952499"/>
                  </a:lnTo>
                  <a:lnTo>
                    <a:pt x="1119578" y="952499"/>
                  </a:lnTo>
                  <a:lnTo>
                    <a:pt x="1106958" y="939799"/>
                  </a:lnTo>
                  <a:lnTo>
                    <a:pt x="1009717" y="939799"/>
                  </a:lnTo>
                  <a:lnTo>
                    <a:pt x="1009717" y="876299"/>
                  </a:lnTo>
                  <a:lnTo>
                    <a:pt x="1119578" y="876299"/>
                  </a:lnTo>
                  <a:lnTo>
                    <a:pt x="1129883" y="863599"/>
                  </a:lnTo>
                  <a:lnTo>
                    <a:pt x="1136831" y="863599"/>
                  </a:lnTo>
                  <a:lnTo>
                    <a:pt x="1139378" y="850899"/>
                  </a:lnTo>
                  <a:lnTo>
                    <a:pt x="1139378" y="812799"/>
                  </a:lnTo>
                  <a:lnTo>
                    <a:pt x="1009717" y="812799"/>
                  </a:lnTo>
                  <a:lnTo>
                    <a:pt x="1009717" y="749299"/>
                  </a:lnTo>
                  <a:close/>
                </a:path>
                <a:path w="1361439" h="1651000" extrusionOk="0">
                  <a:moveTo>
                    <a:pt x="356623" y="800099"/>
                  </a:moveTo>
                  <a:lnTo>
                    <a:pt x="291957" y="800099"/>
                  </a:lnTo>
                  <a:lnTo>
                    <a:pt x="302275" y="939799"/>
                  </a:lnTo>
                  <a:lnTo>
                    <a:pt x="367249" y="939799"/>
                  </a:lnTo>
                  <a:lnTo>
                    <a:pt x="356623" y="800099"/>
                  </a:lnTo>
                  <a:close/>
                </a:path>
                <a:path w="1361439" h="1651000" extrusionOk="0">
                  <a:moveTo>
                    <a:pt x="1007170" y="698499"/>
                  </a:moveTo>
                  <a:lnTo>
                    <a:pt x="558462" y="698499"/>
                  </a:lnTo>
                  <a:lnTo>
                    <a:pt x="555915" y="711199"/>
                  </a:lnTo>
                  <a:lnTo>
                    <a:pt x="555915" y="812799"/>
                  </a:lnTo>
                  <a:lnTo>
                    <a:pt x="446054" y="812799"/>
                  </a:lnTo>
                  <a:lnTo>
                    <a:pt x="435749" y="825499"/>
                  </a:lnTo>
                  <a:lnTo>
                    <a:pt x="428801" y="838199"/>
                  </a:lnTo>
                  <a:lnTo>
                    <a:pt x="426254" y="850899"/>
                  </a:lnTo>
                  <a:lnTo>
                    <a:pt x="428801" y="863599"/>
                  </a:lnTo>
                  <a:lnTo>
                    <a:pt x="435749" y="863599"/>
                  </a:lnTo>
                  <a:lnTo>
                    <a:pt x="446054" y="876299"/>
                  </a:lnTo>
                  <a:lnTo>
                    <a:pt x="555915" y="876299"/>
                  </a:lnTo>
                  <a:lnTo>
                    <a:pt x="555915" y="939799"/>
                  </a:lnTo>
                  <a:lnTo>
                    <a:pt x="620745" y="939799"/>
                  </a:lnTo>
                  <a:lnTo>
                    <a:pt x="620745" y="749299"/>
                  </a:lnTo>
                  <a:lnTo>
                    <a:pt x="1009717" y="749299"/>
                  </a:lnTo>
                  <a:lnTo>
                    <a:pt x="1009717" y="711199"/>
                  </a:lnTo>
                  <a:lnTo>
                    <a:pt x="1007170" y="698499"/>
                  </a:lnTo>
                  <a:close/>
                </a:path>
                <a:path w="1361439" h="1651000" extrusionOk="0">
                  <a:moveTo>
                    <a:pt x="409579" y="673099"/>
                  </a:moveTo>
                  <a:lnTo>
                    <a:pt x="330271" y="673099"/>
                  </a:lnTo>
                  <a:lnTo>
                    <a:pt x="340575" y="685799"/>
                  </a:lnTo>
                  <a:lnTo>
                    <a:pt x="347528" y="698499"/>
                  </a:lnTo>
                  <a:lnTo>
                    <a:pt x="350080" y="711199"/>
                  </a:lnTo>
                  <a:lnTo>
                    <a:pt x="347528" y="723899"/>
                  </a:lnTo>
                  <a:lnTo>
                    <a:pt x="340575" y="736599"/>
                  </a:lnTo>
                  <a:lnTo>
                    <a:pt x="225996" y="736599"/>
                  </a:lnTo>
                  <a:lnTo>
                    <a:pt x="230142" y="749299"/>
                  </a:lnTo>
                  <a:lnTo>
                    <a:pt x="172952" y="812799"/>
                  </a:lnTo>
                  <a:lnTo>
                    <a:pt x="261625" y="812799"/>
                  </a:lnTo>
                  <a:lnTo>
                    <a:pt x="276224" y="800099"/>
                  </a:lnTo>
                  <a:lnTo>
                    <a:pt x="356623" y="800099"/>
                  </a:lnTo>
                  <a:lnTo>
                    <a:pt x="380191" y="787399"/>
                  </a:lnTo>
                  <a:lnTo>
                    <a:pt x="398620" y="761999"/>
                  </a:lnTo>
                  <a:lnTo>
                    <a:pt x="410623" y="736599"/>
                  </a:lnTo>
                  <a:lnTo>
                    <a:pt x="414910" y="711199"/>
                  </a:lnTo>
                  <a:lnTo>
                    <a:pt x="414295" y="698499"/>
                  </a:lnTo>
                  <a:lnTo>
                    <a:pt x="412495" y="685799"/>
                  </a:lnTo>
                  <a:lnTo>
                    <a:pt x="409579" y="673099"/>
                  </a:lnTo>
                  <a:close/>
                </a:path>
                <a:path w="1361439" h="1651000" extrusionOk="0">
                  <a:moveTo>
                    <a:pt x="1203564" y="368299"/>
                  </a:moveTo>
                  <a:lnTo>
                    <a:pt x="1039040" y="368299"/>
                  </a:lnTo>
                  <a:lnTo>
                    <a:pt x="1056953" y="380999"/>
                  </a:lnTo>
                  <a:lnTo>
                    <a:pt x="1074548" y="380999"/>
                  </a:lnTo>
                  <a:lnTo>
                    <a:pt x="1074548" y="812799"/>
                  </a:lnTo>
                  <a:lnTo>
                    <a:pt x="1139378" y="812799"/>
                  </a:lnTo>
                  <a:lnTo>
                    <a:pt x="1139378" y="406399"/>
                  </a:lnTo>
                  <a:lnTo>
                    <a:pt x="1243980" y="406399"/>
                  </a:lnTo>
                  <a:lnTo>
                    <a:pt x="1231208" y="393699"/>
                  </a:lnTo>
                  <a:lnTo>
                    <a:pt x="1203564" y="368299"/>
                  </a:lnTo>
                  <a:close/>
                </a:path>
                <a:path w="1361439" h="1651000" extrusionOk="0">
                  <a:moveTo>
                    <a:pt x="339718" y="609599"/>
                  </a:moveTo>
                  <a:lnTo>
                    <a:pt x="317659" y="609599"/>
                  </a:lnTo>
                  <a:lnTo>
                    <a:pt x="279845" y="622299"/>
                  </a:lnTo>
                  <a:lnTo>
                    <a:pt x="248932" y="634999"/>
                  </a:lnTo>
                  <a:lnTo>
                    <a:pt x="228072" y="673099"/>
                  </a:lnTo>
                  <a:lnTo>
                    <a:pt x="220419" y="711199"/>
                  </a:lnTo>
                  <a:lnTo>
                    <a:pt x="221063" y="723899"/>
                  </a:lnTo>
                  <a:lnTo>
                    <a:pt x="222946" y="736599"/>
                  </a:lnTo>
                  <a:lnTo>
                    <a:pt x="294736" y="736599"/>
                  </a:lnTo>
                  <a:lnTo>
                    <a:pt x="288880" y="723899"/>
                  </a:lnTo>
                  <a:lnTo>
                    <a:pt x="285249" y="711199"/>
                  </a:lnTo>
                  <a:lnTo>
                    <a:pt x="287801" y="698499"/>
                  </a:lnTo>
                  <a:lnTo>
                    <a:pt x="294756" y="685799"/>
                  </a:lnTo>
                  <a:lnTo>
                    <a:pt x="305062" y="673099"/>
                  </a:lnTo>
                  <a:lnTo>
                    <a:pt x="405618" y="673099"/>
                  </a:lnTo>
                  <a:lnTo>
                    <a:pt x="456022" y="622299"/>
                  </a:lnTo>
                  <a:lnTo>
                    <a:pt x="350120" y="622299"/>
                  </a:lnTo>
                  <a:lnTo>
                    <a:pt x="339718" y="609599"/>
                  </a:lnTo>
                  <a:close/>
                </a:path>
                <a:path w="1361439" h="1651000" extrusionOk="0">
                  <a:moveTo>
                    <a:pt x="989922" y="685799"/>
                  </a:moveTo>
                  <a:lnTo>
                    <a:pt x="575710" y="685799"/>
                  </a:lnTo>
                  <a:lnTo>
                    <a:pt x="565408" y="698499"/>
                  </a:lnTo>
                  <a:lnTo>
                    <a:pt x="1000224" y="698499"/>
                  </a:lnTo>
                  <a:lnTo>
                    <a:pt x="989922" y="685799"/>
                  </a:lnTo>
                  <a:close/>
                </a:path>
                <a:path w="1361439" h="1651000" extrusionOk="0">
                  <a:moveTo>
                    <a:pt x="740907" y="558799"/>
                  </a:moveTo>
                  <a:lnTo>
                    <a:pt x="695069" y="558799"/>
                  </a:lnTo>
                  <a:lnTo>
                    <a:pt x="688123" y="571499"/>
                  </a:lnTo>
                  <a:lnTo>
                    <a:pt x="685575" y="584199"/>
                  </a:lnTo>
                  <a:lnTo>
                    <a:pt x="685575" y="685799"/>
                  </a:lnTo>
                  <a:lnTo>
                    <a:pt x="750406" y="685799"/>
                  </a:lnTo>
                  <a:lnTo>
                    <a:pt x="750406" y="584199"/>
                  </a:lnTo>
                  <a:lnTo>
                    <a:pt x="747857" y="571499"/>
                  </a:lnTo>
                  <a:lnTo>
                    <a:pt x="740907" y="558799"/>
                  </a:lnTo>
                  <a:close/>
                </a:path>
                <a:path w="1361439" h="1651000" extrusionOk="0">
                  <a:moveTo>
                    <a:pt x="870563" y="558799"/>
                  </a:moveTo>
                  <a:lnTo>
                    <a:pt x="824725" y="558799"/>
                  </a:lnTo>
                  <a:lnTo>
                    <a:pt x="817775" y="571499"/>
                  </a:lnTo>
                  <a:lnTo>
                    <a:pt x="815226" y="584199"/>
                  </a:lnTo>
                  <a:lnTo>
                    <a:pt x="815226" y="685799"/>
                  </a:lnTo>
                  <a:lnTo>
                    <a:pt x="880056" y="685799"/>
                  </a:lnTo>
                  <a:lnTo>
                    <a:pt x="880056" y="584199"/>
                  </a:lnTo>
                  <a:lnTo>
                    <a:pt x="877509" y="571499"/>
                  </a:lnTo>
                  <a:lnTo>
                    <a:pt x="870563" y="558799"/>
                  </a:lnTo>
                  <a:close/>
                </a:path>
                <a:path w="1361439" h="1651000" extrusionOk="0">
                  <a:moveTo>
                    <a:pt x="383269" y="368299"/>
                  </a:moveTo>
                  <a:lnTo>
                    <a:pt x="312511" y="368299"/>
                  </a:lnTo>
                  <a:lnTo>
                    <a:pt x="406685" y="571499"/>
                  </a:lnTo>
                  <a:lnTo>
                    <a:pt x="360008" y="622299"/>
                  </a:lnTo>
                  <a:lnTo>
                    <a:pt x="456022" y="622299"/>
                  </a:lnTo>
                  <a:lnTo>
                    <a:pt x="468623" y="609599"/>
                  </a:lnTo>
                  <a:lnTo>
                    <a:pt x="474518" y="596899"/>
                  </a:lnTo>
                  <a:lnTo>
                    <a:pt x="477633" y="584199"/>
                  </a:lnTo>
                  <a:lnTo>
                    <a:pt x="477848" y="571499"/>
                  </a:lnTo>
                  <a:lnTo>
                    <a:pt x="475043" y="571499"/>
                  </a:lnTo>
                  <a:lnTo>
                    <a:pt x="383269" y="368299"/>
                  </a:lnTo>
                  <a:close/>
                </a:path>
                <a:path w="1361439" h="1651000" extrusionOk="0">
                  <a:moveTo>
                    <a:pt x="611854" y="368299"/>
                  </a:moveTo>
                  <a:lnTo>
                    <a:pt x="383269" y="368299"/>
                  </a:lnTo>
                  <a:lnTo>
                    <a:pt x="434245" y="380999"/>
                  </a:lnTo>
                  <a:lnTo>
                    <a:pt x="483178" y="393699"/>
                  </a:lnTo>
                  <a:lnTo>
                    <a:pt x="525389" y="419099"/>
                  </a:lnTo>
                  <a:lnTo>
                    <a:pt x="556202" y="431799"/>
                  </a:lnTo>
                  <a:lnTo>
                    <a:pt x="585827" y="444499"/>
                  </a:lnTo>
                  <a:lnTo>
                    <a:pt x="620283" y="469899"/>
                  </a:lnTo>
                  <a:lnTo>
                    <a:pt x="648832" y="482599"/>
                  </a:lnTo>
                  <a:lnTo>
                    <a:pt x="660735" y="495299"/>
                  </a:lnTo>
                  <a:lnTo>
                    <a:pt x="697432" y="495299"/>
                  </a:lnTo>
                  <a:lnTo>
                    <a:pt x="730844" y="469899"/>
                  </a:lnTo>
                  <a:lnTo>
                    <a:pt x="754080" y="457199"/>
                  </a:lnTo>
                  <a:lnTo>
                    <a:pt x="778027" y="444499"/>
                  </a:lnTo>
                  <a:lnTo>
                    <a:pt x="813575" y="419099"/>
                  </a:lnTo>
                  <a:lnTo>
                    <a:pt x="663843" y="419099"/>
                  </a:lnTo>
                  <a:lnTo>
                    <a:pt x="645400" y="406399"/>
                  </a:lnTo>
                  <a:lnTo>
                    <a:pt x="624086" y="393699"/>
                  </a:lnTo>
                  <a:lnTo>
                    <a:pt x="600222" y="380999"/>
                  </a:lnTo>
                  <a:lnTo>
                    <a:pt x="611854" y="368299"/>
                  </a:lnTo>
                  <a:close/>
                </a:path>
                <a:path w="1361439" h="1651000" extrusionOk="0">
                  <a:moveTo>
                    <a:pt x="1108764" y="317499"/>
                  </a:moveTo>
                  <a:lnTo>
                    <a:pt x="896836" y="317499"/>
                  </a:lnTo>
                  <a:lnTo>
                    <a:pt x="889626" y="330199"/>
                  </a:lnTo>
                  <a:lnTo>
                    <a:pt x="856629" y="330199"/>
                  </a:lnTo>
                  <a:lnTo>
                    <a:pt x="830025" y="342899"/>
                  </a:lnTo>
                  <a:lnTo>
                    <a:pt x="802295" y="355599"/>
                  </a:lnTo>
                  <a:lnTo>
                    <a:pt x="744443" y="380999"/>
                  </a:lnTo>
                  <a:lnTo>
                    <a:pt x="718818" y="406399"/>
                  </a:lnTo>
                  <a:lnTo>
                    <a:pt x="696871" y="419099"/>
                  </a:lnTo>
                  <a:lnTo>
                    <a:pt x="813575" y="419099"/>
                  </a:lnTo>
                  <a:lnTo>
                    <a:pt x="851276" y="406399"/>
                  </a:lnTo>
                  <a:lnTo>
                    <a:pt x="898565" y="393699"/>
                  </a:lnTo>
                  <a:lnTo>
                    <a:pt x="1002425" y="368299"/>
                  </a:lnTo>
                  <a:lnTo>
                    <a:pt x="1203564" y="368299"/>
                  </a:lnTo>
                  <a:lnTo>
                    <a:pt x="1173913" y="355599"/>
                  </a:lnTo>
                  <a:lnTo>
                    <a:pt x="1142353" y="330199"/>
                  </a:lnTo>
                  <a:lnTo>
                    <a:pt x="1108764" y="317499"/>
                  </a:lnTo>
                  <a:close/>
                </a:path>
                <a:path w="1361439" h="1651000" extrusionOk="0">
                  <a:moveTo>
                    <a:pt x="571841" y="88899"/>
                  </a:moveTo>
                  <a:lnTo>
                    <a:pt x="449648" y="88899"/>
                  </a:lnTo>
                  <a:lnTo>
                    <a:pt x="488462" y="101599"/>
                  </a:lnTo>
                  <a:lnTo>
                    <a:pt x="527047" y="126999"/>
                  </a:lnTo>
                  <a:lnTo>
                    <a:pt x="565373" y="165099"/>
                  </a:lnTo>
                  <a:lnTo>
                    <a:pt x="641124" y="241299"/>
                  </a:lnTo>
                  <a:lnTo>
                    <a:pt x="554663" y="330199"/>
                  </a:lnTo>
                  <a:lnTo>
                    <a:pt x="646749" y="330199"/>
                  </a:lnTo>
                  <a:lnTo>
                    <a:pt x="774697" y="190499"/>
                  </a:lnTo>
                  <a:lnTo>
                    <a:pt x="685791" y="190499"/>
                  </a:lnTo>
                  <a:lnTo>
                    <a:pt x="643615" y="152399"/>
                  </a:lnTo>
                  <a:lnTo>
                    <a:pt x="600795" y="114299"/>
                  </a:lnTo>
                  <a:lnTo>
                    <a:pt x="571841" y="88899"/>
                  </a:lnTo>
                  <a:close/>
                </a:path>
                <a:path w="1361439" h="1651000" extrusionOk="0">
                  <a:moveTo>
                    <a:pt x="407738" y="304799"/>
                  </a:moveTo>
                  <a:lnTo>
                    <a:pt x="319350" y="304799"/>
                  </a:lnTo>
                  <a:lnTo>
                    <a:pt x="284040" y="317499"/>
                  </a:lnTo>
                  <a:lnTo>
                    <a:pt x="435465" y="317499"/>
                  </a:lnTo>
                  <a:lnTo>
                    <a:pt x="407738" y="304799"/>
                  </a:lnTo>
                  <a:close/>
                </a:path>
                <a:path w="1361439" h="1651000" extrusionOk="0">
                  <a:moveTo>
                    <a:pt x="970341" y="114299"/>
                  </a:moveTo>
                  <a:lnTo>
                    <a:pt x="844487" y="114299"/>
                  </a:lnTo>
                  <a:lnTo>
                    <a:pt x="998917" y="203199"/>
                  </a:lnTo>
                  <a:lnTo>
                    <a:pt x="904261" y="317499"/>
                  </a:lnTo>
                  <a:lnTo>
                    <a:pt x="1074205" y="317499"/>
                  </a:lnTo>
                  <a:lnTo>
                    <a:pt x="1038803" y="304799"/>
                  </a:lnTo>
                  <a:lnTo>
                    <a:pt x="998856" y="304799"/>
                  </a:lnTo>
                  <a:lnTo>
                    <a:pt x="1073871" y="215899"/>
                  </a:lnTo>
                  <a:lnTo>
                    <a:pt x="1077707" y="203199"/>
                  </a:lnTo>
                  <a:lnTo>
                    <a:pt x="1080113" y="203199"/>
                  </a:lnTo>
                  <a:lnTo>
                    <a:pt x="1081029" y="190499"/>
                  </a:lnTo>
                  <a:lnTo>
                    <a:pt x="1080394" y="190499"/>
                  </a:lnTo>
                  <a:lnTo>
                    <a:pt x="1078213" y="177799"/>
                  </a:lnTo>
                  <a:lnTo>
                    <a:pt x="1074650" y="177799"/>
                  </a:lnTo>
                  <a:lnTo>
                    <a:pt x="1069856" y="165099"/>
                  </a:lnTo>
                  <a:lnTo>
                    <a:pt x="1063984" y="165099"/>
                  </a:lnTo>
                  <a:lnTo>
                    <a:pt x="970341" y="114299"/>
                  </a:lnTo>
                  <a:close/>
                </a:path>
                <a:path w="1361439" h="1651000" extrusionOk="0">
                  <a:moveTo>
                    <a:pt x="853287" y="50799"/>
                  </a:moveTo>
                  <a:lnTo>
                    <a:pt x="814293" y="50799"/>
                  </a:lnTo>
                  <a:lnTo>
                    <a:pt x="685791" y="190499"/>
                  </a:lnTo>
                  <a:lnTo>
                    <a:pt x="774697" y="190499"/>
                  </a:lnTo>
                  <a:lnTo>
                    <a:pt x="844487" y="114299"/>
                  </a:lnTo>
                  <a:lnTo>
                    <a:pt x="970341" y="114299"/>
                  </a:lnTo>
                  <a:lnTo>
                    <a:pt x="853287" y="50799"/>
                  </a:lnTo>
                  <a:close/>
                </a:path>
                <a:path w="1361439" h="1651000" extrusionOk="0">
                  <a:moveTo>
                    <a:pt x="535360" y="63499"/>
                  </a:moveTo>
                  <a:lnTo>
                    <a:pt x="354311" y="63499"/>
                  </a:lnTo>
                  <a:lnTo>
                    <a:pt x="372345" y="76199"/>
                  </a:lnTo>
                  <a:lnTo>
                    <a:pt x="384516" y="101599"/>
                  </a:lnTo>
                  <a:lnTo>
                    <a:pt x="388982" y="114299"/>
                  </a:lnTo>
                  <a:lnTo>
                    <a:pt x="384516" y="139699"/>
                  </a:lnTo>
                  <a:lnTo>
                    <a:pt x="372345" y="165099"/>
                  </a:lnTo>
                  <a:lnTo>
                    <a:pt x="354311" y="177799"/>
                  </a:lnTo>
                  <a:lnTo>
                    <a:pt x="439219" y="177799"/>
                  </a:lnTo>
                  <a:lnTo>
                    <a:pt x="444614" y="165099"/>
                  </a:lnTo>
                  <a:lnTo>
                    <a:pt x="451428" y="139699"/>
                  </a:lnTo>
                  <a:lnTo>
                    <a:pt x="453802" y="114299"/>
                  </a:lnTo>
                  <a:lnTo>
                    <a:pt x="453533" y="114299"/>
                  </a:lnTo>
                  <a:lnTo>
                    <a:pt x="452737" y="101599"/>
                  </a:lnTo>
                  <a:lnTo>
                    <a:pt x="451435" y="101599"/>
                  </a:lnTo>
                  <a:lnTo>
                    <a:pt x="449648" y="88899"/>
                  </a:lnTo>
                  <a:lnTo>
                    <a:pt x="571841" y="88899"/>
                  </a:lnTo>
                  <a:lnTo>
                    <a:pt x="557364" y="76199"/>
                  </a:lnTo>
                  <a:lnTo>
                    <a:pt x="535360" y="63499"/>
                  </a:lnTo>
                  <a:close/>
                </a:path>
              </a:pathLst>
            </a:custGeom>
            <a:solidFill>
              <a:srgbClr val="4B268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40" name="Picture 39">
              <a:extLst>
                <a:ext uri="{FF2B5EF4-FFF2-40B4-BE49-F238E27FC236}">
                  <a16:creationId xmlns:a16="http://schemas.microsoft.com/office/drawing/2014/main" id="{FFD6D95E-BA0E-78BF-0A50-0BFDB598FB12}"/>
                </a:ext>
              </a:extLst>
            </p:cNvPr>
            <p:cNvPicPr>
              <a:picLocks noChangeAspect="1"/>
            </p:cNvPicPr>
            <p:nvPr/>
          </p:nvPicPr>
          <p:blipFill>
            <a:blip r:embed="rId8"/>
            <a:stretch>
              <a:fillRect/>
            </a:stretch>
          </p:blipFill>
          <p:spPr>
            <a:xfrm>
              <a:off x="954660" y="6035132"/>
              <a:ext cx="741463" cy="720589"/>
            </a:xfrm>
            <a:prstGeom prst="rect">
              <a:avLst/>
            </a:prstGeom>
          </p:spPr>
        </p:pic>
      </p:grpSp>
    </p:spTree>
    <p:extLst>
      <p:ext uri="{BB962C8B-B14F-4D97-AF65-F5344CB8AC3E}">
        <p14:creationId xmlns:p14="http://schemas.microsoft.com/office/powerpoint/2010/main" val="986707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18"/>
          <p:cNvSpPr/>
          <p:nvPr/>
        </p:nvSpPr>
        <p:spPr>
          <a:xfrm>
            <a:off x="0" y="0"/>
            <a:ext cx="18288001" cy="2319300"/>
          </a:xfrm>
          <a:prstGeom prst="rect">
            <a:avLst/>
          </a:prstGeom>
          <a:solidFill>
            <a:schemeClr val="accent1"/>
          </a:solidFill>
          <a:ln>
            <a:noFill/>
          </a:ln>
        </p:spPr>
        <p:txBody>
          <a:bodyPr spcFirstLastPara="1" wrap="square" lIns="91425" tIns="45725" rIns="91425" bIns="45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87" name="Google Shape;687;p18"/>
          <p:cNvSpPr txBox="1"/>
          <p:nvPr/>
        </p:nvSpPr>
        <p:spPr>
          <a:xfrm>
            <a:off x="977168" y="412425"/>
            <a:ext cx="14622000" cy="1494600"/>
          </a:xfrm>
          <a:prstGeom prst="rect">
            <a:avLst/>
          </a:prstGeom>
          <a:noFill/>
          <a:ln>
            <a:noFill/>
          </a:ln>
        </p:spPr>
        <p:txBody>
          <a:bodyPr spcFirstLastPara="1" wrap="square" lIns="91425" tIns="45725" rIns="91425" bIns="45725" anchor="ctr"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0" i="0" u="none" strike="noStrike" cap="none" dirty="0">
                <a:solidFill>
                  <a:srgbClr val="FFFFFF"/>
                </a:solidFill>
                <a:latin typeface="Poppins Medium"/>
                <a:ea typeface="Poppins Medium"/>
                <a:cs typeface="Poppins Medium"/>
                <a:sym typeface="Poppins Medium"/>
              </a:rPr>
              <a:t>Question 2</a:t>
            </a:r>
            <a:endParaRPr sz="4800" b="0" i="0" u="none" strike="noStrike" cap="none" dirty="0">
              <a:solidFill>
                <a:srgbClr val="FFFFFF"/>
              </a:solidFill>
              <a:latin typeface="Poppins Medium"/>
              <a:ea typeface="Poppins Medium"/>
              <a:cs typeface="Poppins Medium"/>
              <a:sym typeface="Poppins Medium"/>
            </a:endParaRPr>
          </a:p>
        </p:txBody>
      </p:sp>
      <p:pic>
        <p:nvPicPr>
          <p:cNvPr id="689" name="Google Shape;689;p18"/>
          <p:cNvPicPr preferRelativeResize="0"/>
          <p:nvPr/>
        </p:nvPicPr>
        <p:blipFill rotWithShape="1">
          <a:blip r:embed="rId3">
            <a:alphaModFix/>
          </a:blip>
          <a:srcRect/>
          <a:stretch/>
        </p:blipFill>
        <p:spPr>
          <a:xfrm>
            <a:off x="15292106" y="-899225"/>
            <a:ext cx="2995877" cy="2995877"/>
          </a:xfrm>
          <a:prstGeom prst="rect">
            <a:avLst/>
          </a:prstGeom>
          <a:noFill/>
          <a:ln>
            <a:noFill/>
          </a:ln>
        </p:spPr>
      </p:pic>
      <p:pic>
        <p:nvPicPr>
          <p:cNvPr id="692" name="Google Shape;692;p18"/>
          <p:cNvPicPr preferRelativeResize="0">
            <a:picLocks noChangeAspect="1"/>
          </p:cNvPicPr>
          <p:nvPr/>
        </p:nvPicPr>
        <p:blipFill rotWithShape="1">
          <a:blip r:embed="rId4">
            <a:alphaModFix/>
          </a:blip>
          <a:srcRect/>
          <a:stretch/>
        </p:blipFill>
        <p:spPr>
          <a:xfrm>
            <a:off x="12800184" y="3576647"/>
            <a:ext cx="4509403" cy="4518042"/>
          </a:xfrm>
          <a:prstGeom prst="rect">
            <a:avLst/>
          </a:prstGeom>
          <a:noFill/>
          <a:ln>
            <a:noFill/>
          </a:ln>
        </p:spPr>
      </p:pic>
      <p:sp>
        <p:nvSpPr>
          <p:cNvPr id="10" name="Google Shape;293;gcb1f91eed5_0_0"/>
          <p:cNvSpPr txBox="1"/>
          <p:nvPr/>
        </p:nvSpPr>
        <p:spPr>
          <a:xfrm>
            <a:off x="986362" y="2337923"/>
            <a:ext cx="11813821" cy="2062073"/>
          </a:xfrm>
          <a:prstGeom prst="rect">
            <a:avLst/>
          </a:prstGeom>
          <a:noFill/>
          <a:ln>
            <a:noFill/>
          </a:ln>
        </p:spPr>
        <p:txBody>
          <a:bodyPr spcFirstLastPara="1" wrap="square" lIns="91425" tIns="91425" rIns="91425" bIns="91425" anchor="t" anchorCtr="0">
            <a:spAutoFit/>
          </a:bodyPr>
          <a:lstStyle/>
          <a:p>
            <a:pPr marL="495300" lvl="5" indent="-381000">
              <a:spcBef>
                <a:spcPts val="1200"/>
              </a:spcBef>
              <a:buClr>
                <a:srgbClr val="690CEB"/>
              </a:buClr>
              <a:buSzPts val="3000"/>
              <a:buFont typeface="Wingdings" panose="05000000000000000000" pitchFamily="2" charset="2"/>
              <a:buChar char="§"/>
              <a:tabLst>
                <a:tab pos="1080000" algn="l"/>
              </a:tabLst>
              <a:defRPr/>
            </a:pPr>
            <a:r>
              <a:rPr lang="en-US" sz="2800" dirty="0">
                <a:solidFill>
                  <a:srgbClr val="333333"/>
                </a:solidFill>
                <a:latin typeface="+mj-lt"/>
                <a:ea typeface="Open Sans" panose="020B0606030504020204" pitchFamily="34" charset="0"/>
                <a:cs typeface="Poppins Medium" panose="020B0604020202020204" charset="0"/>
              </a:rPr>
              <a:t>It seems like connecting devices to a cloud is a given but something more is needed to truly open the possibilities of home care and design devices for hospital at home use. What is the evolution medical devices need to go through to make them best suited for home care</a:t>
            </a:r>
            <a:endParaRPr sz="2400"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09017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pic>
        <p:nvPicPr>
          <p:cNvPr id="42" name="Picture 4" descr="249,682 Cloud logo Images, Stock Photos &amp; Vectors | Shutterstock">
            <a:extLst>
              <a:ext uri="{FF2B5EF4-FFF2-40B4-BE49-F238E27FC236}">
                <a16:creationId xmlns:a16="http://schemas.microsoft.com/office/drawing/2014/main" id="{AC243C2F-D38E-B2F4-4E77-2425184DDF13}"/>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0418" t="24220" r="10418" b="31657"/>
          <a:stretch/>
        </p:blipFill>
        <p:spPr bwMode="auto">
          <a:xfrm>
            <a:off x="4460374" y="6463466"/>
            <a:ext cx="4464170" cy="2679586"/>
          </a:xfrm>
          <a:prstGeom prst="rect">
            <a:avLst/>
          </a:prstGeom>
          <a:noFill/>
          <a:extLst>
            <a:ext uri="{909E8E84-426E-40DD-AFC4-6F175D3DCCD1}">
              <a14:hiddenFill xmlns:a14="http://schemas.microsoft.com/office/drawing/2010/main">
                <a:solidFill>
                  <a:srgbClr val="FFFFFF"/>
                </a:solidFill>
              </a14:hiddenFill>
            </a:ext>
          </a:extLst>
        </p:spPr>
      </p:pic>
      <p:sp>
        <p:nvSpPr>
          <p:cNvPr id="474" name="Google Shape;474;p27"/>
          <p:cNvSpPr txBox="1"/>
          <p:nvPr/>
        </p:nvSpPr>
        <p:spPr>
          <a:xfrm>
            <a:off x="646983" y="-44917"/>
            <a:ext cx="14281796" cy="2254044"/>
          </a:xfrm>
          <a:prstGeom prst="rect">
            <a:avLst/>
          </a:prstGeom>
          <a:noFill/>
          <a:ln>
            <a:noFill/>
          </a:ln>
        </p:spPr>
        <p:txBody>
          <a:bodyPr spcFirstLastPara="1" wrap="square" lIns="91425" tIns="45725" rIns="91425" bIns="45725" anchor="ctr" anchorCtr="0">
            <a:noAutofit/>
          </a:bodyPr>
          <a:lstStyle/>
          <a:p>
            <a:pPr marL="0" marR="0" lvl="0" indent="0" algn="l">
              <a:lnSpc>
                <a:spcPct val="100000"/>
              </a:lnSpc>
              <a:spcBef>
                <a:spcPts val="0"/>
              </a:spcBef>
              <a:spcAft>
                <a:spcPts val="0"/>
              </a:spcAft>
              <a:buClr>
                <a:srgbClr val="000000"/>
              </a:buClr>
              <a:buSzPts val="4800"/>
              <a:buFont typeface="Arial"/>
              <a:buNone/>
            </a:pPr>
            <a:r>
              <a:rPr lang="en-US" sz="4800" dirty="0">
                <a:solidFill>
                  <a:srgbClr val="FFFFFF"/>
                </a:solidFill>
                <a:latin typeface="Poppins Medium"/>
                <a:cs typeface="Poppins Medium"/>
                <a:sym typeface="Poppins Medium"/>
              </a:rPr>
              <a:t>Medical Devices Need to Become Distributed</a:t>
            </a:r>
            <a:endParaRPr lang="en-US" sz="4800" dirty="0"/>
          </a:p>
        </p:txBody>
      </p:sp>
      <p:pic>
        <p:nvPicPr>
          <p:cNvPr id="476" name="Google Shape;476;p27"/>
          <p:cNvPicPr preferRelativeResize="0"/>
          <p:nvPr/>
        </p:nvPicPr>
        <p:blipFill rotWithShape="1">
          <a:blip r:embed="rId4">
            <a:alphaModFix/>
          </a:blip>
          <a:srcRect/>
          <a:stretch/>
        </p:blipFill>
        <p:spPr>
          <a:xfrm>
            <a:off x="15292106" y="-899225"/>
            <a:ext cx="2995877" cy="2995877"/>
          </a:xfrm>
          <a:prstGeom prst="rect">
            <a:avLst/>
          </a:prstGeom>
          <a:noFill/>
          <a:ln>
            <a:noFill/>
          </a:ln>
        </p:spPr>
      </p:pic>
      <p:pic>
        <p:nvPicPr>
          <p:cNvPr id="25" name="Graphic 24">
            <a:extLst>
              <a:ext uri="{FF2B5EF4-FFF2-40B4-BE49-F238E27FC236}">
                <a16:creationId xmlns:a16="http://schemas.microsoft.com/office/drawing/2014/main" id="{FBD522CA-18EB-36C5-5EA7-4007DE3B167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83778" y="4082939"/>
            <a:ext cx="808659" cy="994723"/>
          </a:xfrm>
          <a:prstGeom prst="rect">
            <a:avLst/>
          </a:prstGeom>
        </p:spPr>
      </p:pic>
      <p:pic>
        <p:nvPicPr>
          <p:cNvPr id="36" name="Graphic 35">
            <a:extLst>
              <a:ext uri="{FF2B5EF4-FFF2-40B4-BE49-F238E27FC236}">
                <a16:creationId xmlns:a16="http://schemas.microsoft.com/office/drawing/2014/main" id="{DF9B8203-2C29-B738-FEBB-F306546F844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16231" y="4173413"/>
            <a:ext cx="581651" cy="904249"/>
          </a:xfrm>
          <a:prstGeom prst="rect">
            <a:avLst/>
          </a:prstGeom>
        </p:spPr>
      </p:pic>
      <p:pic>
        <p:nvPicPr>
          <p:cNvPr id="2050" name="Picture 2" descr="Premium Vector | Simple brain icon black lines on a white background.">
            <a:extLst>
              <a:ext uri="{FF2B5EF4-FFF2-40B4-BE49-F238E27FC236}">
                <a16:creationId xmlns:a16="http://schemas.microsoft.com/office/drawing/2014/main" id="{7E04C0BA-BD16-ECA7-A789-BB9DEF087D3E}"/>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09546" y="3556244"/>
            <a:ext cx="808659" cy="808659"/>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28002527-1FB2-F6BA-82FD-824A50757305}"/>
              </a:ext>
            </a:extLst>
          </p:cNvPr>
          <p:cNvCxnSpPr/>
          <p:nvPr/>
        </p:nvCxnSpPr>
        <p:spPr>
          <a:xfrm>
            <a:off x="3618205" y="4580300"/>
            <a:ext cx="1151305"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2052" name="Picture 4" descr="249,682 Cloud logo Images, Stock Photos &amp; Vectors | Shutterstock">
            <a:extLst>
              <a:ext uri="{FF2B5EF4-FFF2-40B4-BE49-F238E27FC236}">
                <a16:creationId xmlns:a16="http://schemas.microsoft.com/office/drawing/2014/main" id="{8A9C5BC9-A719-EB89-E990-60ECFEF60401}"/>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0418" t="24220" r="10418" b="31657"/>
          <a:stretch/>
        </p:blipFill>
        <p:spPr bwMode="auto">
          <a:xfrm>
            <a:off x="4506162" y="3040120"/>
            <a:ext cx="3934781" cy="2361824"/>
          </a:xfrm>
          <a:prstGeom prst="rect">
            <a:avLst/>
          </a:prstGeom>
          <a:noFill/>
          <a:extLst>
            <a:ext uri="{909E8E84-426E-40DD-AFC4-6F175D3DCCD1}">
              <a14:hiddenFill xmlns:a14="http://schemas.microsoft.com/office/drawing/2010/main">
                <a:solidFill>
                  <a:srgbClr val="FFFFFF"/>
                </a:solidFill>
              </a14:hiddenFill>
            </a:ext>
          </a:extLst>
        </p:spPr>
      </p:pic>
      <p:pic>
        <p:nvPicPr>
          <p:cNvPr id="38" name="Graphic 37">
            <a:extLst>
              <a:ext uri="{FF2B5EF4-FFF2-40B4-BE49-F238E27FC236}">
                <a16:creationId xmlns:a16="http://schemas.microsoft.com/office/drawing/2014/main" id="{FECB43F1-21AA-726C-5CF0-3F3E55CACD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83778" y="7489864"/>
            <a:ext cx="808659" cy="994723"/>
          </a:xfrm>
          <a:prstGeom prst="rect">
            <a:avLst/>
          </a:prstGeom>
        </p:spPr>
      </p:pic>
      <p:pic>
        <p:nvPicPr>
          <p:cNvPr id="39" name="Graphic 38">
            <a:extLst>
              <a:ext uri="{FF2B5EF4-FFF2-40B4-BE49-F238E27FC236}">
                <a16:creationId xmlns:a16="http://schemas.microsoft.com/office/drawing/2014/main" id="{A9C9D352-5D74-078C-4D84-B25339A0022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16231" y="7580338"/>
            <a:ext cx="581651" cy="904249"/>
          </a:xfrm>
          <a:prstGeom prst="rect">
            <a:avLst/>
          </a:prstGeom>
        </p:spPr>
      </p:pic>
      <p:pic>
        <p:nvPicPr>
          <p:cNvPr id="40" name="Picture 2" descr="Premium Vector | Simple brain icon black lines on a white background.">
            <a:extLst>
              <a:ext uri="{FF2B5EF4-FFF2-40B4-BE49-F238E27FC236}">
                <a16:creationId xmlns:a16="http://schemas.microsoft.com/office/drawing/2014/main" id="{744DC75A-7279-0748-B6B2-268DDB46D6AA}"/>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34640" y="7489864"/>
            <a:ext cx="642466" cy="642466"/>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Straight Connector 40">
            <a:extLst>
              <a:ext uri="{FF2B5EF4-FFF2-40B4-BE49-F238E27FC236}">
                <a16:creationId xmlns:a16="http://schemas.microsoft.com/office/drawing/2014/main" id="{8B250235-FCAA-D7F5-C4CD-7D1EC16C03FB}"/>
              </a:ext>
            </a:extLst>
          </p:cNvPr>
          <p:cNvCxnSpPr/>
          <p:nvPr/>
        </p:nvCxnSpPr>
        <p:spPr>
          <a:xfrm>
            <a:off x="3618205" y="7987225"/>
            <a:ext cx="1151305"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 name="Arrow: Down 3">
            <a:extLst>
              <a:ext uri="{FF2B5EF4-FFF2-40B4-BE49-F238E27FC236}">
                <a16:creationId xmlns:a16="http://schemas.microsoft.com/office/drawing/2014/main" id="{C674024A-D2AC-6EB7-602E-AFB51374C08B}"/>
              </a:ext>
            </a:extLst>
          </p:cNvPr>
          <p:cNvSpPr/>
          <p:nvPr/>
        </p:nvSpPr>
        <p:spPr>
          <a:xfrm>
            <a:off x="6076211" y="5257781"/>
            <a:ext cx="438912" cy="5535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Graphic 44">
            <a:extLst>
              <a:ext uri="{FF2B5EF4-FFF2-40B4-BE49-F238E27FC236}">
                <a16:creationId xmlns:a16="http://schemas.microsoft.com/office/drawing/2014/main" id="{09F496A0-B4A7-2396-26B5-20CA1B222A4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19959" y="3914323"/>
            <a:ext cx="540226" cy="613418"/>
          </a:xfrm>
          <a:prstGeom prst="rect">
            <a:avLst/>
          </a:prstGeom>
        </p:spPr>
      </p:pic>
      <p:pic>
        <p:nvPicPr>
          <p:cNvPr id="46" name="Graphic 45">
            <a:extLst>
              <a:ext uri="{FF2B5EF4-FFF2-40B4-BE49-F238E27FC236}">
                <a16:creationId xmlns:a16="http://schemas.microsoft.com/office/drawing/2014/main" id="{08818B3F-1648-4928-C08C-EFE8D022D1C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920553" y="2597859"/>
            <a:ext cx="576327" cy="585661"/>
          </a:xfrm>
          <a:prstGeom prst="rect">
            <a:avLst/>
          </a:prstGeom>
        </p:spPr>
      </p:pic>
      <p:pic>
        <p:nvPicPr>
          <p:cNvPr id="47" name="Graphic 46">
            <a:extLst>
              <a:ext uri="{FF2B5EF4-FFF2-40B4-BE49-F238E27FC236}">
                <a16:creationId xmlns:a16="http://schemas.microsoft.com/office/drawing/2014/main" id="{F08C608B-D7D9-0E4C-923B-CFF8F07D048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416996" y="2881632"/>
            <a:ext cx="576327" cy="585661"/>
          </a:xfrm>
          <a:prstGeom prst="rect">
            <a:avLst/>
          </a:prstGeom>
        </p:spPr>
      </p:pic>
      <p:sp>
        <p:nvSpPr>
          <p:cNvPr id="6" name="TextBox 5">
            <a:extLst>
              <a:ext uri="{FF2B5EF4-FFF2-40B4-BE49-F238E27FC236}">
                <a16:creationId xmlns:a16="http://schemas.microsoft.com/office/drawing/2014/main" id="{7657CF35-CD26-C2FE-00FC-BCC603135FC1}"/>
              </a:ext>
            </a:extLst>
          </p:cNvPr>
          <p:cNvSpPr txBox="1"/>
          <p:nvPr/>
        </p:nvSpPr>
        <p:spPr>
          <a:xfrm>
            <a:off x="8239813" y="4488091"/>
            <a:ext cx="760781" cy="307777"/>
          </a:xfrm>
          <a:prstGeom prst="rect">
            <a:avLst/>
          </a:prstGeom>
          <a:noFill/>
        </p:spPr>
        <p:txBody>
          <a:bodyPr wrap="square" rtlCol="0">
            <a:spAutoFit/>
          </a:bodyPr>
          <a:lstStyle/>
          <a:p>
            <a:r>
              <a:rPr lang="en-US" dirty="0"/>
              <a:t>Clinics</a:t>
            </a:r>
          </a:p>
        </p:txBody>
      </p:sp>
      <p:sp>
        <p:nvSpPr>
          <p:cNvPr id="48" name="TextBox 47">
            <a:extLst>
              <a:ext uri="{FF2B5EF4-FFF2-40B4-BE49-F238E27FC236}">
                <a16:creationId xmlns:a16="http://schemas.microsoft.com/office/drawing/2014/main" id="{C7D88712-4388-4DC4-D9A9-550498661838}"/>
              </a:ext>
            </a:extLst>
          </p:cNvPr>
          <p:cNvSpPr txBox="1"/>
          <p:nvPr/>
        </p:nvSpPr>
        <p:spPr>
          <a:xfrm>
            <a:off x="7205546" y="2553670"/>
            <a:ext cx="1142434" cy="307777"/>
          </a:xfrm>
          <a:prstGeom prst="rect">
            <a:avLst/>
          </a:prstGeom>
          <a:noFill/>
        </p:spPr>
        <p:txBody>
          <a:bodyPr wrap="square" rtlCol="0">
            <a:spAutoFit/>
          </a:bodyPr>
          <a:lstStyle/>
          <a:p>
            <a:r>
              <a:rPr lang="en-US" dirty="0"/>
              <a:t>Clinicians</a:t>
            </a:r>
          </a:p>
        </p:txBody>
      </p:sp>
      <p:sp>
        <p:nvSpPr>
          <p:cNvPr id="49" name="TextBox 48">
            <a:extLst>
              <a:ext uri="{FF2B5EF4-FFF2-40B4-BE49-F238E27FC236}">
                <a16:creationId xmlns:a16="http://schemas.microsoft.com/office/drawing/2014/main" id="{EC53C103-43CB-EBEB-9563-BF4EE759D64A}"/>
              </a:ext>
            </a:extLst>
          </p:cNvPr>
          <p:cNvSpPr txBox="1"/>
          <p:nvPr/>
        </p:nvSpPr>
        <p:spPr>
          <a:xfrm>
            <a:off x="5573011" y="2329733"/>
            <a:ext cx="1358001" cy="307777"/>
          </a:xfrm>
          <a:prstGeom prst="rect">
            <a:avLst/>
          </a:prstGeom>
          <a:noFill/>
        </p:spPr>
        <p:txBody>
          <a:bodyPr wrap="square" rtlCol="0">
            <a:spAutoFit/>
          </a:bodyPr>
          <a:lstStyle/>
          <a:p>
            <a:r>
              <a:rPr lang="en-US" dirty="0"/>
              <a:t>Manufacturer</a:t>
            </a:r>
          </a:p>
        </p:txBody>
      </p:sp>
      <p:pic>
        <p:nvPicPr>
          <p:cNvPr id="50" name="Graphic 49">
            <a:extLst>
              <a:ext uri="{FF2B5EF4-FFF2-40B4-BE49-F238E27FC236}">
                <a16:creationId xmlns:a16="http://schemas.microsoft.com/office/drawing/2014/main" id="{63FAFD20-30CF-A232-72BE-0E507AD9666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929387" y="3040120"/>
            <a:ext cx="387026" cy="686200"/>
          </a:xfrm>
          <a:prstGeom prst="rect">
            <a:avLst/>
          </a:prstGeom>
        </p:spPr>
      </p:pic>
      <p:sp>
        <p:nvSpPr>
          <p:cNvPr id="51" name="TextBox 50">
            <a:extLst>
              <a:ext uri="{FF2B5EF4-FFF2-40B4-BE49-F238E27FC236}">
                <a16:creationId xmlns:a16="http://schemas.microsoft.com/office/drawing/2014/main" id="{97B9D2DA-6AEA-D221-D01A-7B5875CA9CB7}"/>
              </a:ext>
            </a:extLst>
          </p:cNvPr>
          <p:cNvSpPr txBox="1"/>
          <p:nvPr/>
        </p:nvSpPr>
        <p:spPr>
          <a:xfrm>
            <a:off x="4718433" y="2707659"/>
            <a:ext cx="767988" cy="307777"/>
          </a:xfrm>
          <a:prstGeom prst="rect">
            <a:avLst/>
          </a:prstGeom>
          <a:noFill/>
        </p:spPr>
        <p:txBody>
          <a:bodyPr wrap="square" rtlCol="0">
            <a:spAutoFit/>
          </a:bodyPr>
          <a:lstStyle/>
          <a:p>
            <a:r>
              <a:rPr lang="en-US" dirty="0"/>
              <a:t>Patient</a:t>
            </a:r>
          </a:p>
        </p:txBody>
      </p:sp>
      <p:pic>
        <p:nvPicPr>
          <p:cNvPr id="2054" name="Picture 6" descr="Database storage - Free computer icons">
            <a:extLst>
              <a:ext uri="{FF2B5EF4-FFF2-40B4-BE49-F238E27FC236}">
                <a16:creationId xmlns:a16="http://schemas.microsoft.com/office/drawing/2014/main" id="{5C83CE01-53CA-F6F9-892F-7B9A2A85906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30492" y="3872454"/>
            <a:ext cx="994546" cy="99454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F66410BA-D582-19EB-AD09-809E9408CB2A}"/>
              </a:ext>
            </a:extLst>
          </p:cNvPr>
          <p:cNvSpPr/>
          <p:nvPr/>
        </p:nvSpPr>
        <p:spPr>
          <a:xfrm>
            <a:off x="6547981" y="7681687"/>
            <a:ext cx="870508" cy="490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Clinical insights</a:t>
            </a:r>
          </a:p>
        </p:txBody>
      </p:sp>
      <p:sp>
        <p:nvSpPr>
          <p:cNvPr id="52" name="Rectangle 51">
            <a:extLst>
              <a:ext uri="{FF2B5EF4-FFF2-40B4-BE49-F238E27FC236}">
                <a16:creationId xmlns:a16="http://schemas.microsoft.com/office/drawing/2014/main" id="{D0D649DB-9C6A-DA67-F5E0-129BA5C7D2C8}"/>
              </a:ext>
            </a:extLst>
          </p:cNvPr>
          <p:cNvSpPr/>
          <p:nvPr/>
        </p:nvSpPr>
        <p:spPr>
          <a:xfrm>
            <a:off x="6326648" y="8217737"/>
            <a:ext cx="870508" cy="490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Alerts/Alarms</a:t>
            </a:r>
          </a:p>
        </p:txBody>
      </p:sp>
      <p:sp>
        <p:nvSpPr>
          <p:cNvPr id="53" name="Rectangle 52">
            <a:extLst>
              <a:ext uri="{FF2B5EF4-FFF2-40B4-BE49-F238E27FC236}">
                <a16:creationId xmlns:a16="http://schemas.microsoft.com/office/drawing/2014/main" id="{825D7D27-4657-8202-E53D-D230750B8EFE}"/>
              </a:ext>
            </a:extLst>
          </p:cNvPr>
          <p:cNvSpPr/>
          <p:nvPr/>
        </p:nvSpPr>
        <p:spPr>
          <a:xfrm>
            <a:off x="4947717" y="7736447"/>
            <a:ext cx="1018031" cy="490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Workflows</a:t>
            </a:r>
          </a:p>
        </p:txBody>
      </p:sp>
      <p:sp>
        <p:nvSpPr>
          <p:cNvPr id="54" name="Rectangle 53">
            <a:extLst>
              <a:ext uri="{FF2B5EF4-FFF2-40B4-BE49-F238E27FC236}">
                <a16:creationId xmlns:a16="http://schemas.microsoft.com/office/drawing/2014/main" id="{7861D1DF-89E3-FAD9-2E56-3EE13E02028D}"/>
              </a:ext>
            </a:extLst>
          </p:cNvPr>
          <p:cNvSpPr/>
          <p:nvPr/>
        </p:nvSpPr>
        <p:spPr>
          <a:xfrm>
            <a:off x="4979869" y="8278051"/>
            <a:ext cx="1186283" cy="490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Algorithms on demand</a:t>
            </a:r>
          </a:p>
        </p:txBody>
      </p:sp>
      <p:sp>
        <p:nvSpPr>
          <p:cNvPr id="55" name="Rectangle 54">
            <a:extLst>
              <a:ext uri="{FF2B5EF4-FFF2-40B4-BE49-F238E27FC236}">
                <a16:creationId xmlns:a16="http://schemas.microsoft.com/office/drawing/2014/main" id="{0DB6279E-7378-FA05-DE8A-097E798DCBD0}"/>
              </a:ext>
            </a:extLst>
          </p:cNvPr>
          <p:cNvSpPr/>
          <p:nvPr/>
        </p:nvSpPr>
        <p:spPr>
          <a:xfrm>
            <a:off x="6076211" y="7009748"/>
            <a:ext cx="1329689" cy="545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Device management</a:t>
            </a:r>
          </a:p>
        </p:txBody>
      </p:sp>
      <p:sp>
        <p:nvSpPr>
          <p:cNvPr id="56" name="Rectangle 55">
            <a:extLst>
              <a:ext uri="{FF2B5EF4-FFF2-40B4-BE49-F238E27FC236}">
                <a16:creationId xmlns:a16="http://schemas.microsoft.com/office/drawing/2014/main" id="{004DE409-D9B4-B04A-F3E8-D9ED61D575BD}"/>
              </a:ext>
            </a:extLst>
          </p:cNvPr>
          <p:cNvSpPr/>
          <p:nvPr/>
        </p:nvSpPr>
        <p:spPr>
          <a:xfrm>
            <a:off x="7300702" y="8132510"/>
            <a:ext cx="1329689" cy="545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Device collaboration</a:t>
            </a:r>
          </a:p>
        </p:txBody>
      </p:sp>
      <p:sp>
        <p:nvSpPr>
          <p:cNvPr id="57" name="Rectangle 56">
            <a:extLst>
              <a:ext uri="{FF2B5EF4-FFF2-40B4-BE49-F238E27FC236}">
                <a16:creationId xmlns:a16="http://schemas.microsoft.com/office/drawing/2014/main" id="{7A025709-0476-D12D-7BD8-625210EC3D18}"/>
              </a:ext>
            </a:extLst>
          </p:cNvPr>
          <p:cNvSpPr/>
          <p:nvPr/>
        </p:nvSpPr>
        <p:spPr>
          <a:xfrm>
            <a:off x="4892214" y="7099083"/>
            <a:ext cx="1329689" cy="545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Outcome Analysis</a:t>
            </a:r>
          </a:p>
        </p:txBody>
      </p:sp>
      <p:pic>
        <p:nvPicPr>
          <p:cNvPr id="58" name="Graphic 57">
            <a:extLst>
              <a:ext uri="{FF2B5EF4-FFF2-40B4-BE49-F238E27FC236}">
                <a16:creationId xmlns:a16="http://schemas.microsoft.com/office/drawing/2014/main" id="{B8319836-C1B0-2575-9BE4-59F67DA4C21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872243" y="6039825"/>
            <a:ext cx="540226" cy="613418"/>
          </a:xfrm>
          <a:prstGeom prst="rect">
            <a:avLst/>
          </a:prstGeom>
        </p:spPr>
      </p:pic>
      <p:pic>
        <p:nvPicPr>
          <p:cNvPr id="59" name="Graphic 58">
            <a:extLst>
              <a:ext uri="{FF2B5EF4-FFF2-40B4-BE49-F238E27FC236}">
                <a16:creationId xmlns:a16="http://schemas.microsoft.com/office/drawing/2014/main" id="{A0AA9320-C840-8A34-0781-5A9B56DC742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022986" y="6318300"/>
            <a:ext cx="576327" cy="585661"/>
          </a:xfrm>
          <a:prstGeom prst="rect">
            <a:avLst/>
          </a:prstGeom>
        </p:spPr>
      </p:pic>
      <p:pic>
        <p:nvPicPr>
          <p:cNvPr id="60" name="Graphic 59">
            <a:extLst>
              <a:ext uri="{FF2B5EF4-FFF2-40B4-BE49-F238E27FC236}">
                <a16:creationId xmlns:a16="http://schemas.microsoft.com/office/drawing/2014/main" id="{51DA1F93-06AC-9090-5400-095A5F4456E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028224" y="6129713"/>
            <a:ext cx="576327" cy="585661"/>
          </a:xfrm>
          <a:prstGeom prst="rect">
            <a:avLst/>
          </a:prstGeom>
        </p:spPr>
      </p:pic>
      <p:sp>
        <p:nvSpPr>
          <p:cNvPr id="61" name="TextBox 60">
            <a:extLst>
              <a:ext uri="{FF2B5EF4-FFF2-40B4-BE49-F238E27FC236}">
                <a16:creationId xmlns:a16="http://schemas.microsoft.com/office/drawing/2014/main" id="{48A9DF93-0B39-DAA2-57B2-DA78E3DDFDB6}"/>
              </a:ext>
            </a:extLst>
          </p:cNvPr>
          <p:cNvSpPr txBox="1"/>
          <p:nvPr/>
        </p:nvSpPr>
        <p:spPr>
          <a:xfrm>
            <a:off x="6792097" y="6613593"/>
            <a:ext cx="760781" cy="307777"/>
          </a:xfrm>
          <a:prstGeom prst="rect">
            <a:avLst/>
          </a:prstGeom>
          <a:noFill/>
        </p:spPr>
        <p:txBody>
          <a:bodyPr wrap="square" rtlCol="0">
            <a:spAutoFit/>
          </a:bodyPr>
          <a:lstStyle/>
          <a:p>
            <a:r>
              <a:rPr lang="en-US" dirty="0"/>
              <a:t>Clinics</a:t>
            </a:r>
          </a:p>
        </p:txBody>
      </p:sp>
      <p:sp>
        <p:nvSpPr>
          <p:cNvPr id="62" name="TextBox 61">
            <a:extLst>
              <a:ext uri="{FF2B5EF4-FFF2-40B4-BE49-F238E27FC236}">
                <a16:creationId xmlns:a16="http://schemas.microsoft.com/office/drawing/2014/main" id="{F0B3463A-8E73-9EFD-9CDD-8225ED58E88B}"/>
              </a:ext>
            </a:extLst>
          </p:cNvPr>
          <p:cNvSpPr txBox="1"/>
          <p:nvPr/>
        </p:nvSpPr>
        <p:spPr>
          <a:xfrm>
            <a:off x="5816774" y="5801751"/>
            <a:ext cx="1142434" cy="307777"/>
          </a:xfrm>
          <a:prstGeom prst="rect">
            <a:avLst/>
          </a:prstGeom>
          <a:noFill/>
        </p:spPr>
        <p:txBody>
          <a:bodyPr wrap="square" rtlCol="0">
            <a:spAutoFit/>
          </a:bodyPr>
          <a:lstStyle/>
          <a:p>
            <a:r>
              <a:rPr lang="en-US" dirty="0"/>
              <a:t>Clinicians</a:t>
            </a:r>
          </a:p>
        </p:txBody>
      </p:sp>
      <p:sp>
        <p:nvSpPr>
          <p:cNvPr id="63" name="TextBox 62">
            <a:extLst>
              <a:ext uri="{FF2B5EF4-FFF2-40B4-BE49-F238E27FC236}">
                <a16:creationId xmlns:a16="http://schemas.microsoft.com/office/drawing/2014/main" id="{861632D5-EBD7-2283-DFE9-71CA4EF7387B}"/>
              </a:ext>
            </a:extLst>
          </p:cNvPr>
          <p:cNvSpPr txBox="1"/>
          <p:nvPr/>
        </p:nvSpPr>
        <p:spPr>
          <a:xfrm>
            <a:off x="4675444" y="6050174"/>
            <a:ext cx="1358001" cy="307777"/>
          </a:xfrm>
          <a:prstGeom prst="rect">
            <a:avLst/>
          </a:prstGeom>
          <a:noFill/>
        </p:spPr>
        <p:txBody>
          <a:bodyPr wrap="square" rtlCol="0">
            <a:spAutoFit/>
          </a:bodyPr>
          <a:lstStyle/>
          <a:p>
            <a:r>
              <a:rPr lang="en-US" dirty="0"/>
              <a:t>Manufacturer</a:t>
            </a:r>
          </a:p>
        </p:txBody>
      </p:sp>
      <p:pic>
        <p:nvPicPr>
          <p:cNvPr id="64" name="Graphic 63">
            <a:extLst>
              <a:ext uri="{FF2B5EF4-FFF2-40B4-BE49-F238E27FC236}">
                <a16:creationId xmlns:a16="http://schemas.microsoft.com/office/drawing/2014/main" id="{3B98274B-825D-6F21-1F9B-15A5A35770A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417182" y="6922190"/>
            <a:ext cx="387026" cy="686200"/>
          </a:xfrm>
          <a:prstGeom prst="rect">
            <a:avLst/>
          </a:prstGeom>
        </p:spPr>
      </p:pic>
      <p:sp>
        <p:nvSpPr>
          <p:cNvPr id="65" name="TextBox 64">
            <a:extLst>
              <a:ext uri="{FF2B5EF4-FFF2-40B4-BE49-F238E27FC236}">
                <a16:creationId xmlns:a16="http://schemas.microsoft.com/office/drawing/2014/main" id="{8EF035EC-38B2-931C-9A5C-33D1A7F4CBFC}"/>
              </a:ext>
            </a:extLst>
          </p:cNvPr>
          <p:cNvSpPr txBox="1"/>
          <p:nvPr/>
        </p:nvSpPr>
        <p:spPr>
          <a:xfrm>
            <a:off x="4206228" y="6589729"/>
            <a:ext cx="767988" cy="307777"/>
          </a:xfrm>
          <a:prstGeom prst="rect">
            <a:avLst/>
          </a:prstGeom>
          <a:noFill/>
        </p:spPr>
        <p:txBody>
          <a:bodyPr wrap="square" rtlCol="0">
            <a:spAutoFit/>
          </a:bodyPr>
          <a:lstStyle/>
          <a:p>
            <a:r>
              <a:rPr lang="en-US" dirty="0"/>
              <a:t>Patient</a:t>
            </a:r>
          </a:p>
        </p:txBody>
      </p:sp>
      <p:sp>
        <p:nvSpPr>
          <p:cNvPr id="13" name="Rectangle 12">
            <a:extLst>
              <a:ext uri="{FF2B5EF4-FFF2-40B4-BE49-F238E27FC236}">
                <a16:creationId xmlns:a16="http://schemas.microsoft.com/office/drawing/2014/main" id="{AC1B1E78-5D5B-DFB0-EE99-51412DC7F2E5}"/>
              </a:ext>
            </a:extLst>
          </p:cNvPr>
          <p:cNvSpPr/>
          <p:nvPr/>
        </p:nvSpPr>
        <p:spPr>
          <a:xfrm>
            <a:off x="7787881" y="6357951"/>
            <a:ext cx="1387909" cy="6134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Device Manufacturers</a:t>
            </a:r>
          </a:p>
        </p:txBody>
      </p:sp>
      <p:sp>
        <p:nvSpPr>
          <p:cNvPr id="66" name="Rectangle 65">
            <a:extLst>
              <a:ext uri="{FF2B5EF4-FFF2-40B4-BE49-F238E27FC236}">
                <a16:creationId xmlns:a16="http://schemas.microsoft.com/office/drawing/2014/main" id="{3B089581-DD27-7BA5-3694-DEADEBB4F7A7}"/>
              </a:ext>
            </a:extLst>
          </p:cNvPr>
          <p:cNvSpPr/>
          <p:nvPr/>
        </p:nvSpPr>
        <p:spPr>
          <a:xfrm>
            <a:off x="8378334" y="7099083"/>
            <a:ext cx="1387909" cy="6134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providers</a:t>
            </a:r>
          </a:p>
        </p:txBody>
      </p:sp>
      <p:sp>
        <p:nvSpPr>
          <p:cNvPr id="67" name="Rectangle 66">
            <a:extLst>
              <a:ext uri="{FF2B5EF4-FFF2-40B4-BE49-F238E27FC236}">
                <a16:creationId xmlns:a16="http://schemas.microsoft.com/office/drawing/2014/main" id="{E206599E-A0A7-D24B-86A6-E45C4CA05CBF}"/>
              </a:ext>
            </a:extLst>
          </p:cNvPr>
          <p:cNvSpPr/>
          <p:nvPr/>
        </p:nvSpPr>
        <p:spPr>
          <a:xfrm>
            <a:off x="8753443" y="7971342"/>
            <a:ext cx="1387909" cy="6134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Pharma</a:t>
            </a:r>
          </a:p>
        </p:txBody>
      </p:sp>
      <p:sp>
        <p:nvSpPr>
          <p:cNvPr id="68" name="Rectangle 67">
            <a:extLst>
              <a:ext uri="{FF2B5EF4-FFF2-40B4-BE49-F238E27FC236}">
                <a16:creationId xmlns:a16="http://schemas.microsoft.com/office/drawing/2014/main" id="{657EB7C0-6043-C3D0-13A5-1938108CD52B}"/>
              </a:ext>
            </a:extLst>
          </p:cNvPr>
          <p:cNvSpPr/>
          <p:nvPr/>
        </p:nvSpPr>
        <p:spPr>
          <a:xfrm>
            <a:off x="8378333" y="8904685"/>
            <a:ext cx="1387909" cy="6134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Community</a:t>
            </a:r>
          </a:p>
        </p:txBody>
      </p:sp>
      <p:sp>
        <p:nvSpPr>
          <p:cNvPr id="69" name="Rectangle 68">
            <a:extLst>
              <a:ext uri="{FF2B5EF4-FFF2-40B4-BE49-F238E27FC236}">
                <a16:creationId xmlns:a16="http://schemas.microsoft.com/office/drawing/2014/main" id="{4156E96A-5D05-EDC0-4AC7-B465B0E62ADD}"/>
              </a:ext>
            </a:extLst>
          </p:cNvPr>
          <p:cNvSpPr/>
          <p:nvPr/>
        </p:nvSpPr>
        <p:spPr>
          <a:xfrm>
            <a:off x="6605414" y="9026238"/>
            <a:ext cx="1387909" cy="6134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Remote patient monitoring</a:t>
            </a:r>
          </a:p>
        </p:txBody>
      </p:sp>
      <p:sp>
        <p:nvSpPr>
          <p:cNvPr id="71" name="Google Shape;475;p27">
            <a:extLst>
              <a:ext uri="{FF2B5EF4-FFF2-40B4-BE49-F238E27FC236}">
                <a16:creationId xmlns:a16="http://schemas.microsoft.com/office/drawing/2014/main" id="{9C28054A-064C-6BCC-86E4-ED58C2F53B99}"/>
              </a:ext>
            </a:extLst>
          </p:cNvPr>
          <p:cNvSpPr txBox="1"/>
          <p:nvPr/>
        </p:nvSpPr>
        <p:spPr>
          <a:xfrm>
            <a:off x="10739976" y="2500409"/>
            <a:ext cx="7226155" cy="8371492"/>
          </a:xfrm>
          <a:prstGeom prst="rect">
            <a:avLst/>
          </a:prstGeom>
          <a:noFill/>
          <a:ln>
            <a:noFill/>
          </a:ln>
        </p:spPr>
        <p:txBody>
          <a:bodyPr spcFirstLastPara="1" wrap="square" lIns="91425" tIns="91425" rIns="91425" bIns="91425" anchor="t" anchorCtr="0">
            <a:spAutoFit/>
          </a:bodyPr>
          <a:lstStyle/>
          <a:p>
            <a:pPr marL="685800" marR="0" lvl="0" indent="0" algn="l" rtl="0">
              <a:lnSpc>
                <a:spcPct val="100000"/>
              </a:lnSpc>
              <a:spcBef>
                <a:spcPts val="0"/>
              </a:spcBef>
              <a:spcAft>
                <a:spcPts val="0"/>
              </a:spcAft>
              <a:buNone/>
            </a:pPr>
            <a:endParaRPr sz="2800" b="1" i="0" u="none" strike="noStrike" cap="none" dirty="0">
              <a:solidFill>
                <a:schemeClr val="dk2"/>
              </a:solidFill>
              <a:latin typeface="Open Sans"/>
              <a:ea typeface="Open Sans"/>
              <a:cs typeface="Open Sans"/>
              <a:sym typeface="Open Sans"/>
            </a:endParaRPr>
          </a:p>
          <a:p>
            <a:pPr marL="431822" indent="-431822">
              <a:buClr>
                <a:srgbClr val="11ECC0"/>
              </a:buClr>
              <a:buSzPts val="2900"/>
              <a:buFont typeface="Arial"/>
              <a:buChar char="•"/>
            </a:pPr>
            <a:r>
              <a:rPr lang="en-US" sz="2800" dirty="0">
                <a:solidFill>
                  <a:srgbClr val="4B2680"/>
                </a:solidFill>
                <a:latin typeface="Open Sans"/>
                <a:ea typeface="Open Sans"/>
                <a:cs typeface="Open Sans"/>
                <a:sym typeface="Open Sans"/>
              </a:rPr>
              <a:t>From monolithic cloud-supported to flexible, cloud-based, intelligent applications</a:t>
            </a:r>
          </a:p>
          <a:p>
            <a:pPr marL="431822" indent="-431822">
              <a:buClr>
                <a:srgbClr val="11ECC0"/>
              </a:buClr>
              <a:buSzPts val="2900"/>
              <a:buFont typeface="Arial"/>
              <a:buChar char="•"/>
            </a:pPr>
            <a:endParaRPr lang="en-US" sz="2800" dirty="0">
              <a:solidFill>
                <a:srgbClr val="4B2680"/>
              </a:solidFill>
              <a:latin typeface="Open Sans"/>
              <a:ea typeface="Open Sans"/>
              <a:cs typeface="Open Sans"/>
              <a:sym typeface="Open Sans"/>
            </a:endParaRPr>
          </a:p>
          <a:p>
            <a:pPr marL="431822" indent="-431822">
              <a:buClr>
                <a:srgbClr val="11ECC0"/>
              </a:buClr>
              <a:buSzPts val="2900"/>
              <a:buFont typeface="Arial"/>
              <a:buChar char="•"/>
            </a:pPr>
            <a:r>
              <a:rPr lang="en-US" sz="2800" dirty="0">
                <a:solidFill>
                  <a:srgbClr val="4B2680"/>
                </a:solidFill>
                <a:latin typeface="Open Sans"/>
                <a:ea typeface="Open Sans"/>
                <a:cs typeface="Open Sans"/>
                <a:sym typeface="Open Sans"/>
              </a:rPr>
              <a:t>Extend the definition of device – not a machine but a set of evolving capabilities</a:t>
            </a:r>
          </a:p>
          <a:p>
            <a:pPr>
              <a:buClr>
                <a:srgbClr val="11ECC0"/>
              </a:buClr>
              <a:buSzPts val="2900"/>
            </a:pPr>
            <a:endParaRPr lang="en-US" sz="2800" dirty="0">
              <a:solidFill>
                <a:srgbClr val="4B2680"/>
              </a:solidFill>
              <a:latin typeface="Open Sans"/>
              <a:ea typeface="Open Sans"/>
              <a:cs typeface="Open Sans"/>
              <a:sym typeface="Open Sans"/>
            </a:endParaRPr>
          </a:p>
          <a:p>
            <a:pPr marL="431822" indent="-431822">
              <a:buClr>
                <a:srgbClr val="11ECC0"/>
              </a:buClr>
              <a:buSzPts val="2900"/>
              <a:buFont typeface="Arial"/>
              <a:buChar char="•"/>
            </a:pPr>
            <a:r>
              <a:rPr lang="en-US" sz="2800" dirty="0">
                <a:solidFill>
                  <a:srgbClr val="4B2680"/>
                </a:solidFill>
                <a:latin typeface="Open Sans"/>
                <a:ea typeface="Open Sans"/>
                <a:cs typeface="Open Sans"/>
                <a:sym typeface="Open Sans"/>
              </a:rPr>
              <a:t>Modular &amp; personalized</a:t>
            </a:r>
          </a:p>
          <a:p>
            <a:pPr marL="431822" indent="-431822">
              <a:buClr>
                <a:srgbClr val="11ECC0"/>
              </a:buClr>
              <a:buSzPts val="2900"/>
              <a:buFont typeface="Arial"/>
              <a:buChar char="•"/>
            </a:pPr>
            <a:endParaRPr lang="en-US" sz="2800" dirty="0">
              <a:solidFill>
                <a:srgbClr val="4B2680"/>
              </a:solidFill>
              <a:latin typeface="Open Sans"/>
              <a:ea typeface="Open Sans"/>
              <a:cs typeface="Open Sans"/>
              <a:sym typeface="Open Sans"/>
            </a:endParaRPr>
          </a:p>
          <a:p>
            <a:pPr marL="431822" indent="-431822">
              <a:buClr>
                <a:srgbClr val="11ECC0"/>
              </a:buClr>
              <a:buSzPts val="2900"/>
              <a:buFont typeface="Arial"/>
              <a:buChar char="•"/>
            </a:pPr>
            <a:r>
              <a:rPr lang="en-US" sz="2800" dirty="0">
                <a:solidFill>
                  <a:srgbClr val="4B2680"/>
                </a:solidFill>
                <a:latin typeface="Open Sans"/>
                <a:ea typeface="Open Sans"/>
                <a:cs typeface="Open Sans"/>
                <a:sym typeface="Open Sans"/>
              </a:rPr>
              <a:t>Extendable medical capabilities with collaborations </a:t>
            </a:r>
          </a:p>
          <a:p>
            <a:pPr marL="1080000" indent="-431822">
              <a:buClr>
                <a:srgbClr val="11ECC0"/>
              </a:buClr>
              <a:buSzPts val="2900"/>
              <a:buFont typeface="Arial"/>
              <a:buChar char="•"/>
            </a:pPr>
            <a:r>
              <a:rPr lang="en-US" sz="2800" dirty="0">
                <a:solidFill>
                  <a:srgbClr val="4B2680"/>
                </a:solidFill>
                <a:latin typeface="Open Sans"/>
                <a:ea typeface="Open Sans"/>
                <a:cs typeface="Open Sans"/>
                <a:sym typeface="Open Sans"/>
              </a:rPr>
              <a:t>Code</a:t>
            </a:r>
          </a:p>
          <a:p>
            <a:pPr marL="1080000" indent="-431822">
              <a:buClr>
                <a:srgbClr val="11ECC0"/>
              </a:buClr>
              <a:buSzPts val="2900"/>
              <a:buFont typeface="Arial"/>
              <a:buChar char="•"/>
            </a:pPr>
            <a:r>
              <a:rPr lang="en-US" sz="2800" dirty="0">
                <a:solidFill>
                  <a:srgbClr val="4B2680"/>
                </a:solidFill>
                <a:latin typeface="Open Sans"/>
                <a:ea typeface="Open Sans"/>
                <a:cs typeface="Open Sans"/>
                <a:sym typeface="Open Sans"/>
              </a:rPr>
              <a:t>Data</a:t>
            </a:r>
          </a:p>
          <a:p>
            <a:pPr marL="1080000" indent="-431822">
              <a:buClr>
                <a:srgbClr val="11ECC0"/>
              </a:buClr>
              <a:buSzPts val="2900"/>
              <a:buFont typeface="Arial"/>
              <a:buChar char="•"/>
            </a:pPr>
            <a:r>
              <a:rPr lang="en-US" sz="2800" dirty="0">
                <a:solidFill>
                  <a:srgbClr val="4B2680"/>
                </a:solidFill>
                <a:latin typeface="Open Sans"/>
                <a:ea typeface="Open Sans"/>
                <a:cs typeface="Open Sans"/>
                <a:sym typeface="Open Sans"/>
              </a:rPr>
              <a:t>Workflows</a:t>
            </a:r>
          </a:p>
          <a:p>
            <a:pPr marL="431822" indent="-431822">
              <a:buClr>
                <a:srgbClr val="11ECC0"/>
              </a:buClr>
              <a:buSzPts val="2900"/>
              <a:buFont typeface="Arial"/>
              <a:buChar char="•"/>
            </a:pPr>
            <a:endParaRPr lang="en-US" sz="2800" dirty="0">
              <a:solidFill>
                <a:srgbClr val="4B2680"/>
              </a:solidFill>
              <a:latin typeface="Open Sans"/>
              <a:ea typeface="Open Sans"/>
              <a:cs typeface="Open Sans"/>
              <a:sym typeface="Open Sans"/>
            </a:endParaRPr>
          </a:p>
          <a:p>
            <a:pPr marL="431822" indent="-431822">
              <a:buClr>
                <a:srgbClr val="11ECC0"/>
              </a:buClr>
              <a:buSzPts val="2900"/>
              <a:buFont typeface="Arial"/>
              <a:buChar char="•"/>
            </a:pPr>
            <a:endParaRPr lang="en-US" sz="2800" dirty="0">
              <a:solidFill>
                <a:srgbClr val="4B2680"/>
              </a:solidFill>
              <a:latin typeface="Open Sans"/>
              <a:ea typeface="Open Sans"/>
              <a:cs typeface="Open Sans"/>
              <a:sym typeface="Open Sans"/>
            </a:endParaRPr>
          </a:p>
          <a:p>
            <a:pPr marL="431822" indent="-431822">
              <a:buClr>
                <a:srgbClr val="11ECC0"/>
              </a:buClr>
              <a:buSzPts val="2900"/>
              <a:buFont typeface="Arial"/>
              <a:buChar char="•"/>
            </a:pPr>
            <a:endParaRPr lang="en-US" sz="2800" dirty="0">
              <a:solidFill>
                <a:srgbClr val="4B2680"/>
              </a:solidFill>
              <a:latin typeface="Open Sans"/>
              <a:ea typeface="Open Sans"/>
              <a:cs typeface="Open Sans"/>
              <a:sym typeface="Open Sans"/>
            </a:endParaRPr>
          </a:p>
        </p:txBody>
      </p:sp>
    </p:spTree>
    <p:extLst>
      <p:ext uri="{BB962C8B-B14F-4D97-AF65-F5344CB8AC3E}">
        <p14:creationId xmlns:p14="http://schemas.microsoft.com/office/powerpoint/2010/main" val="2135336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18"/>
          <p:cNvSpPr/>
          <p:nvPr/>
        </p:nvSpPr>
        <p:spPr>
          <a:xfrm>
            <a:off x="0" y="0"/>
            <a:ext cx="18288001" cy="2319300"/>
          </a:xfrm>
          <a:prstGeom prst="rect">
            <a:avLst/>
          </a:prstGeom>
          <a:solidFill>
            <a:schemeClr val="accent1"/>
          </a:solidFill>
          <a:ln>
            <a:noFill/>
          </a:ln>
        </p:spPr>
        <p:txBody>
          <a:bodyPr spcFirstLastPara="1" wrap="square" lIns="91425" tIns="45725" rIns="91425" bIns="45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87" name="Google Shape;687;p18"/>
          <p:cNvSpPr txBox="1"/>
          <p:nvPr/>
        </p:nvSpPr>
        <p:spPr>
          <a:xfrm>
            <a:off x="977168" y="412425"/>
            <a:ext cx="14622000" cy="1494600"/>
          </a:xfrm>
          <a:prstGeom prst="rect">
            <a:avLst/>
          </a:prstGeom>
          <a:noFill/>
          <a:ln>
            <a:noFill/>
          </a:ln>
        </p:spPr>
        <p:txBody>
          <a:bodyPr spcFirstLastPara="1" wrap="square" lIns="91425" tIns="45725" rIns="91425" bIns="45725" anchor="ctr"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0" i="0" u="none" strike="noStrike" cap="none" dirty="0">
                <a:solidFill>
                  <a:srgbClr val="FFFFFF"/>
                </a:solidFill>
                <a:latin typeface="Poppins Medium"/>
                <a:ea typeface="Poppins Medium"/>
                <a:cs typeface="Poppins Medium"/>
                <a:sym typeface="Poppins Medium"/>
              </a:rPr>
              <a:t>The Future of Medical Devices is Distributed</a:t>
            </a:r>
            <a:endParaRPr sz="4800" b="0" i="0" u="none" strike="noStrike" cap="none" dirty="0">
              <a:solidFill>
                <a:srgbClr val="FFFFFF"/>
              </a:solidFill>
              <a:latin typeface="Poppins Medium"/>
              <a:ea typeface="Poppins Medium"/>
              <a:cs typeface="Poppins Medium"/>
              <a:sym typeface="Poppins Medium"/>
            </a:endParaRPr>
          </a:p>
        </p:txBody>
      </p:sp>
      <p:pic>
        <p:nvPicPr>
          <p:cNvPr id="689" name="Google Shape;689;p18"/>
          <p:cNvPicPr preferRelativeResize="0"/>
          <p:nvPr/>
        </p:nvPicPr>
        <p:blipFill rotWithShape="1">
          <a:blip r:embed="rId3">
            <a:alphaModFix/>
          </a:blip>
          <a:srcRect/>
          <a:stretch/>
        </p:blipFill>
        <p:spPr>
          <a:xfrm>
            <a:off x="15292106" y="-899225"/>
            <a:ext cx="2995877" cy="2995877"/>
          </a:xfrm>
          <a:prstGeom prst="rect">
            <a:avLst/>
          </a:prstGeom>
          <a:noFill/>
          <a:ln>
            <a:noFill/>
          </a:ln>
        </p:spPr>
      </p:pic>
      <p:pic>
        <p:nvPicPr>
          <p:cNvPr id="692" name="Google Shape;692;p18"/>
          <p:cNvPicPr preferRelativeResize="0">
            <a:picLocks noChangeAspect="1"/>
          </p:cNvPicPr>
          <p:nvPr/>
        </p:nvPicPr>
        <p:blipFill rotWithShape="1">
          <a:blip r:embed="rId4">
            <a:alphaModFix/>
          </a:blip>
          <a:srcRect/>
          <a:stretch/>
        </p:blipFill>
        <p:spPr>
          <a:xfrm>
            <a:off x="12800184" y="3576647"/>
            <a:ext cx="4509403" cy="4518042"/>
          </a:xfrm>
          <a:prstGeom prst="rect">
            <a:avLst/>
          </a:prstGeom>
          <a:noFill/>
          <a:ln>
            <a:noFill/>
          </a:ln>
        </p:spPr>
      </p:pic>
      <p:sp>
        <p:nvSpPr>
          <p:cNvPr id="10" name="Google Shape;293;gcb1f91eed5_0_0"/>
          <p:cNvSpPr txBox="1"/>
          <p:nvPr/>
        </p:nvSpPr>
        <p:spPr>
          <a:xfrm>
            <a:off x="986362" y="2337923"/>
            <a:ext cx="11813821" cy="7632828"/>
          </a:xfrm>
          <a:prstGeom prst="rect">
            <a:avLst/>
          </a:prstGeom>
          <a:noFill/>
          <a:ln>
            <a:noFill/>
          </a:ln>
        </p:spPr>
        <p:txBody>
          <a:bodyPr spcFirstLastPara="1" wrap="square" lIns="91425" tIns="91425" rIns="91425" bIns="91425" anchor="t" anchorCtr="0">
            <a:spAutoFit/>
          </a:bodyPr>
          <a:lstStyle/>
          <a:p>
            <a:pPr marL="495300" lvl="5" indent="-381000">
              <a:spcBef>
                <a:spcPts val="1200"/>
              </a:spcBef>
              <a:buClr>
                <a:srgbClr val="690CEB"/>
              </a:buClr>
              <a:buSzPts val="3000"/>
              <a:buFont typeface="Wingdings" panose="05000000000000000000" pitchFamily="2" charset="2"/>
              <a:buChar char="§"/>
              <a:tabLst>
                <a:tab pos="1080000" algn="l"/>
              </a:tabLst>
              <a:defRPr/>
            </a:pPr>
            <a:r>
              <a:rPr lang="en-US" sz="2800" dirty="0">
                <a:solidFill>
                  <a:srgbClr val="333333"/>
                </a:solidFill>
                <a:latin typeface="+mj-lt"/>
                <a:ea typeface="Open Sans" panose="020B0606030504020204" pitchFamily="34" charset="0"/>
                <a:cs typeface="Poppins Medium" panose="020B0604020202020204" charset="0"/>
              </a:rPr>
              <a:t>Device responsibility</a:t>
            </a:r>
            <a:endParaRPr lang="en-US" sz="2400" b="1"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a:p>
            <a:pPr marL="1260000" lvl="8" indent="-381000">
              <a:spcBef>
                <a:spcPts val="1200"/>
              </a:spcBef>
              <a:buClr>
                <a:srgbClr val="690CEB"/>
              </a:buClr>
              <a:buSzPts val="3000"/>
              <a:buFont typeface="Wingdings" panose="05000000000000000000" pitchFamily="2" charset="2"/>
              <a:buChar char="§"/>
              <a:defRP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Interact with patient’s body</a:t>
            </a:r>
          </a:p>
          <a:p>
            <a:pPr marL="1260000" lvl="8" indent="-381000">
              <a:spcBef>
                <a:spcPts val="1200"/>
              </a:spcBef>
              <a:buClr>
                <a:srgbClr val="690CEB"/>
              </a:buClr>
              <a:buSzPts val="3000"/>
              <a:buFont typeface="Wingdings" panose="05000000000000000000" pitchFamily="2" charset="2"/>
              <a:buChar char="§"/>
              <a:defRP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Exchange raw data with cloud</a:t>
            </a:r>
          </a:p>
          <a:p>
            <a:pPr marL="495300" lvl="5" indent="-381000">
              <a:spcBef>
                <a:spcPts val="1200"/>
              </a:spcBef>
              <a:buClr>
                <a:srgbClr val="690CEB"/>
              </a:buClr>
              <a:buSzPts val="3000"/>
              <a:buFont typeface="Wingdings" panose="05000000000000000000" pitchFamily="2" charset="2"/>
              <a:buChar char="§"/>
              <a:tabLst>
                <a:tab pos="1080000" algn="l"/>
              </a:tabLst>
              <a:defRPr/>
            </a:pPr>
            <a:r>
              <a:rPr lang="en-US" sz="2800" dirty="0">
                <a:solidFill>
                  <a:srgbClr val="333333"/>
                </a:solidFill>
                <a:latin typeface="+mj-lt"/>
                <a:ea typeface="Open Sans" panose="020B0606030504020204" pitchFamily="34" charset="0"/>
                <a:cs typeface="Poppins Medium" panose="020B0604020202020204" charset="0"/>
              </a:rPr>
              <a:t>Cloud responsibility</a:t>
            </a:r>
            <a:endParaRPr lang="en-US" sz="2400" b="1"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a:p>
            <a:pPr marL="1260000" lvl="8" indent="-381000">
              <a:spcBef>
                <a:spcPts val="1200"/>
              </a:spcBef>
              <a:buClr>
                <a:srgbClr val="690CEB"/>
              </a:buClr>
              <a:buSzPts val="3000"/>
              <a:buFont typeface="Wingdings" panose="05000000000000000000" pitchFamily="2" charset="2"/>
              <a:buChar char="§"/>
              <a:defRP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Activation &amp; Authentication</a:t>
            </a:r>
          </a:p>
          <a:p>
            <a:pPr marL="1260000" lvl="8" indent="-381000">
              <a:spcBef>
                <a:spcPts val="1200"/>
              </a:spcBef>
              <a:buClr>
                <a:srgbClr val="690CEB"/>
              </a:buClr>
              <a:buSzPts val="3000"/>
              <a:buFont typeface="Wingdings" panose="05000000000000000000" pitchFamily="2" charset="2"/>
              <a:buChar char="§"/>
              <a:defRP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Compute - Signal processing, algorithms, etc.</a:t>
            </a:r>
          </a:p>
          <a:p>
            <a:pPr marL="1260000" lvl="5" indent="-381000">
              <a:spcBef>
                <a:spcPts val="1200"/>
              </a:spcBef>
              <a:buClr>
                <a:srgbClr val="690CEB"/>
              </a:buClr>
              <a:buSzPts val="3000"/>
              <a:buFont typeface="Wingdings" panose="05000000000000000000" pitchFamily="2" charset="2"/>
              <a:buChar char="§"/>
              <a:defRP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Store – raw, biomarkers, log files</a:t>
            </a:r>
          </a:p>
          <a:p>
            <a:pPr marL="1260000" lvl="5" indent="-381000">
              <a:spcBef>
                <a:spcPts val="1200"/>
              </a:spcBef>
              <a:buClr>
                <a:srgbClr val="690CEB"/>
              </a:buClr>
              <a:buSzPts val="3000"/>
              <a:buFont typeface="Wingdings" panose="05000000000000000000" pitchFamily="2" charset="2"/>
              <a:buChar char="§"/>
              <a:defRP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Embed – workflows &amp; algorithms</a:t>
            </a:r>
          </a:p>
          <a:p>
            <a:pPr marL="1260000" lvl="5" indent="-381000">
              <a:spcBef>
                <a:spcPts val="1200"/>
              </a:spcBef>
              <a:buClr>
                <a:srgbClr val="690CEB"/>
              </a:buClr>
              <a:buSzPts val="3000"/>
              <a:buFont typeface="Wingdings" panose="05000000000000000000" pitchFamily="2" charset="2"/>
              <a:buChar char="§"/>
              <a:defRP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Edge device management – integrity, validation, operations</a:t>
            </a:r>
          </a:p>
          <a:p>
            <a:pPr marL="1260000" lvl="5" indent="-381000">
              <a:spcBef>
                <a:spcPts val="1200"/>
              </a:spcBef>
              <a:buClr>
                <a:srgbClr val="690CEB"/>
              </a:buClr>
              <a:buSzPts val="3000"/>
              <a:buFont typeface="Wingdings" panose="05000000000000000000" pitchFamily="2" charset="2"/>
              <a:buChar char="§"/>
              <a:defRP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Cybersecurity</a:t>
            </a:r>
          </a:p>
          <a:p>
            <a:pPr marL="1260000" lvl="5" indent="-381000">
              <a:spcBef>
                <a:spcPts val="1200"/>
              </a:spcBef>
              <a:buClr>
                <a:srgbClr val="690CEB"/>
              </a:buClr>
              <a:buSzPts val="3000"/>
              <a:buFont typeface="Wingdings" panose="05000000000000000000" pitchFamily="2" charset="2"/>
              <a:buChar char="§"/>
              <a:defRPr/>
            </a:pPr>
            <a:r>
              <a:rPr kumimoji="0" lang="en-US" sz="2400" i="0" u="none" strike="noStrike" kern="0" cap="none" spc="0" normalizeH="0" baseline="0" noProof="0" dirty="0">
                <a:ln>
                  <a:noFill/>
                </a:ln>
                <a:solidFill>
                  <a:srgbClr val="333333"/>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Collaboration with eco-system</a:t>
            </a:r>
          </a:p>
          <a:p>
            <a:pPr marL="1620000" lvl="6" indent="-381000">
              <a:spcBef>
                <a:spcPts val="1200"/>
              </a:spcBef>
              <a:buClr>
                <a:srgbClr val="690CEB"/>
              </a:buClr>
              <a:buSzPts val="3000"/>
              <a:buFont typeface="Wingdings" panose="05000000000000000000" pitchFamily="2" charset="2"/>
              <a:buChar char="§"/>
              <a:defRP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Code (bring partners algorithms)</a:t>
            </a:r>
          </a:p>
          <a:p>
            <a:pPr marL="1620000" lvl="6" indent="-381000">
              <a:spcBef>
                <a:spcPts val="1200"/>
              </a:spcBef>
              <a:buClr>
                <a:srgbClr val="690CEB"/>
              </a:buClr>
              <a:buSzPts val="3000"/>
              <a:buFont typeface="Wingdings" panose="05000000000000000000" pitchFamily="2" charset="2"/>
              <a:buChar char="§"/>
              <a:defRP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Data</a:t>
            </a:r>
          </a:p>
          <a:p>
            <a:pPr marL="1620000" lvl="6" indent="-381000">
              <a:spcBef>
                <a:spcPts val="1200"/>
              </a:spcBef>
              <a:buClr>
                <a:srgbClr val="690CEB"/>
              </a:buClr>
              <a:buSzPts val="3000"/>
              <a:buFont typeface="Wingdings" panose="05000000000000000000" pitchFamily="2" charset="2"/>
              <a:buChar char="§"/>
              <a:defRP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Workflows</a:t>
            </a:r>
            <a:endParaRPr sz="2400"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77678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18"/>
          <p:cNvSpPr/>
          <p:nvPr/>
        </p:nvSpPr>
        <p:spPr>
          <a:xfrm>
            <a:off x="0" y="0"/>
            <a:ext cx="18288001" cy="2319300"/>
          </a:xfrm>
          <a:prstGeom prst="rect">
            <a:avLst/>
          </a:prstGeom>
          <a:solidFill>
            <a:schemeClr val="accent1"/>
          </a:solidFill>
          <a:ln>
            <a:noFill/>
          </a:ln>
        </p:spPr>
        <p:txBody>
          <a:bodyPr spcFirstLastPara="1" wrap="square" lIns="91425" tIns="45725" rIns="91425" bIns="45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87" name="Google Shape;687;p18"/>
          <p:cNvSpPr txBox="1"/>
          <p:nvPr/>
        </p:nvSpPr>
        <p:spPr>
          <a:xfrm>
            <a:off x="977168" y="412425"/>
            <a:ext cx="14622000" cy="1494600"/>
          </a:xfrm>
          <a:prstGeom prst="rect">
            <a:avLst/>
          </a:prstGeom>
          <a:noFill/>
          <a:ln>
            <a:noFill/>
          </a:ln>
        </p:spPr>
        <p:txBody>
          <a:bodyPr spcFirstLastPara="1" wrap="square" lIns="91425" tIns="45725" rIns="91425" bIns="45725" anchor="ctr"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0" i="0" u="none" strike="noStrike" cap="none" dirty="0">
                <a:solidFill>
                  <a:srgbClr val="FFFFFF"/>
                </a:solidFill>
                <a:latin typeface="Poppins Medium"/>
                <a:ea typeface="Poppins Medium"/>
                <a:cs typeface="Poppins Medium"/>
                <a:sym typeface="Poppins Medium"/>
              </a:rPr>
              <a:t>Question 3</a:t>
            </a:r>
            <a:endParaRPr sz="4800" b="0" i="0" u="none" strike="noStrike" cap="none" dirty="0">
              <a:solidFill>
                <a:srgbClr val="FFFFFF"/>
              </a:solidFill>
              <a:latin typeface="Poppins Medium"/>
              <a:ea typeface="Poppins Medium"/>
              <a:cs typeface="Poppins Medium"/>
              <a:sym typeface="Poppins Medium"/>
            </a:endParaRPr>
          </a:p>
        </p:txBody>
      </p:sp>
      <p:pic>
        <p:nvPicPr>
          <p:cNvPr id="689" name="Google Shape;689;p18"/>
          <p:cNvPicPr preferRelativeResize="0"/>
          <p:nvPr/>
        </p:nvPicPr>
        <p:blipFill rotWithShape="1">
          <a:blip r:embed="rId3">
            <a:alphaModFix/>
          </a:blip>
          <a:srcRect/>
          <a:stretch/>
        </p:blipFill>
        <p:spPr>
          <a:xfrm>
            <a:off x="15292106" y="-899225"/>
            <a:ext cx="2995877" cy="2995877"/>
          </a:xfrm>
          <a:prstGeom prst="rect">
            <a:avLst/>
          </a:prstGeom>
          <a:noFill/>
          <a:ln>
            <a:noFill/>
          </a:ln>
        </p:spPr>
      </p:pic>
      <p:pic>
        <p:nvPicPr>
          <p:cNvPr id="692" name="Google Shape;692;p18"/>
          <p:cNvPicPr preferRelativeResize="0">
            <a:picLocks noChangeAspect="1"/>
          </p:cNvPicPr>
          <p:nvPr/>
        </p:nvPicPr>
        <p:blipFill rotWithShape="1">
          <a:blip r:embed="rId4">
            <a:alphaModFix/>
          </a:blip>
          <a:srcRect/>
          <a:stretch/>
        </p:blipFill>
        <p:spPr>
          <a:xfrm>
            <a:off x="12800184" y="3576647"/>
            <a:ext cx="4509403" cy="4518042"/>
          </a:xfrm>
          <a:prstGeom prst="rect">
            <a:avLst/>
          </a:prstGeom>
          <a:noFill/>
          <a:ln>
            <a:noFill/>
          </a:ln>
        </p:spPr>
      </p:pic>
      <p:sp>
        <p:nvSpPr>
          <p:cNvPr id="10" name="Google Shape;293;gcb1f91eed5_0_0"/>
          <p:cNvSpPr txBox="1"/>
          <p:nvPr/>
        </p:nvSpPr>
        <p:spPr>
          <a:xfrm>
            <a:off x="692448" y="3937818"/>
            <a:ext cx="11813821" cy="1631185"/>
          </a:xfrm>
          <a:prstGeom prst="rect">
            <a:avLst/>
          </a:prstGeom>
          <a:noFill/>
          <a:ln>
            <a:noFill/>
          </a:ln>
        </p:spPr>
        <p:txBody>
          <a:bodyPr spcFirstLastPara="1" wrap="square" lIns="91425" tIns="91425" rIns="91425" bIns="91425" anchor="t" anchorCtr="0">
            <a:spAutoFit/>
          </a:bodyPr>
          <a:lstStyle/>
          <a:p>
            <a:pPr marL="495300" lvl="5" indent="-381000">
              <a:spcBef>
                <a:spcPts val="1200"/>
              </a:spcBef>
              <a:buClr>
                <a:srgbClr val="690CEB"/>
              </a:buClr>
              <a:buSzPts val="3000"/>
              <a:buFont typeface="Wingdings" panose="05000000000000000000" pitchFamily="2" charset="2"/>
              <a:buChar char="§"/>
              <a:tabLst>
                <a:tab pos="1080000" algn="l"/>
              </a:tabLst>
              <a:defRPr/>
            </a:pPr>
            <a:r>
              <a:rPr lang="en-US" sz="2800" dirty="0">
                <a:solidFill>
                  <a:srgbClr val="333333"/>
                </a:solidFill>
                <a:latin typeface="+mj-lt"/>
                <a:ea typeface="Open Sans" panose="020B0606030504020204" pitchFamily="34" charset="0"/>
                <a:cs typeface="Poppins Medium" panose="020B0604020202020204" charset="0"/>
              </a:rPr>
              <a:t>Now we understand what a distributed architecture is; what are the benefits of such architecture? Does it really answer the challenges previously mentioned?</a:t>
            </a:r>
            <a:endParaRPr sz="2400"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62553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pic>
        <p:nvPicPr>
          <p:cNvPr id="42" name="Picture 4" descr="249,682 Cloud logo Images, Stock Photos &amp; Vectors | Shutterstock">
            <a:extLst>
              <a:ext uri="{FF2B5EF4-FFF2-40B4-BE49-F238E27FC236}">
                <a16:creationId xmlns:a16="http://schemas.microsoft.com/office/drawing/2014/main" id="{AC243C2F-D38E-B2F4-4E77-2425184DDF13}"/>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0418" t="24220" r="10418" b="31657"/>
          <a:stretch/>
        </p:blipFill>
        <p:spPr bwMode="auto">
          <a:xfrm>
            <a:off x="6509885" y="2652852"/>
            <a:ext cx="4464170" cy="2679586"/>
          </a:xfrm>
          <a:prstGeom prst="rect">
            <a:avLst/>
          </a:prstGeom>
          <a:noFill/>
          <a:extLst>
            <a:ext uri="{909E8E84-426E-40DD-AFC4-6F175D3DCCD1}">
              <a14:hiddenFill xmlns:a14="http://schemas.microsoft.com/office/drawing/2010/main">
                <a:solidFill>
                  <a:srgbClr val="FFFFFF"/>
                </a:solidFill>
              </a14:hiddenFill>
            </a:ext>
          </a:extLst>
        </p:spPr>
      </p:pic>
      <p:sp>
        <p:nvSpPr>
          <p:cNvPr id="474" name="Google Shape;474;p27"/>
          <p:cNvSpPr txBox="1"/>
          <p:nvPr/>
        </p:nvSpPr>
        <p:spPr>
          <a:xfrm>
            <a:off x="553430" y="-24114"/>
            <a:ext cx="14281796" cy="2254044"/>
          </a:xfrm>
          <a:prstGeom prst="rect">
            <a:avLst/>
          </a:prstGeom>
          <a:noFill/>
          <a:ln>
            <a:noFill/>
          </a:ln>
        </p:spPr>
        <p:txBody>
          <a:bodyPr spcFirstLastPara="1" wrap="square" lIns="91425" tIns="45725" rIns="91425" bIns="45725" anchor="ctr" anchorCtr="0">
            <a:noAutofit/>
          </a:bodyPr>
          <a:lstStyle/>
          <a:p>
            <a:pPr marL="0" marR="0" lvl="0" indent="0" algn="l">
              <a:lnSpc>
                <a:spcPct val="100000"/>
              </a:lnSpc>
              <a:spcBef>
                <a:spcPts val="0"/>
              </a:spcBef>
              <a:spcAft>
                <a:spcPts val="0"/>
              </a:spcAft>
              <a:buClr>
                <a:srgbClr val="000000"/>
              </a:buClr>
              <a:buSzPts val="4800"/>
              <a:buFont typeface="Arial"/>
              <a:buNone/>
            </a:pPr>
            <a:r>
              <a:rPr lang="en-US" sz="4800" dirty="0">
                <a:solidFill>
                  <a:srgbClr val="FFFFFF"/>
                </a:solidFill>
                <a:latin typeface="Poppins Medium"/>
                <a:cs typeface="Poppins Medium"/>
                <a:sym typeface="Poppins Medium"/>
              </a:rPr>
              <a:t>The Benefits of Distributed Architecture</a:t>
            </a:r>
            <a:endParaRPr lang="en-US" sz="4800" dirty="0"/>
          </a:p>
        </p:txBody>
      </p:sp>
      <p:pic>
        <p:nvPicPr>
          <p:cNvPr id="476" name="Google Shape;476;p27"/>
          <p:cNvPicPr preferRelativeResize="0"/>
          <p:nvPr/>
        </p:nvPicPr>
        <p:blipFill rotWithShape="1">
          <a:blip r:embed="rId4">
            <a:alphaModFix/>
          </a:blip>
          <a:srcRect/>
          <a:stretch/>
        </p:blipFill>
        <p:spPr>
          <a:xfrm>
            <a:off x="15292106" y="-899225"/>
            <a:ext cx="2995877" cy="2995877"/>
          </a:xfrm>
          <a:prstGeom prst="rect">
            <a:avLst/>
          </a:prstGeom>
          <a:noFill/>
          <a:ln>
            <a:noFill/>
          </a:ln>
        </p:spPr>
      </p:pic>
      <p:pic>
        <p:nvPicPr>
          <p:cNvPr id="38" name="Graphic 37">
            <a:extLst>
              <a:ext uri="{FF2B5EF4-FFF2-40B4-BE49-F238E27FC236}">
                <a16:creationId xmlns:a16="http://schemas.microsoft.com/office/drawing/2014/main" id="{FECB43F1-21AA-726C-5CF0-3F3E55CACD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33289" y="3679250"/>
            <a:ext cx="808659" cy="994723"/>
          </a:xfrm>
          <a:prstGeom prst="rect">
            <a:avLst/>
          </a:prstGeom>
        </p:spPr>
      </p:pic>
      <p:pic>
        <p:nvPicPr>
          <p:cNvPr id="39" name="Graphic 38">
            <a:extLst>
              <a:ext uri="{FF2B5EF4-FFF2-40B4-BE49-F238E27FC236}">
                <a16:creationId xmlns:a16="http://schemas.microsoft.com/office/drawing/2014/main" id="{A9C9D352-5D74-078C-4D84-B25339A0022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65742" y="3769724"/>
            <a:ext cx="581651" cy="904249"/>
          </a:xfrm>
          <a:prstGeom prst="rect">
            <a:avLst/>
          </a:prstGeom>
        </p:spPr>
      </p:pic>
      <p:pic>
        <p:nvPicPr>
          <p:cNvPr id="40" name="Picture 2" descr="Premium Vector | Simple brain icon black lines on a white background.">
            <a:extLst>
              <a:ext uri="{FF2B5EF4-FFF2-40B4-BE49-F238E27FC236}">
                <a16:creationId xmlns:a16="http://schemas.microsoft.com/office/drawing/2014/main" id="{744DC75A-7279-0748-B6B2-268DDB46D6AA}"/>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84151" y="3679250"/>
            <a:ext cx="642466" cy="642466"/>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Straight Connector 40">
            <a:extLst>
              <a:ext uri="{FF2B5EF4-FFF2-40B4-BE49-F238E27FC236}">
                <a16:creationId xmlns:a16="http://schemas.microsoft.com/office/drawing/2014/main" id="{8B250235-FCAA-D7F5-C4CD-7D1EC16C03FB}"/>
              </a:ext>
            </a:extLst>
          </p:cNvPr>
          <p:cNvCxnSpPr/>
          <p:nvPr/>
        </p:nvCxnSpPr>
        <p:spPr>
          <a:xfrm>
            <a:off x="5667716" y="4176611"/>
            <a:ext cx="1151305"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 name="Arrow: Down 3">
            <a:extLst>
              <a:ext uri="{FF2B5EF4-FFF2-40B4-BE49-F238E27FC236}">
                <a16:creationId xmlns:a16="http://schemas.microsoft.com/office/drawing/2014/main" id="{C674024A-D2AC-6EB7-602E-AFB51374C08B}"/>
              </a:ext>
            </a:extLst>
          </p:cNvPr>
          <p:cNvSpPr/>
          <p:nvPr/>
        </p:nvSpPr>
        <p:spPr>
          <a:xfrm>
            <a:off x="8532196" y="6053862"/>
            <a:ext cx="438912" cy="5535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66410BA-D582-19EB-AD09-809E9408CB2A}"/>
              </a:ext>
            </a:extLst>
          </p:cNvPr>
          <p:cNvSpPr/>
          <p:nvPr/>
        </p:nvSpPr>
        <p:spPr>
          <a:xfrm>
            <a:off x="8597492" y="3871073"/>
            <a:ext cx="870508" cy="490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Clinical insights</a:t>
            </a:r>
          </a:p>
        </p:txBody>
      </p:sp>
      <p:sp>
        <p:nvSpPr>
          <p:cNvPr id="52" name="Rectangle 51">
            <a:extLst>
              <a:ext uri="{FF2B5EF4-FFF2-40B4-BE49-F238E27FC236}">
                <a16:creationId xmlns:a16="http://schemas.microsoft.com/office/drawing/2014/main" id="{D0D649DB-9C6A-DA67-F5E0-129BA5C7D2C8}"/>
              </a:ext>
            </a:extLst>
          </p:cNvPr>
          <p:cNvSpPr/>
          <p:nvPr/>
        </p:nvSpPr>
        <p:spPr>
          <a:xfrm>
            <a:off x="8376159" y="4407123"/>
            <a:ext cx="870508" cy="490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Alerts/Alarms</a:t>
            </a:r>
          </a:p>
        </p:txBody>
      </p:sp>
      <p:sp>
        <p:nvSpPr>
          <p:cNvPr id="53" name="Rectangle 52">
            <a:extLst>
              <a:ext uri="{FF2B5EF4-FFF2-40B4-BE49-F238E27FC236}">
                <a16:creationId xmlns:a16="http://schemas.microsoft.com/office/drawing/2014/main" id="{825D7D27-4657-8202-E53D-D230750B8EFE}"/>
              </a:ext>
            </a:extLst>
          </p:cNvPr>
          <p:cNvSpPr/>
          <p:nvPr/>
        </p:nvSpPr>
        <p:spPr>
          <a:xfrm>
            <a:off x="6997228" y="3925833"/>
            <a:ext cx="1018031" cy="490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Workflows</a:t>
            </a:r>
          </a:p>
        </p:txBody>
      </p:sp>
      <p:sp>
        <p:nvSpPr>
          <p:cNvPr id="54" name="Rectangle 53">
            <a:extLst>
              <a:ext uri="{FF2B5EF4-FFF2-40B4-BE49-F238E27FC236}">
                <a16:creationId xmlns:a16="http://schemas.microsoft.com/office/drawing/2014/main" id="{7861D1DF-89E3-FAD9-2E56-3EE13E02028D}"/>
              </a:ext>
            </a:extLst>
          </p:cNvPr>
          <p:cNvSpPr/>
          <p:nvPr/>
        </p:nvSpPr>
        <p:spPr>
          <a:xfrm>
            <a:off x="7029380" y="4467437"/>
            <a:ext cx="1186283" cy="490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Algorithms on demand</a:t>
            </a:r>
          </a:p>
        </p:txBody>
      </p:sp>
      <p:sp>
        <p:nvSpPr>
          <p:cNvPr id="55" name="Rectangle 54">
            <a:extLst>
              <a:ext uri="{FF2B5EF4-FFF2-40B4-BE49-F238E27FC236}">
                <a16:creationId xmlns:a16="http://schemas.microsoft.com/office/drawing/2014/main" id="{0DB6279E-7378-FA05-DE8A-097E798DCBD0}"/>
              </a:ext>
            </a:extLst>
          </p:cNvPr>
          <p:cNvSpPr/>
          <p:nvPr/>
        </p:nvSpPr>
        <p:spPr>
          <a:xfrm>
            <a:off x="8125722" y="3199134"/>
            <a:ext cx="1329689" cy="545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Device management</a:t>
            </a:r>
          </a:p>
        </p:txBody>
      </p:sp>
      <p:sp>
        <p:nvSpPr>
          <p:cNvPr id="56" name="Rectangle 55">
            <a:extLst>
              <a:ext uri="{FF2B5EF4-FFF2-40B4-BE49-F238E27FC236}">
                <a16:creationId xmlns:a16="http://schemas.microsoft.com/office/drawing/2014/main" id="{004DE409-D9B4-B04A-F3E8-D9ED61D575BD}"/>
              </a:ext>
            </a:extLst>
          </p:cNvPr>
          <p:cNvSpPr/>
          <p:nvPr/>
        </p:nvSpPr>
        <p:spPr>
          <a:xfrm>
            <a:off x="9350213" y="4321896"/>
            <a:ext cx="1329689" cy="545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Device collaboration</a:t>
            </a:r>
          </a:p>
        </p:txBody>
      </p:sp>
      <p:sp>
        <p:nvSpPr>
          <p:cNvPr id="57" name="Rectangle 56">
            <a:extLst>
              <a:ext uri="{FF2B5EF4-FFF2-40B4-BE49-F238E27FC236}">
                <a16:creationId xmlns:a16="http://schemas.microsoft.com/office/drawing/2014/main" id="{7A025709-0476-D12D-7BD8-625210EC3D18}"/>
              </a:ext>
            </a:extLst>
          </p:cNvPr>
          <p:cNvSpPr/>
          <p:nvPr/>
        </p:nvSpPr>
        <p:spPr>
          <a:xfrm>
            <a:off x="6941725" y="3288469"/>
            <a:ext cx="1329689" cy="545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Outcome Analysis</a:t>
            </a:r>
          </a:p>
        </p:txBody>
      </p:sp>
      <p:sp>
        <p:nvSpPr>
          <p:cNvPr id="2" name="Rectangle 1">
            <a:extLst>
              <a:ext uri="{FF2B5EF4-FFF2-40B4-BE49-F238E27FC236}">
                <a16:creationId xmlns:a16="http://schemas.microsoft.com/office/drawing/2014/main" id="{8F73ECAD-69D3-4509-7BD0-E5EB45EE1AA4}"/>
              </a:ext>
            </a:extLst>
          </p:cNvPr>
          <p:cNvSpPr/>
          <p:nvPr/>
        </p:nvSpPr>
        <p:spPr>
          <a:xfrm>
            <a:off x="5767924" y="6669545"/>
            <a:ext cx="2910475" cy="6876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Cost Reduction</a:t>
            </a:r>
          </a:p>
        </p:txBody>
      </p:sp>
      <p:sp>
        <p:nvSpPr>
          <p:cNvPr id="72" name="Rectangle 71">
            <a:extLst>
              <a:ext uri="{FF2B5EF4-FFF2-40B4-BE49-F238E27FC236}">
                <a16:creationId xmlns:a16="http://schemas.microsoft.com/office/drawing/2014/main" id="{76911261-2F52-FD69-F215-BA1AE1CA3D4F}"/>
              </a:ext>
            </a:extLst>
          </p:cNvPr>
          <p:cNvSpPr/>
          <p:nvPr/>
        </p:nvSpPr>
        <p:spPr>
          <a:xfrm>
            <a:off x="9378341" y="6675641"/>
            <a:ext cx="2910475" cy="6876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Flexibility</a:t>
            </a:r>
          </a:p>
        </p:txBody>
      </p:sp>
      <p:sp>
        <p:nvSpPr>
          <p:cNvPr id="5" name="TextBox 4">
            <a:extLst>
              <a:ext uri="{FF2B5EF4-FFF2-40B4-BE49-F238E27FC236}">
                <a16:creationId xmlns:a16="http://schemas.microsoft.com/office/drawing/2014/main" id="{61FA971F-F418-D86D-6559-9D2286850AEE}"/>
              </a:ext>
            </a:extLst>
          </p:cNvPr>
          <p:cNvSpPr txBox="1"/>
          <p:nvPr/>
        </p:nvSpPr>
        <p:spPr>
          <a:xfrm>
            <a:off x="5767924" y="7620521"/>
            <a:ext cx="2910475" cy="1384995"/>
          </a:xfrm>
          <a:prstGeom prst="rect">
            <a:avLst/>
          </a:prstGeom>
          <a:noFill/>
        </p:spPr>
        <p:txBody>
          <a:bodyPr wrap="square" rtlCol="0">
            <a:spAutoFit/>
          </a:bodyPr>
          <a:lstStyle/>
          <a:p>
            <a:pPr marL="285750" indent="-285750">
              <a:buFont typeface="Arial" panose="020B0604020202020204" pitchFamily="34" charset="0"/>
              <a:buChar char="•"/>
            </a:pPr>
            <a:r>
              <a:rPr lang="en-US" dirty="0"/>
              <a:t>Edge device hardware</a:t>
            </a:r>
          </a:p>
          <a:p>
            <a:pPr marL="285750" indent="-285750">
              <a:buFont typeface="Arial" panose="020B0604020202020204" pitchFamily="34" charset="0"/>
              <a:buChar char="•"/>
            </a:pPr>
            <a:r>
              <a:rPr lang="en-US" dirty="0"/>
              <a:t>Operations (refurbishing, replacements, support, etc.)</a:t>
            </a:r>
          </a:p>
          <a:p>
            <a:pPr marL="285750" indent="-285750">
              <a:buFont typeface="Arial" panose="020B0604020202020204" pitchFamily="34" charset="0"/>
              <a:buChar char="•"/>
            </a:pPr>
            <a:r>
              <a:rPr lang="en-US" dirty="0"/>
              <a:t>Security – key know-how is not on the device; easier to secure</a:t>
            </a:r>
          </a:p>
          <a:p>
            <a:pPr marL="285750" indent="-285750">
              <a:buFont typeface="Arial" panose="020B0604020202020204" pitchFamily="34" charset="0"/>
              <a:buChar char="•"/>
            </a:pPr>
            <a:endParaRPr lang="en-US" dirty="0"/>
          </a:p>
        </p:txBody>
      </p:sp>
      <p:sp>
        <p:nvSpPr>
          <p:cNvPr id="73" name="TextBox 72">
            <a:extLst>
              <a:ext uri="{FF2B5EF4-FFF2-40B4-BE49-F238E27FC236}">
                <a16:creationId xmlns:a16="http://schemas.microsoft.com/office/drawing/2014/main" id="{1198DBD6-2CF8-2788-C19A-3BBA7C2EB26E}"/>
              </a:ext>
            </a:extLst>
          </p:cNvPr>
          <p:cNvSpPr txBox="1"/>
          <p:nvPr/>
        </p:nvSpPr>
        <p:spPr>
          <a:xfrm>
            <a:off x="9378340" y="7620521"/>
            <a:ext cx="2910475" cy="2677656"/>
          </a:xfrm>
          <a:prstGeom prst="rect">
            <a:avLst/>
          </a:prstGeom>
          <a:noFill/>
        </p:spPr>
        <p:txBody>
          <a:bodyPr wrap="square" rtlCol="0">
            <a:spAutoFit/>
          </a:bodyPr>
          <a:lstStyle/>
          <a:p>
            <a:pPr marL="285750" indent="-285750">
              <a:buFont typeface="Arial" panose="020B0604020202020204" pitchFamily="34" charset="0"/>
              <a:buChar char="•"/>
            </a:pPr>
            <a:r>
              <a:rPr lang="en-US" dirty="0"/>
              <a:t>Capabilities not restricted by processing</a:t>
            </a:r>
          </a:p>
          <a:p>
            <a:pPr marL="285750" indent="-285750">
              <a:buFont typeface="Arial" panose="020B0604020202020204" pitchFamily="34" charset="0"/>
              <a:buChar char="•"/>
            </a:pPr>
            <a:r>
              <a:rPr lang="en-US" dirty="0"/>
              <a:t>Instantaneous introduction of new capabilities – no need to update </a:t>
            </a:r>
            <a:r>
              <a:rPr lang="en-US" dirty="0" err="1"/>
              <a:t>Ms</a:t>
            </a:r>
            <a:r>
              <a:rPr lang="en-US" dirty="0"/>
              <a:t> of devices</a:t>
            </a:r>
          </a:p>
          <a:p>
            <a:pPr marL="285750" indent="-285750">
              <a:buFont typeface="Arial" panose="020B0604020202020204" pitchFamily="34" charset="0"/>
              <a:buChar char="•"/>
            </a:pPr>
            <a:r>
              <a:rPr lang="en-US" dirty="0"/>
              <a:t>New charging models</a:t>
            </a:r>
          </a:p>
          <a:p>
            <a:pPr marL="360000" lvl="2" indent="-285750">
              <a:buFont typeface="Arial" panose="020B0604020202020204" pitchFamily="34" charset="0"/>
              <a:buChar char="•"/>
            </a:pPr>
            <a:r>
              <a:rPr lang="en-US" dirty="0"/>
              <a:t>Pay per use</a:t>
            </a:r>
          </a:p>
          <a:p>
            <a:pPr marL="360000" lvl="2" indent="-285750">
              <a:buFont typeface="Arial" panose="020B0604020202020204" pitchFamily="34" charset="0"/>
              <a:buChar char="•"/>
            </a:pPr>
            <a:r>
              <a:rPr lang="en-US" dirty="0"/>
              <a:t>Subscription</a:t>
            </a:r>
          </a:p>
          <a:p>
            <a:pPr marL="360000" lvl="2" indent="-285750">
              <a:buFont typeface="Arial" panose="020B0604020202020204" pitchFamily="34" charset="0"/>
              <a:buChar char="•"/>
            </a:pPr>
            <a:r>
              <a:rPr lang="en-US" dirty="0"/>
              <a:t>Per capability</a:t>
            </a:r>
          </a:p>
          <a:p>
            <a:pPr marL="285750" lvl="2" indent="-285750">
              <a:buFont typeface="Arial" panose="020B0604020202020204" pitchFamily="34" charset="0"/>
              <a:buChar char="•"/>
            </a:pPr>
            <a:r>
              <a:rPr lang="en-US" dirty="0"/>
              <a:t>Easy collaboration without exposing know-how</a:t>
            </a:r>
          </a:p>
          <a:p>
            <a:pPr marL="285750" indent="-285750">
              <a:buFont typeface="Arial" panose="020B0604020202020204" pitchFamily="34" charset="0"/>
              <a:buChar char="•"/>
            </a:pPr>
            <a:endParaRPr lang="en-US" dirty="0"/>
          </a:p>
        </p:txBody>
      </p:sp>
      <p:sp>
        <p:nvSpPr>
          <p:cNvPr id="23" name="Rectangle 22">
            <a:extLst>
              <a:ext uri="{FF2B5EF4-FFF2-40B4-BE49-F238E27FC236}">
                <a16:creationId xmlns:a16="http://schemas.microsoft.com/office/drawing/2014/main" id="{FC8B1608-377F-880C-5802-1278480AC239}"/>
              </a:ext>
            </a:extLst>
          </p:cNvPr>
          <p:cNvSpPr/>
          <p:nvPr/>
        </p:nvSpPr>
        <p:spPr>
          <a:xfrm>
            <a:off x="12676277" y="6669545"/>
            <a:ext cx="2910475" cy="6876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Collaboration</a:t>
            </a:r>
          </a:p>
        </p:txBody>
      </p:sp>
      <p:sp>
        <p:nvSpPr>
          <p:cNvPr id="24" name="TextBox 23">
            <a:extLst>
              <a:ext uri="{FF2B5EF4-FFF2-40B4-BE49-F238E27FC236}">
                <a16:creationId xmlns:a16="http://schemas.microsoft.com/office/drawing/2014/main" id="{CC8D36D7-D56F-4E89-FC30-2DE3B00A2D65}"/>
              </a:ext>
            </a:extLst>
          </p:cNvPr>
          <p:cNvSpPr txBox="1"/>
          <p:nvPr/>
        </p:nvSpPr>
        <p:spPr>
          <a:xfrm>
            <a:off x="12676276" y="7614425"/>
            <a:ext cx="2910475" cy="1600438"/>
          </a:xfrm>
          <a:prstGeom prst="rect">
            <a:avLst/>
          </a:prstGeom>
          <a:noFill/>
        </p:spPr>
        <p:txBody>
          <a:bodyPr wrap="square" rtlCol="0">
            <a:spAutoFit/>
          </a:bodyPr>
          <a:lstStyle/>
          <a:p>
            <a:pPr marL="285750" indent="-285750">
              <a:buFont typeface="Arial" panose="020B0604020202020204" pitchFamily="34" charset="0"/>
              <a:buChar char="•"/>
            </a:pPr>
            <a:r>
              <a:rPr lang="en-US" dirty="0"/>
              <a:t>Algo sharing without risking IP</a:t>
            </a:r>
          </a:p>
          <a:p>
            <a:pPr marL="285750" indent="-285750">
              <a:buFont typeface="Arial" panose="020B0604020202020204" pitchFamily="34" charset="0"/>
              <a:buChar char="•"/>
            </a:pPr>
            <a:r>
              <a:rPr lang="en-US" dirty="0"/>
              <a:t>Creating cross vendor workflows</a:t>
            </a:r>
          </a:p>
          <a:p>
            <a:pPr marL="285750" indent="-285750">
              <a:buFont typeface="Arial" panose="020B0604020202020204" pitchFamily="34" charset="0"/>
              <a:buChar char="•"/>
            </a:pPr>
            <a:r>
              <a:rPr lang="en-US" dirty="0"/>
              <a:t>Improving quality – continuous collaboration with QMS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25" name="Rectangle 24">
            <a:extLst>
              <a:ext uri="{FF2B5EF4-FFF2-40B4-BE49-F238E27FC236}">
                <a16:creationId xmlns:a16="http://schemas.microsoft.com/office/drawing/2014/main" id="{78EA51FF-C621-D315-379C-C5A2828ED387}"/>
              </a:ext>
            </a:extLst>
          </p:cNvPr>
          <p:cNvSpPr/>
          <p:nvPr/>
        </p:nvSpPr>
        <p:spPr>
          <a:xfrm>
            <a:off x="2313748" y="6669545"/>
            <a:ext cx="2910475" cy="6876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Improved Outcomes</a:t>
            </a:r>
          </a:p>
        </p:txBody>
      </p:sp>
      <p:sp>
        <p:nvSpPr>
          <p:cNvPr id="26" name="TextBox 25">
            <a:extLst>
              <a:ext uri="{FF2B5EF4-FFF2-40B4-BE49-F238E27FC236}">
                <a16:creationId xmlns:a16="http://schemas.microsoft.com/office/drawing/2014/main" id="{C5F22590-2522-172F-9F82-2F2797A3DDA8}"/>
              </a:ext>
            </a:extLst>
          </p:cNvPr>
          <p:cNvSpPr txBox="1"/>
          <p:nvPr/>
        </p:nvSpPr>
        <p:spPr>
          <a:xfrm>
            <a:off x="2313748" y="7620521"/>
            <a:ext cx="2910475" cy="2246769"/>
          </a:xfrm>
          <a:prstGeom prst="rect">
            <a:avLst/>
          </a:prstGeom>
          <a:noFill/>
        </p:spPr>
        <p:txBody>
          <a:bodyPr wrap="square" rtlCol="0">
            <a:spAutoFit/>
          </a:bodyPr>
          <a:lstStyle/>
          <a:p>
            <a:pPr marL="285750" indent="-285750">
              <a:buFont typeface="Arial" panose="020B0604020202020204" pitchFamily="34" charset="0"/>
              <a:buChar char="•"/>
            </a:pPr>
            <a:r>
              <a:rPr lang="en-US" dirty="0"/>
              <a:t>Improved medical insights</a:t>
            </a:r>
          </a:p>
          <a:p>
            <a:pPr marL="432000" lvl="1" indent="-285750">
              <a:buFont typeface="Arial" panose="020B0604020202020204" pitchFamily="34" charset="0"/>
              <a:buChar char="•"/>
            </a:pPr>
            <a:r>
              <a:rPr lang="en-US" dirty="0"/>
              <a:t>RT &amp; long term data availability</a:t>
            </a:r>
          </a:p>
          <a:p>
            <a:pPr marL="432000" lvl="1" indent="-285750">
              <a:buFont typeface="Arial" panose="020B0604020202020204" pitchFamily="34" charset="0"/>
              <a:buChar char="•"/>
            </a:pPr>
            <a:r>
              <a:rPr lang="en-US" dirty="0"/>
              <a:t>Data from partners &amp; collaborations</a:t>
            </a:r>
          </a:p>
          <a:p>
            <a:pPr marL="285750" indent="-285750">
              <a:buFont typeface="Arial" panose="020B0604020202020204" pitchFamily="34" charset="0"/>
              <a:buChar char="•"/>
            </a:pPr>
            <a:r>
              <a:rPr lang="en-US" dirty="0"/>
              <a:t>Rapid product innovations</a:t>
            </a:r>
          </a:p>
          <a:p>
            <a:pPr marL="432000" lvl="1" indent="-285750">
              <a:buFont typeface="Arial" panose="020B0604020202020204" pitchFamily="34" charset="0"/>
              <a:buChar char="•"/>
            </a:pPr>
            <a:r>
              <a:rPr lang="en-US" dirty="0"/>
              <a:t>Short cycles to introduce new capabilities</a:t>
            </a:r>
          </a:p>
          <a:p>
            <a:pPr marL="432000" lvl="1" indent="-285750">
              <a:buFont typeface="Arial" panose="020B0604020202020204" pitchFamily="34" charset="0"/>
              <a:buChar char="•"/>
            </a:pPr>
            <a:r>
              <a:rPr lang="en-US" dirty="0"/>
              <a:t>Data for analysis</a:t>
            </a:r>
          </a:p>
          <a:p>
            <a:pPr marL="285750" indent="-285750">
              <a:buFont typeface="Arial" panose="020B0604020202020204" pitchFamily="34" charset="0"/>
              <a:buChar char="•"/>
            </a:pPr>
            <a:endParaRPr lang="en-US" dirty="0"/>
          </a:p>
        </p:txBody>
      </p:sp>
      <p:pic>
        <p:nvPicPr>
          <p:cNvPr id="27" name="Graphic 26">
            <a:extLst>
              <a:ext uri="{FF2B5EF4-FFF2-40B4-BE49-F238E27FC236}">
                <a16:creationId xmlns:a16="http://schemas.microsoft.com/office/drawing/2014/main" id="{64DC2038-0074-5906-6A2D-51325AA8915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891239" y="2334726"/>
            <a:ext cx="540226" cy="613418"/>
          </a:xfrm>
          <a:prstGeom prst="rect">
            <a:avLst/>
          </a:prstGeom>
        </p:spPr>
      </p:pic>
      <p:pic>
        <p:nvPicPr>
          <p:cNvPr id="28" name="Graphic 27">
            <a:extLst>
              <a:ext uri="{FF2B5EF4-FFF2-40B4-BE49-F238E27FC236}">
                <a16:creationId xmlns:a16="http://schemas.microsoft.com/office/drawing/2014/main" id="{A45B21E2-3BB8-83EF-B8B9-366A32A3AF4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041982" y="2613201"/>
            <a:ext cx="576327" cy="585661"/>
          </a:xfrm>
          <a:prstGeom prst="rect">
            <a:avLst/>
          </a:prstGeom>
        </p:spPr>
      </p:pic>
      <p:pic>
        <p:nvPicPr>
          <p:cNvPr id="29" name="Graphic 28">
            <a:extLst>
              <a:ext uri="{FF2B5EF4-FFF2-40B4-BE49-F238E27FC236}">
                <a16:creationId xmlns:a16="http://schemas.microsoft.com/office/drawing/2014/main" id="{30F12D17-57DC-6C26-3396-A92C7CC69E4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047220" y="2424614"/>
            <a:ext cx="576327" cy="585661"/>
          </a:xfrm>
          <a:prstGeom prst="rect">
            <a:avLst/>
          </a:prstGeom>
        </p:spPr>
      </p:pic>
      <p:sp>
        <p:nvSpPr>
          <p:cNvPr id="30" name="TextBox 29">
            <a:extLst>
              <a:ext uri="{FF2B5EF4-FFF2-40B4-BE49-F238E27FC236}">
                <a16:creationId xmlns:a16="http://schemas.microsoft.com/office/drawing/2014/main" id="{BD03BEFA-1D5D-A664-2C17-C66972B20B8C}"/>
              </a:ext>
            </a:extLst>
          </p:cNvPr>
          <p:cNvSpPr txBox="1"/>
          <p:nvPr/>
        </p:nvSpPr>
        <p:spPr>
          <a:xfrm>
            <a:off x="8811093" y="2908494"/>
            <a:ext cx="760781" cy="307777"/>
          </a:xfrm>
          <a:prstGeom prst="rect">
            <a:avLst/>
          </a:prstGeom>
          <a:noFill/>
        </p:spPr>
        <p:txBody>
          <a:bodyPr wrap="square" rtlCol="0">
            <a:spAutoFit/>
          </a:bodyPr>
          <a:lstStyle/>
          <a:p>
            <a:r>
              <a:rPr lang="en-US" dirty="0"/>
              <a:t>Clinics</a:t>
            </a:r>
          </a:p>
        </p:txBody>
      </p:sp>
      <p:sp>
        <p:nvSpPr>
          <p:cNvPr id="31" name="TextBox 30">
            <a:extLst>
              <a:ext uri="{FF2B5EF4-FFF2-40B4-BE49-F238E27FC236}">
                <a16:creationId xmlns:a16="http://schemas.microsoft.com/office/drawing/2014/main" id="{249B93A4-E006-9A5F-8ED4-AAA77B52DC12}"/>
              </a:ext>
            </a:extLst>
          </p:cNvPr>
          <p:cNvSpPr txBox="1"/>
          <p:nvPr/>
        </p:nvSpPr>
        <p:spPr>
          <a:xfrm>
            <a:off x="7835770" y="2096652"/>
            <a:ext cx="1142434" cy="307777"/>
          </a:xfrm>
          <a:prstGeom prst="rect">
            <a:avLst/>
          </a:prstGeom>
          <a:noFill/>
        </p:spPr>
        <p:txBody>
          <a:bodyPr wrap="square" rtlCol="0">
            <a:spAutoFit/>
          </a:bodyPr>
          <a:lstStyle/>
          <a:p>
            <a:r>
              <a:rPr lang="en-US" dirty="0"/>
              <a:t>Clinicians</a:t>
            </a:r>
          </a:p>
        </p:txBody>
      </p:sp>
      <p:sp>
        <p:nvSpPr>
          <p:cNvPr id="32" name="TextBox 31">
            <a:extLst>
              <a:ext uri="{FF2B5EF4-FFF2-40B4-BE49-F238E27FC236}">
                <a16:creationId xmlns:a16="http://schemas.microsoft.com/office/drawing/2014/main" id="{DE2FC332-FBE2-6A74-22D9-665A59C83794}"/>
              </a:ext>
            </a:extLst>
          </p:cNvPr>
          <p:cNvSpPr txBox="1"/>
          <p:nvPr/>
        </p:nvSpPr>
        <p:spPr>
          <a:xfrm>
            <a:off x="6694440" y="2345075"/>
            <a:ext cx="1358001" cy="307777"/>
          </a:xfrm>
          <a:prstGeom prst="rect">
            <a:avLst/>
          </a:prstGeom>
          <a:noFill/>
        </p:spPr>
        <p:txBody>
          <a:bodyPr wrap="square" rtlCol="0">
            <a:spAutoFit/>
          </a:bodyPr>
          <a:lstStyle/>
          <a:p>
            <a:r>
              <a:rPr lang="en-US" dirty="0"/>
              <a:t>Manufacturer</a:t>
            </a:r>
          </a:p>
        </p:txBody>
      </p:sp>
      <p:pic>
        <p:nvPicPr>
          <p:cNvPr id="33" name="Graphic 32">
            <a:extLst>
              <a:ext uri="{FF2B5EF4-FFF2-40B4-BE49-F238E27FC236}">
                <a16:creationId xmlns:a16="http://schemas.microsoft.com/office/drawing/2014/main" id="{BCA78B85-909F-BA66-3672-EA67E4CC70A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436178" y="3217091"/>
            <a:ext cx="387026" cy="686200"/>
          </a:xfrm>
          <a:prstGeom prst="rect">
            <a:avLst/>
          </a:prstGeom>
        </p:spPr>
      </p:pic>
      <p:sp>
        <p:nvSpPr>
          <p:cNvPr id="34" name="TextBox 33">
            <a:extLst>
              <a:ext uri="{FF2B5EF4-FFF2-40B4-BE49-F238E27FC236}">
                <a16:creationId xmlns:a16="http://schemas.microsoft.com/office/drawing/2014/main" id="{47DE4FAC-B057-90EC-23E3-3A3B11655182}"/>
              </a:ext>
            </a:extLst>
          </p:cNvPr>
          <p:cNvSpPr txBox="1"/>
          <p:nvPr/>
        </p:nvSpPr>
        <p:spPr>
          <a:xfrm>
            <a:off x="6225224" y="2884630"/>
            <a:ext cx="767988" cy="307777"/>
          </a:xfrm>
          <a:prstGeom prst="rect">
            <a:avLst/>
          </a:prstGeom>
          <a:noFill/>
        </p:spPr>
        <p:txBody>
          <a:bodyPr wrap="square" rtlCol="0">
            <a:spAutoFit/>
          </a:bodyPr>
          <a:lstStyle/>
          <a:p>
            <a:r>
              <a:rPr lang="en-US" dirty="0"/>
              <a:t>Patient</a:t>
            </a:r>
          </a:p>
        </p:txBody>
      </p:sp>
      <p:sp>
        <p:nvSpPr>
          <p:cNvPr id="35" name="Rectangle 34">
            <a:extLst>
              <a:ext uri="{FF2B5EF4-FFF2-40B4-BE49-F238E27FC236}">
                <a16:creationId xmlns:a16="http://schemas.microsoft.com/office/drawing/2014/main" id="{7897B660-401A-5458-BD27-601BBE7A9F7A}"/>
              </a:ext>
            </a:extLst>
          </p:cNvPr>
          <p:cNvSpPr/>
          <p:nvPr/>
        </p:nvSpPr>
        <p:spPr>
          <a:xfrm>
            <a:off x="9806877" y="2652852"/>
            <a:ext cx="1387909" cy="6134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Device Manufacturers</a:t>
            </a:r>
          </a:p>
        </p:txBody>
      </p:sp>
      <p:sp>
        <p:nvSpPr>
          <p:cNvPr id="36" name="Rectangle 35">
            <a:extLst>
              <a:ext uri="{FF2B5EF4-FFF2-40B4-BE49-F238E27FC236}">
                <a16:creationId xmlns:a16="http://schemas.microsoft.com/office/drawing/2014/main" id="{2C63C077-080A-BE98-13CA-D73396803D3B}"/>
              </a:ext>
            </a:extLst>
          </p:cNvPr>
          <p:cNvSpPr/>
          <p:nvPr/>
        </p:nvSpPr>
        <p:spPr>
          <a:xfrm>
            <a:off x="10397330" y="3393984"/>
            <a:ext cx="1387909" cy="6134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providers</a:t>
            </a:r>
          </a:p>
        </p:txBody>
      </p:sp>
      <p:sp>
        <p:nvSpPr>
          <p:cNvPr id="37" name="Rectangle 36">
            <a:extLst>
              <a:ext uri="{FF2B5EF4-FFF2-40B4-BE49-F238E27FC236}">
                <a16:creationId xmlns:a16="http://schemas.microsoft.com/office/drawing/2014/main" id="{346B2B43-A05D-E4FD-62AF-D22D7D94787E}"/>
              </a:ext>
            </a:extLst>
          </p:cNvPr>
          <p:cNvSpPr/>
          <p:nvPr/>
        </p:nvSpPr>
        <p:spPr>
          <a:xfrm>
            <a:off x="10772439" y="4266243"/>
            <a:ext cx="1387909" cy="6134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Pharma</a:t>
            </a:r>
          </a:p>
        </p:txBody>
      </p:sp>
      <p:sp>
        <p:nvSpPr>
          <p:cNvPr id="43" name="Rectangle 42">
            <a:extLst>
              <a:ext uri="{FF2B5EF4-FFF2-40B4-BE49-F238E27FC236}">
                <a16:creationId xmlns:a16="http://schemas.microsoft.com/office/drawing/2014/main" id="{3C49678C-59EC-D361-4E85-D2D584CBC68B}"/>
              </a:ext>
            </a:extLst>
          </p:cNvPr>
          <p:cNvSpPr/>
          <p:nvPr/>
        </p:nvSpPr>
        <p:spPr>
          <a:xfrm>
            <a:off x="10397329" y="5199586"/>
            <a:ext cx="1387909" cy="6134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Community</a:t>
            </a:r>
          </a:p>
        </p:txBody>
      </p:sp>
      <p:sp>
        <p:nvSpPr>
          <p:cNvPr id="44" name="Rectangle 43">
            <a:extLst>
              <a:ext uri="{FF2B5EF4-FFF2-40B4-BE49-F238E27FC236}">
                <a16:creationId xmlns:a16="http://schemas.microsoft.com/office/drawing/2014/main" id="{FC0CCB03-69D1-0DE8-50F0-5AC05132F5DB}"/>
              </a:ext>
            </a:extLst>
          </p:cNvPr>
          <p:cNvSpPr/>
          <p:nvPr/>
        </p:nvSpPr>
        <p:spPr>
          <a:xfrm>
            <a:off x="8624410" y="5321139"/>
            <a:ext cx="1387909" cy="6134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RPMs</a:t>
            </a:r>
          </a:p>
        </p:txBody>
      </p:sp>
      <p:sp>
        <p:nvSpPr>
          <p:cNvPr id="45" name="Rectangle 44">
            <a:extLst>
              <a:ext uri="{FF2B5EF4-FFF2-40B4-BE49-F238E27FC236}">
                <a16:creationId xmlns:a16="http://schemas.microsoft.com/office/drawing/2014/main" id="{4B15C9B7-DBD4-FF5B-D0AB-68ABAB818A48}"/>
              </a:ext>
            </a:extLst>
          </p:cNvPr>
          <p:cNvSpPr/>
          <p:nvPr/>
        </p:nvSpPr>
        <p:spPr>
          <a:xfrm>
            <a:off x="6788506" y="5329896"/>
            <a:ext cx="1387909" cy="6134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RPMS</a:t>
            </a:r>
          </a:p>
        </p:txBody>
      </p:sp>
    </p:spTree>
    <p:extLst>
      <p:ext uri="{BB962C8B-B14F-4D97-AF65-F5344CB8AC3E}">
        <p14:creationId xmlns:p14="http://schemas.microsoft.com/office/powerpoint/2010/main" val="2215106693"/>
      </p:ext>
    </p:extLst>
  </p:cSld>
  <p:clrMapOvr>
    <a:masterClrMapping/>
  </p:clrMapOvr>
</p:sld>
</file>

<file path=ppt/theme/theme1.xml><?xml version="1.0" encoding="utf-8"?>
<a:theme xmlns:a="http://schemas.openxmlformats.org/drawingml/2006/main" name="3_Content slides - Purple strip">
  <a:themeElements>
    <a:clrScheme name="Custom 8">
      <a:dk1>
        <a:srgbClr val="353535"/>
      </a:dk1>
      <a:lt1>
        <a:srgbClr val="FFFFFF"/>
      </a:lt1>
      <a:dk2>
        <a:srgbClr val="4B2680"/>
      </a:dk2>
      <a:lt2>
        <a:srgbClr val="FFFFFF"/>
      </a:lt2>
      <a:accent1>
        <a:srgbClr val="690CEB"/>
      </a:accent1>
      <a:accent2>
        <a:srgbClr val="11ECC0"/>
      </a:accent2>
      <a:accent3>
        <a:srgbClr val="8669FF"/>
      </a:accent3>
      <a:accent4>
        <a:srgbClr val="D5C6E0"/>
      </a:accent4>
      <a:accent5>
        <a:srgbClr val="888888"/>
      </a:accent5>
      <a:accent6>
        <a:srgbClr val="F6F6F6"/>
      </a:accent6>
      <a:hlink>
        <a:srgbClr val="11ECC0"/>
      </a:hlink>
      <a:folHlink>
        <a:srgbClr val="8888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ntent slides - Purple strip">
  <a:themeElements>
    <a:clrScheme name="Custom 8">
      <a:dk1>
        <a:srgbClr val="353535"/>
      </a:dk1>
      <a:lt1>
        <a:srgbClr val="FFFFFF"/>
      </a:lt1>
      <a:dk2>
        <a:srgbClr val="4B2680"/>
      </a:dk2>
      <a:lt2>
        <a:srgbClr val="FFFFFF"/>
      </a:lt2>
      <a:accent1>
        <a:srgbClr val="690CEB"/>
      </a:accent1>
      <a:accent2>
        <a:srgbClr val="11ECC0"/>
      </a:accent2>
      <a:accent3>
        <a:srgbClr val="8669FF"/>
      </a:accent3>
      <a:accent4>
        <a:srgbClr val="D5C6E0"/>
      </a:accent4>
      <a:accent5>
        <a:srgbClr val="888888"/>
      </a:accent5>
      <a:accent6>
        <a:srgbClr val="F6F6F6"/>
      </a:accent6>
      <a:hlink>
        <a:srgbClr val="11ECC0"/>
      </a:hlink>
      <a:folHlink>
        <a:srgbClr val="8888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4982</TotalTime>
  <Words>2818</Words>
  <Application>Microsoft Office PowerPoint</Application>
  <PresentationFormat>Custom</PresentationFormat>
  <Paragraphs>374</Paragraphs>
  <Slides>27</Slides>
  <Notes>27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27</vt:i4>
      </vt:variant>
    </vt:vector>
  </HeadingPairs>
  <TitlesOfParts>
    <vt:vector size="38" baseType="lpstr">
      <vt:lpstr>Poppins Medium</vt:lpstr>
      <vt:lpstr>Noto Sans Symbols</vt:lpstr>
      <vt:lpstr>Poppins</vt:lpstr>
      <vt:lpstr>Century Gothic</vt:lpstr>
      <vt:lpstr>Wingdings</vt:lpstr>
      <vt:lpstr>Poppins SemiBold</vt:lpstr>
      <vt:lpstr>Arial</vt:lpstr>
      <vt:lpstr>Calibri</vt:lpstr>
      <vt:lpstr>Open Sans</vt:lpstr>
      <vt:lpstr>3_Content slides - Purple strip</vt:lpstr>
      <vt:lpstr>1_Content slides - Purple strip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Efrat</dc:creator>
  <cp:lastModifiedBy>beth beth</cp:lastModifiedBy>
  <cp:revision>140</cp:revision>
  <dcterms:modified xsi:type="dcterms:W3CDTF">2022-07-11T12:15:52Z</dcterms:modified>
</cp:coreProperties>
</file>